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p:scale>
          <a:sx n="81" d="100"/>
          <a:sy n="81"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 </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277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837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88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7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650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56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8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866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293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8613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0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7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398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4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93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6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291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676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6255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2.png" /><Relationship Id="rId7" Type="http://schemas.openxmlformats.org/officeDocument/2006/relationships/diagramQuickStyle" Target="../diagrams/quickStyle1.xml" /><Relationship Id="rId2" Type="http://schemas.openxmlformats.org/officeDocument/2006/relationships/image" Target="../media/image3.png" /><Relationship Id="rId1" Type="http://schemas.openxmlformats.org/officeDocument/2006/relationships/slideLayout" Target="../slideLayouts/slideLayout6.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jp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78629" y="3074939"/>
            <a:ext cx="8610600" cy="2308324"/>
          </a:xfrm>
          <a:prstGeom prst="rect">
            <a:avLst/>
          </a:prstGeom>
          <a:noFill/>
        </p:spPr>
        <p:txBody>
          <a:bodyPr wrap="square" rtlCol="0">
            <a:spAutoFit/>
          </a:bodyPr>
          <a:lstStyle/>
          <a:p>
            <a:r>
              <a:rPr lang="en-US" sz="2400" b="1" dirty="0"/>
              <a:t>STUDENT NAME: </a:t>
            </a:r>
            <a:r>
              <a:rPr lang="en-IN" sz="2400" b="1" dirty="0" err="1"/>
              <a:t>Ammu</a:t>
            </a:r>
            <a:r>
              <a:rPr lang="en-IN" sz="2400" b="1" dirty="0"/>
              <a:t>. R</a:t>
            </a:r>
            <a:endParaRPr lang="en-US" sz="2400" b="1" dirty="0"/>
          </a:p>
          <a:p>
            <a:r>
              <a:rPr lang="en-US" sz="2400" b="1" dirty="0"/>
              <a:t>REGISTER NO:312220</a:t>
            </a:r>
            <a:r>
              <a:rPr lang="en-IN" sz="2400" b="1"/>
              <a:t>805</a:t>
            </a:r>
            <a:endParaRPr lang="en-US" sz="2400" b="1" dirty="0"/>
          </a:p>
          <a:p>
            <a:r>
              <a:rPr lang="en-US" sz="2400" b="1" dirty="0"/>
              <a:t>DEPARTMENT:COMMERCE</a:t>
            </a:r>
          </a:p>
          <a:p>
            <a:r>
              <a:rPr lang="en-US" sz="2400" b="1" dirty="0"/>
              <a:t>COLLEGE: GOVERNMENT ARTS AND SCIENCE COLLEGE,SRIPERUMBUDUR-KUNDRATHUR,CHENNAI-69.</a:t>
            </a:r>
          </a:p>
          <a:p>
            <a:r>
              <a:rPr lang="en-US"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178941-AF80-47B1-9836-E5E7CD2DA5C7}"/>
              </a:ext>
            </a:extLst>
          </p:cNvPr>
          <p:cNvSpPr/>
          <p:nvPr/>
        </p:nvSpPr>
        <p:spPr>
          <a:xfrm>
            <a:off x="739775" y="1066800"/>
            <a:ext cx="6096000" cy="5355312"/>
          </a:xfrm>
          <a:prstGeom prst="rect">
            <a:avLst/>
          </a:prstGeom>
        </p:spPr>
        <p:txBody>
          <a:bodyPr>
            <a:spAutoFit/>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D52CC8CE-74C6-47DF-AEF2-6B3B4716E738}"/>
              </a:ext>
            </a:extLst>
          </p:cNvPr>
          <p:cNvSpPr/>
          <p:nvPr/>
        </p:nvSpPr>
        <p:spPr>
          <a:xfrm>
            <a:off x="755332" y="1192232"/>
            <a:ext cx="8464868" cy="2862322"/>
          </a:xfrm>
          <a:prstGeom prst="rect">
            <a:avLst/>
          </a:prstGeom>
        </p:spPr>
        <p:txBody>
          <a:bodyPr wrap="square">
            <a:spAutoFit/>
          </a:bodyPr>
          <a:lstStyle/>
          <a:p>
            <a:pPr marL="285750" indent="-285750">
              <a:buFont typeface="Wingdings" panose="05000000000000000000" pitchFamily="2" charset="2"/>
              <a:buChar char="v"/>
            </a:pPr>
            <a:r>
              <a:rPr lang="en-US" dirty="0"/>
              <a:t>The phenomenon of employee salary of based on which job the organization required at where.</a:t>
            </a:r>
          </a:p>
          <a:p>
            <a:endParaRPr lang="en-US" dirty="0"/>
          </a:p>
          <a:p>
            <a:pPr marL="285750" indent="-285750">
              <a:buFont typeface="Wingdings" panose="05000000000000000000" pitchFamily="2" charset="2"/>
              <a:buChar char="v"/>
            </a:pPr>
            <a:r>
              <a:rPr lang="en-US" dirty="0"/>
              <a:t> The results section should be objective and </a:t>
            </a:r>
            <a:r>
              <a:rPr lang="en-US" dirty="0" err="1"/>
              <a:t>unbased</a:t>
            </a:r>
            <a:r>
              <a:rPr lang="en-US" dirty="0"/>
              <a:t>,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0C03CF4-D959-41CF-B33D-F945969AAA21}"/>
              </a:ext>
            </a:extLst>
          </p:cNvPr>
          <p:cNvSpPr/>
          <p:nvPr/>
        </p:nvSpPr>
        <p:spPr>
          <a:xfrm>
            <a:off x="533400" y="1524000"/>
            <a:ext cx="6096000" cy="2308324"/>
          </a:xfrm>
          <a:prstGeom prst="rect">
            <a:avLst/>
          </a:prstGeom>
        </p:spPr>
        <p:txBody>
          <a:bodyPr>
            <a:spAutoFit/>
          </a:bodyPr>
          <a:lstStyle/>
          <a:p>
            <a:pPr marL="285750" indent="-285750">
              <a:buFont typeface="Wingdings" panose="05000000000000000000" pitchFamily="2" charset="2"/>
              <a:buChar char="v"/>
            </a:pPr>
            <a:r>
              <a:rPr lang="en-US" dirty="0"/>
              <a:t>The analysis of high income is given is for Life Sciences.</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475EE57F-AB3E-1217-24E9-091FEB539206}"/>
              </a:ext>
            </a:extLst>
          </p:cNvPr>
          <p:cNvGraphicFramePr/>
          <p:nvPr>
            <p:extLst>
              <p:ext uri="{D42A27DB-BD31-4B8C-83A1-F6EECF244321}">
                <p14:modId xmlns:p14="http://schemas.microsoft.com/office/powerpoint/2010/main" val="1442368046"/>
              </p:ext>
            </p:extLst>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4" name="object 3">
            <a:extLst>
              <a:ext uri="{FF2B5EF4-FFF2-40B4-BE49-F238E27FC236}">
                <a16:creationId xmlns:a16="http://schemas.microsoft.com/office/drawing/2014/main" id="{4FFF345D-48D8-485D-931D-DC2E71AA855F}"/>
              </a:ext>
            </a:extLst>
          </p:cNvPr>
          <p:cNvGrpSpPr/>
          <p:nvPr/>
        </p:nvGrpSpPr>
        <p:grpSpPr>
          <a:xfrm>
            <a:off x="7633495" y="-180821"/>
            <a:ext cx="4752975" cy="6863080"/>
            <a:chOff x="7443849" y="0"/>
            <a:chExt cx="4752975" cy="6863080"/>
          </a:xfrm>
        </p:grpSpPr>
        <p:sp>
          <p:nvSpPr>
            <p:cNvPr id="26" name="object 4">
              <a:extLst>
                <a:ext uri="{FF2B5EF4-FFF2-40B4-BE49-F238E27FC236}">
                  <a16:creationId xmlns:a16="http://schemas.microsoft.com/office/drawing/2014/main" id="{24891294-B08B-477C-8C2D-ED8A7E0CF6DE}"/>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7" name="object 5">
              <a:extLst>
                <a:ext uri="{FF2B5EF4-FFF2-40B4-BE49-F238E27FC236}">
                  <a16:creationId xmlns:a16="http://schemas.microsoft.com/office/drawing/2014/main" id="{9A7C3CD2-8597-4B1E-9983-E1F15B7BB069}"/>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8" name="object 6">
              <a:extLst>
                <a:ext uri="{FF2B5EF4-FFF2-40B4-BE49-F238E27FC236}">
                  <a16:creationId xmlns:a16="http://schemas.microsoft.com/office/drawing/2014/main" id="{55AE8822-B680-4E9C-AF7B-7886E9BE61CD}"/>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29" name="object 7">
              <a:extLst>
                <a:ext uri="{FF2B5EF4-FFF2-40B4-BE49-F238E27FC236}">
                  <a16:creationId xmlns:a16="http://schemas.microsoft.com/office/drawing/2014/main" id="{518D7302-155A-4F8C-825F-A20FFBC1D249}"/>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30" name="object 8">
              <a:extLst>
                <a:ext uri="{FF2B5EF4-FFF2-40B4-BE49-F238E27FC236}">
                  <a16:creationId xmlns:a16="http://schemas.microsoft.com/office/drawing/2014/main" id="{612BB10A-8E58-4B9B-B43D-6C3C078A171C}"/>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31" name="object 9">
              <a:extLst>
                <a:ext uri="{FF2B5EF4-FFF2-40B4-BE49-F238E27FC236}">
                  <a16:creationId xmlns:a16="http://schemas.microsoft.com/office/drawing/2014/main" id="{51D48112-2F1E-4C0C-A861-D840D02CDD58}"/>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32" name="object 10">
              <a:extLst>
                <a:ext uri="{FF2B5EF4-FFF2-40B4-BE49-F238E27FC236}">
                  <a16:creationId xmlns:a16="http://schemas.microsoft.com/office/drawing/2014/main" id="{AE55B2E8-3861-431D-B730-712E705A2A6C}"/>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33" name="object 11">
              <a:extLst>
                <a:ext uri="{FF2B5EF4-FFF2-40B4-BE49-F238E27FC236}">
                  <a16:creationId xmlns:a16="http://schemas.microsoft.com/office/drawing/2014/main" id="{91AF4784-3088-4D80-8850-9F5F985A0A4F}"/>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34" name="object 12">
              <a:extLst>
                <a:ext uri="{FF2B5EF4-FFF2-40B4-BE49-F238E27FC236}">
                  <a16:creationId xmlns:a16="http://schemas.microsoft.com/office/drawing/2014/main" id="{31CEA71E-3CF5-4632-9A47-294AF0E7DADB}"/>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0A329A8-ACAD-10CC-AEEC-02B4B175C866}"/>
              </a:ext>
            </a:extLst>
          </p:cNvPr>
          <p:cNvSpPr txBox="1"/>
          <p:nvPr/>
        </p:nvSpPr>
        <p:spPr>
          <a:xfrm>
            <a:off x="676275" y="1905001"/>
            <a:ext cx="7990157" cy="3108543"/>
          </a:xfrm>
          <a:prstGeom prst="rect">
            <a:avLst/>
          </a:prstGeom>
          <a:noFill/>
        </p:spPr>
        <p:txBody>
          <a:bodyPr wrap="square">
            <a:spAutoFit/>
          </a:bodyPr>
          <a:lstStyle/>
          <a:p>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27CA34-79E6-4BDA-A321-5ADF33920B06}"/>
              </a:ext>
            </a:extLst>
          </p:cNvPr>
          <p:cNvSpPr txBox="1"/>
          <p:nvPr/>
        </p:nvSpPr>
        <p:spPr>
          <a:xfrm>
            <a:off x="739775" y="1696134"/>
            <a:ext cx="710882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 company’s excel statement that shows the salary of male and female genders and the job level.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F7BBFF6B-9300-45DB-8189-19DAF6537B65}"/>
              </a:ext>
            </a:extLst>
          </p:cNvPr>
          <p:cNvSpPr/>
          <p:nvPr/>
        </p:nvSpPr>
        <p:spPr>
          <a:xfrm>
            <a:off x="723900" y="1695450"/>
            <a:ext cx="6096000" cy="3139321"/>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evaluate fairness, compliance, and optimize salary structures.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make informed decisions about compensation strategy.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ensure transparency and fairness in their pay.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manage budgets and forecast salary expenditures.</a:t>
            </a:r>
          </a:p>
          <a:p>
            <a:pPr marL="285750" lvl="0" indent="-285750" defTabSz="914400" eaLnBrk="0" fontAlgn="base" hangingPunct="0">
              <a:spcBef>
                <a:spcPct val="0"/>
              </a:spcBef>
              <a:spcAft>
                <a:spcPct val="0"/>
              </a:spcAft>
              <a:buFont typeface="Wingdings" panose="05000000000000000000" pitchFamily="2" charset="2"/>
              <a:buChar char="v"/>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advocate for fair compensation.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5F2BC9EA-5425-4565-A10E-109AB4F4750D}"/>
              </a:ext>
            </a:extLst>
          </p:cNvPr>
          <p:cNvSpPr/>
          <p:nvPr/>
        </p:nvSpPr>
        <p:spPr>
          <a:xfrm>
            <a:off x="2819400" y="1476375"/>
            <a:ext cx="6096000" cy="4247317"/>
          </a:xfrm>
          <a:prstGeom prst="rect">
            <a:avLst/>
          </a:prstGeom>
        </p:spPr>
        <p:txBody>
          <a:bodyPr>
            <a:spAutoFit/>
          </a:bodyPr>
          <a:lstStyle/>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998050-B46D-4224-B2CC-9EAE8974D290}"/>
              </a:ext>
            </a:extLst>
          </p:cNvPr>
          <p:cNvSpPr txBox="1"/>
          <p:nvPr/>
        </p:nvSpPr>
        <p:spPr>
          <a:xfrm>
            <a:off x="838200" y="1630681"/>
            <a:ext cx="7543800"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It has employees IDs.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Education fields about their employees like marketing, life science, medicals, technical degree,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Gender.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Research and development and Sales are the important dataset in this column.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Levels.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roles like Laboratory Technician, Sales Representative, Research Scientist,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Monthly Income, Salary slab and its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391"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2C43E66-63D5-4820-97F7-5C0EB3AC7837}"/>
              </a:ext>
            </a:extLst>
          </p:cNvPr>
          <p:cNvSpPr/>
          <p:nvPr/>
        </p:nvSpPr>
        <p:spPr>
          <a:xfrm>
            <a:off x="2133600" y="2039851"/>
            <a:ext cx="6096000" cy="1754326"/>
          </a:xfrm>
          <a:prstGeom prst="rect">
            <a:avLst/>
          </a:prstGeom>
        </p:spPr>
        <p:txBody>
          <a:bodyPr>
            <a:spAutoFit/>
          </a:bodyPr>
          <a:lstStyle/>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shows that Rating of monthly income of employees.</a:t>
            </a:r>
          </a:p>
          <a:p>
            <a:pPr marL="457200" indent="-4572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 analysed the data to know which place is providing high and low salary in an organisation based on different type of jobs.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327</TotalTime>
  <Words>589</Words>
  <Application>Microsoft Office PowerPoint</Application>
  <PresentationFormat>Widescreen</PresentationFormat>
  <Paragraphs>100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Gayathri B.com General 2nd year GASC</cp:lastModifiedBy>
  <cp:revision>22</cp:revision>
  <dcterms:created xsi:type="dcterms:W3CDTF">2024-03-29T15:07:22Z</dcterms:created>
  <dcterms:modified xsi:type="dcterms:W3CDTF">2024-09-11T06:58:00Z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