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Development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SkillsBuild - Completion Certificate</a:t>
            </a:r>
          </a:p>
          <a:p/>
          <a:p>
            <a:r>
              <a:t>Completed by: Gayathri S</a:t>
            </a:r>
          </a:p>
          <a:p>
            <a:r>
              <a:t>Completion Date: 18 Jul 2025</a:t>
            </a:r>
          </a:p>
          <a:p>
            <a:r>
              <a:t>Learning Hours: 1 hr 40 mins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Future in Web Development: The Job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SkillsBuild - Completion Certificate</a:t>
            </a:r>
          </a:p>
          <a:p/>
          <a:p>
            <a:r>
              <a:t>Completed by: Gayathri S</a:t>
            </a:r>
          </a:p>
          <a:p>
            <a:r>
              <a:t>Completion Date: 30 Aug 2025</a:t>
            </a:r>
          </a:p>
          <a:p>
            <a:r>
              <a:t>Learning Hours: 1 hr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 an Interactive Task List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SkillsBuild - Completion Certificate</a:t>
            </a:r>
          </a:p>
          <a:p/>
          <a:p>
            <a:r>
              <a:t>Completed by: Gayathri S</a:t>
            </a:r>
          </a:p>
          <a:p>
            <a:r>
              <a:t>Completion Date: 30 Aug 2025</a:t>
            </a:r>
          </a:p>
          <a:p>
            <a:r>
              <a:t>Learning Hours: 1 hr 50 mins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SkillsBuild - Completion Certificate</a:t>
            </a:r>
          </a:p>
          <a:p/>
          <a:p>
            <a:r>
              <a:t>Completed by: Gayathri S</a:t>
            </a:r>
          </a:p>
          <a:p>
            <a:r>
              <a:t>Completion Date: 30 Aug 2025</a:t>
            </a:r>
          </a:p>
          <a:p>
            <a:r>
              <a:t>Learning Hours: 2 hrs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Developing Sites for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SkillsBuild - Completion Certificate</a:t>
            </a:r>
          </a:p>
          <a:p/>
          <a:p>
            <a:r>
              <a:t>Completed by: Gayathri S</a:t>
            </a:r>
          </a:p>
          <a:p>
            <a:r>
              <a:t>Completion Date: 30 Aug 2025</a:t>
            </a:r>
          </a:p>
          <a:p>
            <a:r>
              <a:t>Learning Hours: 1 hr 40 mins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Bringing Websites to Life with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SkillsBuild - Completion Certificate</a:t>
            </a:r>
          </a:p>
          <a:p/>
          <a:p>
            <a:r>
              <a:t>Completed by: Gayathri S</a:t>
            </a:r>
          </a:p>
          <a:p>
            <a:r>
              <a:t>Completion Date: 30 Aug 2025</a:t>
            </a:r>
          </a:p>
          <a:p>
            <a:r>
              <a:t>Learning Hours: 2 hrs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Fundamentals of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SkillsBuild - Completion Certificate</a:t>
            </a:r>
          </a:p>
          <a:p/>
          <a:p>
            <a:r>
              <a:t>Completed by: Gayathri S</a:t>
            </a:r>
          </a:p>
          <a:p>
            <a:r>
              <a:t>Completion Date: 30 Aug 2025</a:t>
            </a:r>
          </a:p>
          <a:p>
            <a:r>
              <a:t>Learning Hours: 3 hrs 6 mins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