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" y="127000"/>
            <a:ext cx="11430000" cy="825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000">
                <a:latin typeface="Courier New"/>
              </a:defRPr>
            </a:pPr>
            <a:r>
              <a:t>&lt;!DOCTYPE html&gt;</a:t>
            </a:r>
            <a:br/>
            <a:r>
              <a:t>&lt;html lang="en" &gt;</a:t>
            </a:r>
            <a:br/>
            <a:r>
              <a:t>&lt;head&gt;</a:t>
            </a:r>
            <a:br/>
            <a:r>
              <a:t>  &lt;meta charset="UTF-8"&gt;</a:t>
            </a:r>
            <a:br/>
            <a:r>
              <a:t>  &lt;title&gt;Irfan06&lt;/title&gt;</a:t>
            </a:r>
            <a:br/>
            <a:r>
              <a:t>  &lt;link rel="stylesheet" href="./style.css"&gt;</a:t>
            </a:r>
            <a:br/>
            <a:br/>
            <a:r>
              <a:t>&lt;/head&gt;</a:t>
            </a:r>
            <a:br/>
            <a:r>
              <a:t>&lt;body&gt;</a:t>
            </a:r>
            <a:br/>
            <a:r>
              <a:t>&lt;!-- partial:index.partial.html --&gt;</a:t>
            </a:r>
            <a:br/>
            <a:r>
              <a:t>&lt;!DOCTYPE html&gt;</a:t>
            </a:r>
            <a:br/>
            <a:r>
              <a:t>&lt;html lang="en"&gt;</a:t>
            </a:r>
            <a:br/>
            <a:br/>
            <a:r>
              <a:t>&lt;head&gt;</a:t>
            </a:r>
            <a:br/>
            <a:r>
              <a:t>  &lt;meta charset="UTF-8"&gt;</a:t>
            </a:r>
            <a:br/>
            <a:r>
              <a:t>  &lt;meta name="viewport" content="width=device-width, initial-scale=1.0"&gt;</a:t>
            </a:r>
            <a:br/>
            <a:r>
              <a:t>  &lt;title&gt;Mohammed Irfan | Portfolio&lt;/title&gt;</a:t>
            </a:r>
            <a:br/>
            <a:r>
              <a:t>  &lt;link rel="stylesheet" href="style.css"&gt;</a:t>
            </a:r>
            <a:br/>
            <a:r>
              <a:t>&lt;/head&gt;</a:t>
            </a:r>
            <a:br/>
            <a:br/>
            <a:r>
              <a:t>&lt;body&gt;</a:t>
            </a:r>
            <a:br/>
            <a:br/>
            <a:r>
              <a:t>  &lt;!-- Header --&gt;</a:t>
            </a:r>
            <a:br/>
            <a:r>
              <a:t>  &lt;header&gt;</a:t>
            </a:r>
            <a:br/>
            <a:r>
              <a:t>    &lt;h1 class="typing"&gt;&lt;/h1&gt;</a:t>
            </a:r>
            <a:br/>
            <a:r>
              <a:t>    &lt;p&gt;B.Sc Computer Science with Data Analytics | Frontend Developer&lt;/p&gt;</a:t>
            </a:r>
            <a:br/>
            <a:r>
              <a:t>  &lt;/header&gt;</a:t>
            </a:r>
            <a:br/>
            <a:br/>
            <a:r>
              <a:t>  &lt;!-- Navigation --&gt;</a:t>
            </a:r>
            <a:br/>
            <a:r>
              <a:t>  &lt;nav&gt;</a:t>
            </a:r>
            <a:br/>
            <a:r>
              <a:t>    &lt;a href="#about"&gt;About&lt;/a&gt;</a:t>
            </a:r>
            <a:br/>
            <a:r>
              <a:t>    &lt;a href="#skills"&gt;Skills&lt;/a&gt;</a:t>
            </a:r>
            <a:br/>
            <a:r>
              <a:t>    &lt;a href="#presentation"&gt;Presentation&lt;/a&gt;</a:t>
            </a:r>
            <a:br/>
            <a:r>
              <a:t>    &lt;a href="#projects"&gt;Projects&lt;/a&gt;</a:t>
            </a:r>
            <a:br/>
            <a:r>
              <a:t>    &lt;a href="#contact"&gt;Contact&lt;/a&gt;</a:t>
            </a:r>
            <a:br/>
            <a:r>
              <a:t>    &lt;button id="toggleBtn"&gt;🌙 Dark Mode&lt;/button&gt;</a:t>
            </a:r>
            <a:br/>
            <a:r>
              <a:t>  &lt;/nav&gt;</a:t>
            </a:r>
            <a:br/>
            <a:br/>
            <a:r>
              <a:t>  &lt;!-- About Section --&gt;</a:t>
            </a:r>
            <a:br/>
            <a:r>
              <a:t>  &lt;section id="about"&gt;</a:t>
            </a:r>
            <a:br/>
            <a:r>
              <a:t>    &lt;h2&gt;About Me&lt;/h2&gt;</a:t>
            </a:r>
            <a:br/>
            <a:r>
              <a:t>    &lt;p&gt;</a:t>
            </a:r>
            <a:br/>
            <a:r>
              <a:t>      I am Mohammed Irfan, currently pursuing a Bachelor of Science in Computer Science with Data Analytics at SNMV</a:t>
            </a:r>
            <a:br/>
            <a:r>
              <a:t>      College of Arts and Science, Coimbatore (2024–2027). I have a strong interest in technology, data analytics, and</a:t>
            </a:r>
            <a:br/>
            <a:r>
              <a:t>      problem-solving. My academic journey is focused on building expertise in programming, data interpretation, and</a:t>
            </a:r>
            <a:br/>
            <a:r>
              <a:t>      visualization. I aspire to integrate technical knowledge with analytical thinking to develop meaningful solutions</a:t>
            </a:r>
            <a:br/>
            <a:r>
              <a:t>      in the fields of computer science and data-driven decision-making.</a:t>
            </a:r>
            <a:br/>
            <a:r>
              <a:t>    &lt;/p&gt;</a:t>
            </a:r>
            <a:br/>
            <a:r>
              <a:t>  &lt;/section&gt;</a:t>
            </a:r>
            <a:br/>
            <a:br/>
            <a:r>
              <a:t>  &lt;!-- Skills Section --&gt;</a:t>
            </a:r>
            <a:br/>
            <a:r>
              <a:t>  &lt;section id="skills"&gt;</a:t>
            </a:r>
            <a:br/>
            <a:r>
              <a:t>    &lt;h2&gt;Skills&lt;/h2&gt;</a:t>
            </a:r>
            <a:br/>
            <a:r>
              <a:t>    &lt;ul&gt;</a:t>
            </a:r>
            <a:br/>
            <a:r>
              <a:t>      &lt;li&gt;&lt;strong&gt;Programming Languages:&lt;/strong&gt; Python, C++, Java&lt;/li&gt;</a:t>
            </a:r>
            <a:br/>
            <a:r>
              <a:t>      &lt;li&gt;&lt;strong&gt;Web Technologies:&lt;/strong&gt; HTML, CSS, JavaScript (Basics)&lt;/li&gt;</a:t>
            </a:r>
            <a:br/>
            <a:r>
              <a:t>      &lt;li&gt;&lt;strong&gt;Data Analytics:&lt;/strong&gt; Data Cleaning, Visualization, Interpretation&lt;/li&gt;</a:t>
            </a:r>
            <a:br/>
            <a:r>
              <a:t>      &lt;li&gt;&lt;strong&gt;Database Management:&lt;/strong&gt; SQL (Basic)&lt;/li&gt;</a:t>
            </a:r>
            <a:br/>
            <a:r>
              <a:t>      &lt;li&gt;&lt;strong&gt;Tools &amp; Platforms:&lt;/strong&gt; GitHub, Excel, Tableau (Basic), Notion&lt;/li&gt;</a:t>
            </a:r>
            <a:br/>
            <a:r>
              <a:t>      &lt;li&gt;&lt;strong&gt;Soft Skills:&lt;/strong&gt; Problem-Solving, Analytical Thinking, Communication, Teamwork&lt;/li&gt;</a:t>
            </a:r>
            <a:br/>
            <a:r>
              <a:t>    &lt;/ul&gt;</a:t>
            </a:r>
            <a:br/>
            <a:r>
              <a:t>  &lt;/section&gt;</a:t>
            </a:r>
            <a:br/>
            <a:br/>
            <a:r>
              <a:t>  &lt;section id="presentation"&gt;</a:t>
            </a:r>
            <a:br/>
            <a:r>
              <a:t>  &lt;h2&gt;My Presentation&lt;/h2&gt;</a:t>
            </a:r>
            <a:br/>
            <a:r>
              <a:t>  &lt;div class="ppt-container"&gt;</a:t>
            </a:r>
            <a:br/>
            <a:r>
              <a:t>    &lt;iframe src="https://drive.google.com/file/d/1YHIknxoGC0kyeDVF_WGKnUylqePIUo0G/view?usp=drivesdk"</a:t>
            </a:r>
            <a:br/>
            <a:r>
              <a:t>      frameborder="0" </a:t>
            </a:r>
            <a:br/>
            <a:r>
              <a:t>      width="800" </a:t>
            </a:r>
            <a:br/>
            <a:r>
              <a:t>      height="480" </a:t>
            </a:r>
            <a:br/>
            <a:r>
              <a:t>      allowfullscreen="true" </a:t>
            </a:r>
            <a:br/>
            <a:r>
              <a:t>      mozallowfullscreen="true" </a:t>
            </a:r>
            <a:br/>
            <a:r>
              <a:t>      webkitallowfullscreen="true"&gt;</a:t>
            </a:r>
            <a:br/>
            <a:r>
              <a:t>    &lt;/iframe&gt;</a:t>
            </a:r>
            <a:br/>
            <a:r>
              <a:t>  &lt;/div&gt;</a:t>
            </a:r>
            <a:br/>
            <a:r>
              <a:t>&lt;/section&gt;</a:t>
            </a:r>
            <a:br/>
            <a:br/>
            <a:r>
              <a:t>  &lt;!-- Projects Section --&gt;</a:t>
            </a:r>
            <a:br/>
            <a:r>
              <a:t>  &lt;section id="projects"&gt;</a:t>
            </a:r>
            <a:br/>
            <a:r>
              <a:t>    &lt;h2&gt;Projects&lt;/h2&gt;</a:t>
            </a:r>
            <a:br/>
            <a:r>
              <a:t>    &lt;div class="project"&gt;</a:t>
            </a:r>
            <a:br/>
            <a:r>
              <a:t>      &lt;h3&gt;Portfolio Website&lt;/h3&gt;</a:t>
            </a:r>
            <a:br/>
            <a:r>
              <a:t>      &lt;p&gt;A responsive personal portfolio showcasing skills, projects, and experience.&lt;/p&gt;</a:t>
            </a:r>
            <a:br/>
            <a:r>
              <a:t>    &lt;/div&gt;</a:t>
            </a:r>
            <a:br/>
            <a:r>
              <a:t>  &lt;/section&gt;</a:t>
            </a:r>
            <a:br/>
            <a:br/>
            <a:r>
              <a:t>  &lt;!-- Contact Section --&gt;</a:t>
            </a:r>
            <a:br/>
            <a:r>
              <a:t>  &lt;section id="contact"&gt;</a:t>
            </a:r>
            <a:br/>
            <a:r>
              <a:t>    &lt;h2&gt;Contact&lt;/h2&gt;</a:t>
            </a:r>
            <a:br/>
            <a:r>
              <a:t>    &lt;p&gt;Email: &lt;a href="irfanmohammed7535@gmail.com"&gt;irfanmohammed7535gmail.com&lt;/a&gt;&lt;/p&gt;</a:t>
            </a:r>
            <a:br/>
            <a:r>
              <a:t>    &lt;p&gt;Phone:&lt;a herf="tel:+91760487964"&gt;+917604879644&lt;/a&gt;&lt;/p&gt;</a:t>
            </a:r>
            <a:br/>
            <a:r>
              <a:t>    &lt;p&gt;GitHub: &lt;a href="https://github.com/irfanmohammed7535-art"     target="_blank"&gt;github.com/irfanmohammed7535&lt;/a&gt;&lt;/p&gt;</a:t>
            </a:r>
            <a:br/>
            <a:r>
              <a:t>  &lt;/section&gt;</a:t>
            </a:r>
            <a:br/>
            <a:br/>
            <a:r>
              <a:t>  &lt;!-- Footer --&gt;</a:t>
            </a:r>
            <a:br/>
            <a:r>
              <a:t>  &lt;footer&gt;</a:t>
            </a:r>
            <a:br/>
            <a:r>
              <a:t>    &lt;p&gt;&amp;copy; 2025 Mohammed Irfan. All Rights Reserved.&lt;/p&gt;</a:t>
            </a:r>
            <a:br/>
            <a:r>
              <a:t>  &lt;/footer&gt;</a:t>
            </a:r>
            <a:br/>
            <a:br/>
            <a:r>
              <a:t>  &lt;script src="script.js"&gt;&lt;/script&gt;</a:t>
            </a:r>
            <a:br/>
            <a:r>
              <a:t>&lt;/body&gt;</a:t>
            </a:r>
            <a:br/>
            <a:br/>
            <a:r>
              <a:t>&lt;/html&gt;</a:t>
            </a:r>
            <a:br/>
            <a:r>
              <a:t>&lt;!-- partial --&gt;</a:t>
            </a:r>
            <a:br/>
            <a:r>
              <a:t>  &lt;script  src="./script.js"&gt;&lt;/script&gt;</a:t>
            </a:r>
            <a:br/>
            <a:br/>
            <a:r>
              <a:t>&lt;/body&gt;</a:t>
            </a:r>
            <a:br/>
            <a: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