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7000" y="127000"/>
            <a:ext cx="11430000" cy="825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latin typeface="Courier New"/>
              </a:defRPr>
            </a:pPr>
            <a:r>
              <a:t>// Smooth scrolling</a:t>
            </a:r>
            <a:br/>
            <a:r>
              <a:t>document.querySelectorAll('nav a').forEach(anchor =&gt; {</a:t>
            </a:r>
            <a:br/>
            <a:r>
              <a:t>  anchor.addEventListener('click', function (e) {</a:t>
            </a:r>
            <a:br/>
            <a:r>
              <a:t>    e.preventDefault();</a:t>
            </a:r>
            <a:br/>
            <a:r>
              <a:t>    document.querySelector(this.getAttribute('href')).scrollIntoView({</a:t>
            </a:r>
            <a:br/>
            <a:r>
              <a:t>      behavior: 'smooth'</a:t>
            </a:r>
            <a:br/>
            <a:r>
              <a:t>    });</a:t>
            </a:r>
            <a:br/>
            <a:r>
              <a:t>  });</a:t>
            </a:r>
            <a:br/>
            <a:r>
              <a:t>});</a:t>
            </a:r>
            <a:br/>
            <a:br/>
            <a:r>
              <a:t>// Dark mode toggle</a:t>
            </a:r>
            <a:br/>
            <a:r>
              <a:t>const toggleBtn = document.getElementById('toggleBtn');</a:t>
            </a:r>
            <a:br/>
            <a:r>
              <a:t>toggleBtn.addEventListener('click', () =&gt; {</a:t>
            </a:r>
            <a:br/>
            <a:r>
              <a:t>  document.body.classList.toggle('dark-mode');</a:t>
            </a:r>
            <a:br/>
            <a:r>
              <a:t>  toggleBtn.textContent = document.body.classList.contains('dark-mode')</a:t>
            </a:r>
            <a:br/>
            <a:r>
              <a:t>    ? "☀️ Light Mode"</a:t>
            </a:r>
            <a:br/>
            <a:r>
              <a:t>    : "🌙 Dark Mode";</a:t>
            </a:r>
            <a:br/>
            <a:r>
              <a:t>});</a:t>
            </a:r>
            <a:br/>
            <a:br/>
            <a:r>
              <a:t>// Typing effect</a:t>
            </a:r>
            <a:br/>
            <a:r>
              <a:t>const text = "Hi, I'm Mohammed Irfan";</a:t>
            </a:r>
            <a:br/>
            <a:r>
              <a:t>let index = 0;</a:t>
            </a:r>
            <a:br/>
            <a:r>
              <a:t>function typeEffect() {</a:t>
            </a:r>
            <a:br/>
            <a:r>
              <a:t>  if (index &lt; text.length) {</a:t>
            </a:r>
            <a:br/>
            <a:r>
              <a:t>    document.querySelector(".typing").textContent += text.charAt(index);</a:t>
            </a:r>
            <a:br/>
            <a:r>
              <a:t>    index++;</a:t>
            </a:r>
            <a:br/>
            <a:r>
              <a:t>    setTimeout(typeEffect, 100);</a:t>
            </a:r>
            <a:br/>
            <a:r>
              <a:t>  }</a:t>
            </a:r>
            <a:br/>
            <a:r>
              <a:t>}</a:t>
            </a:r>
            <a:br/>
            <a:r>
              <a:t>window.onload = typeEffect;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