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" y="127000"/>
            <a:ext cx="11430000" cy="825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latin typeface="Courier New"/>
              </a:defRPr>
            </a:pPr>
            <a:r>
              <a:t>/* General Styles */</a:t>
            </a:r>
            <a:br/>
            <a:r>
              <a:t>body {</a:t>
            </a:r>
            <a:br/>
            <a:r>
              <a:t>  font-family: Arial, sans-serif;</a:t>
            </a:r>
            <a:br/>
            <a:r>
              <a:t>  margin: 0;</a:t>
            </a:r>
            <a:br/>
            <a:r>
              <a:t>  padding: 0;</a:t>
            </a:r>
            <a:br/>
            <a:r>
              <a:t>  background: white;</a:t>
            </a:r>
            <a:br/>
            <a:r>
              <a:t>  color: #333;</a:t>
            </a:r>
            <a:br/>
            <a:r>
              <a:t>  transition: background 0.3s, color 0.3s;</a:t>
            </a:r>
            <a:br/>
            <a:r>
              <a:t>}</a:t>
            </a:r>
            <a:br/>
            <a:br/>
            <a:r>
              <a:t>header {</a:t>
            </a:r>
            <a:br/>
            <a:r>
              <a:t>  text-align: center;</a:t>
            </a:r>
            <a:br/>
            <a:r>
              <a:t>  padding: 30px 20px;</a:t>
            </a:r>
            <a:br/>
            <a:r>
              <a:t>  background: #f4f4f9;</a:t>
            </a:r>
            <a:br/>
            <a:r>
              <a:t>}</a:t>
            </a:r>
            <a:br/>
            <a:br/>
            <a:r>
              <a:t>nav {</a:t>
            </a:r>
            <a:br/>
            <a:r>
              <a:t>  display: flex;</a:t>
            </a:r>
            <a:br/>
            <a:r>
              <a:t>  justify-content: center;</a:t>
            </a:r>
            <a:br/>
            <a:r>
              <a:t>  gap: 20px;</a:t>
            </a:r>
            <a:br/>
            <a:r>
              <a:t>  background: #043f7a;</a:t>
            </a:r>
            <a:br/>
            <a:r>
              <a:t>  padding: 10px;</a:t>
            </a:r>
            <a:br/>
            <a:r>
              <a:t>  flex-wrap: wrap;</a:t>
            </a:r>
            <a:br/>
            <a:r>
              <a:t>}</a:t>
            </a:r>
            <a:br/>
            <a:br/>
            <a:r>
              <a:t>nav a {</a:t>
            </a:r>
            <a:br/>
            <a:r>
              <a:t>  color: white;</a:t>
            </a:r>
            <a:br/>
            <a:r>
              <a:t>  text-decoration: none;</a:t>
            </a:r>
            <a:br/>
            <a:r>
              <a:t>  font-weight: bold;</a:t>
            </a:r>
            <a:br/>
            <a:r>
              <a:t>}</a:t>
            </a:r>
            <a:br/>
            <a:br/>
            <a:r>
              <a:t>nav button {</a:t>
            </a:r>
            <a:br/>
            <a:r>
              <a:t>  background: white;</a:t>
            </a:r>
            <a:br/>
            <a:r>
              <a:t>  border: none;</a:t>
            </a:r>
            <a:br/>
            <a:r>
              <a:t>  padding: 5px 10px;</a:t>
            </a:r>
            <a:br/>
            <a:r>
              <a:t>  border-radius: 5px;</a:t>
            </a:r>
            <a:br/>
            <a:r>
              <a:t>  cursor: pointer;</a:t>
            </a:r>
            <a:br/>
            <a:r>
              <a:t>}</a:t>
            </a:r>
            <a:br/>
            <a:br/>
            <a:r>
              <a:t>section {</a:t>
            </a:r>
            <a:br/>
            <a:r>
              <a:t>  max-width: 900px;</a:t>
            </a:r>
            <a:br/>
            <a:r>
              <a:t>  margin: 40px auto;</a:t>
            </a:r>
            <a:br/>
            <a:r>
              <a:t>  padding: 20px;</a:t>
            </a:r>
            <a:br/>
            <a:r>
              <a:t>  background: white;</a:t>
            </a:r>
            <a:br/>
            <a:r>
              <a:t>  border-radius: 8px;</a:t>
            </a:r>
            <a:br/>
            <a:r>
              <a:t>  box-shadow: 0 2px 6px rgba(0, 0, 0, 0.1);</a:t>
            </a:r>
            <a:br/>
            <a:r>
              <a:t>}</a:t>
            </a:r>
            <a:br/>
            <a:br/>
            <a:r>
              <a:t>h2 {</a:t>
            </a:r>
            <a:br/>
            <a:r>
              <a:t>  color: #043f7a;</a:t>
            </a:r>
            <a:br/>
            <a:r>
              <a:t>}</a:t>
            </a:r>
            <a:br/>
            <a:br/>
            <a:r>
              <a:t>p {</a:t>
            </a:r>
            <a:br/>
            <a:r>
              <a:t>  text-indent: 40px;</a:t>
            </a:r>
            <a:br/>
            <a:r>
              <a:t>  line-height: 1.6;</a:t>
            </a:r>
            <a:br/>
            <a:r>
              <a:t>}</a:t>
            </a:r>
            <a:br/>
            <a:br/>
            <a:r>
              <a:t>.project {</a:t>
            </a:r>
            <a:br/>
            <a:r>
              <a:t>  margin-bottom: 15px;</a:t>
            </a:r>
            <a:br/>
            <a:r>
              <a:t>  padding: 15px;</a:t>
            </a:r>
            <a:br/>
            <a:r>
              <a:t>  border: 1px solid #ddd;</a:t>
            </a:r>
            <a:br/>
            <a:r>
              <a:t>  border-radius: 6px;</a:t>
            </a:r>
            <a:br/>
            <a:r>
              <a:t>}</a:t>
            </a:r>
            <a:br/>
            <a:br/>
            <a:r>
              <a:t>footer {</a:t>
            </a:r>
            <a:br/>
            <a:r>
              <a:t>  text-align: center;</a:t>
            </a:r>
            <a:br/>
            <a:r>
              <a:t>  background: #333;</a:t>
            </a:r>
            <a:br/>
            <a:r>
              <a:t>  color: white;</a:t>
            </a:r>
            <a:br/>
            <a:r>
              <a:t>  padding: 15px 0;</a:t>
            </a:r>
            <a:br/>
            <a:r>
              <a:t>  margin-top: 30px;</a:t>
            </a:r>
            <a:br/>
            <a:r>
              <a:t>}</a:t>
            </a:r>
            <a:br/>
            <a:br/>
            <a:r>
              <a:t>/* Dark Mode */</a:t>
            </a:r>
            <a:br/>
            <a:r>
              <a:t>.dark-mode {</a:t>
            </a:r>
            <a:br/>
            <a:r>
              <a:t>  background: #1e1e1e;</a:t>
            </a:r>
            <a:br/>
            <a:r>
              <a:t>  color: #f4f4f9;</a:t>
            </a:r>
            <a:br/>
            <a:r>
              <a:t>}</a:t>
            </a:r>
            <a:br/>
            <a:br/>
            <a:r>
              <a:t>.dark-mode section {</a:t>
            </a:r>
            <a:br/>
            <a:r>
              <a:t>  background: #2c2c2c;</a:t>
            </a:r>
            <a:br/>
            <a:r>
              <a:t>}</a:t>
            </a:r>
            <a:br/>
            <a:br/>
            <a:r>
              <a:t>.dark-mode nav {</a:t>
            </a:r>
            <a:br/>
            <a:r>
              <a:t>  background: #111;</a:t>
            </a:r>
            <a:br/>
            <a:r>
              <a:t>}</a:t>
            </a:r>
            <a:br/>
            <a:br/>
            <a:r>
              <a:t>.dark-mode nav a {</a:t>
            </a:r>
            <a:br/>
            <a:r>
              <a:t>  color: #ddd;</a:t>
            </a:r>
            <a:br/>
            <a:r>
              <a:t>}</a:t>
            </a:r>
            <a:br/>
            <a:br/>
            <a:r>
              <a:t>.dark-mode nav button {</a:t>
            </a:r>
            <a:br/>
            <a:r>
              <a:t>  background: #333;</a:t>
            </a:r>
            <a:br/>
            <a:r>
              <a:t>  color: white;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