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- Gayathri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B.Sc Computer Science with Data Analytics</a:t>
            </a:r>
          </a:p>
          <a:p>
            <a:r>
              <a:t>Frontend Developer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am Gayathri, currently pursuing a Bachelor of Science in Computer Science with Data Analytics at SNMV College of Arts and Science, Coimbatore (2024–2027).</a:t>
            </a:r>
          </a:p>
          <a:p/>
          <a:p>
            <a:r>
              <a:t>I have a strong interest in technology, data analytics, and problem-solving. My journey focuses on programming, data interpretation, and visualization. I aspire to integrate technical knowledge with analytical thinking to develop meaningful solutions.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Programming Languages: Python, C++, Java</a:t>
            </a:r>
          </a:p>
          <a:p>
            <a:r>
              <a:t>Web Technologies: HTML, CSS, JavaScript (Basics)</a:t>
            </a:r>
          </a:p>
          <a:p>
            <a:r>
              <a:t>Data Analytics: Data Cleaning, Visualization, Interpretation</a:t>
            </a:r>
          </a:p>
          <a:p>
            <a:r>
              <a:t>Database Management: SQL (Basic)</a:t>
            </a:r>
          </a:p>
          <a:p>
            <a:r>
              <a:t>Tools &amp; Platforms: GitHub, Excel, Tableau (Basic), Notion</a:t>
            </a:r>
          </a:p>
          <a:p>
            <a:r>
              <a:t>Soft Skills: Problem-Solving, Analytical Thinking, Communication, Teamwork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Personal Portfolio Website – Responsive site with HTML, CSS, JS</a:t>
            </a:r>
          </a:p>
          <a:p>
            <a:r>
              <a:t>2. Data Visualization with Python – Using Pandas &amp; Matplotlib</a:t>
            </a:r>
          </a:p>
          <a:p>
            <a:r>
              <a:t>3. The AI Hustle Playbook – Digital product &amp; Notion template</a:t>
            </a:r>
          </a:p>
          <a:p>
            <a:r>
              <a:t>4. Wellness-Themed Content Page – Platform on wellness &amp; productivity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Email: gayathris832007@gmail.com</a:t>
            </a:r>
          </a:p>
          <a:p>
            <a:r>
              <a:t>Phone: +91 9360133735</a:t>
            </a:r>
          </a:p>
          <a:p>
            <a:r>
              <a:t>GitHub: github.com/Gayathris9983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© 2025 Gayathri | Student Digital Portfolio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