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13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105024" y="2994659"/>
            <a:ext cx="8610600" cy="16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Gayathri s</a:t>
            </a:r>
            <a:endParaRPr lang="en-US" sz="2400" dirty="0"/>
          </a:p>
          <a:p>
            <a:r>
              <a:rPr lang="en-US" sz="2400" dirty="0"/>
              <a:t>REGISTER NO: 312220243</a:t>
            </a:r>
            <a:endParaRPr lang="zh-CN" altLang="en-US"/>
          </a:p>
          <a:p>
            <a:r>
              <a:rPr lang="en-US" sz="2400" dirty="0"/>
              <a:t>DEPARTMENT: Commerce</a:t>
            </a:r>
            <a:endParaRPr lang="zh-CN" altLang="en-US"/>
          </a:p>
          <a:p>
            <a:r>
              <a:rPr lang="en-US" sz="2400" dirty="0"/>
              <a:t>COLLEGE : Jeppiaar college of arts and 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88830" y="1181913"/>
            <a:ext cx="7366000" cy="54633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257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3BD6B5-CE41-0210-35CF-901FE17D3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0" y="1643379"/>
            <a:ext cx="803910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2" name="TextBox 1048721"/>
          <p:cNvSpPr txBox="1"/>
          <p:nvPr/>
        </p:nvSpPr>
        <p:spPr>
          <a:xfrm>
            <a:off x="1166163" y="1007745"/>
            <a:ext cx="10383321" cy="5615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Our employee performance analysis using Excel has provided valuable insights into individual and team performance, enabling data-driven decisions to drive business growth. By leveraging Excel's powerful analytics and visualization capabilities, we have:
1. *Identified top performers* and recognized their achievements, fostering a culture of excellence.
2. *Pinpointed areas for improvement*, providing targeted coaching and development opportunities.
3. *Uncovered trends and patterns*, informing strategic initiatives to enhance team performance.
4. *Streamlined performance management*, saving time and resources through automation and efficient reporting.
5. *Enhanced employee engagement*, providing regular, objective feedback and promoting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34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77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863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4" name="TextBox 1048703"/>
          <p:cNvSpPr txBox="1"/>
          <p:nvPr/>
        </p:nvSpPr>
        <p:spPr>
          <a:xfrm>
            <a:off x="943341" y="2019299"/>
            <a:ext cx="5767832" cy="2301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To write a problem statement on employee performance, you need to identify the specific area of performance that is problematic, such as low productivity, high absenteeism, or poor quality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5" y="2019299"/>
            <a:ext cx="6766809" cy="1920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Basically, the first table of the performance appraisal form provides basic information about the employee that you (or the HR team) should fill out. Furthermore, it will provide a snapshot of employee background that can help guide a better evaluation.</a:t>
            </a:r>
          </a:p>
        </p:txBody>
      </p:sp>
      <p:sp>
        <p:nvSpPr>
          <p:cNvPr id="1048707" name="TextBox 1048706"/>
          <p:cNvSpPr txBox="1"/>
          <p:nvPr/>
        </p:nvSpPr>
        <p:spPr>
          <a:xfrm>
            <a:off x="739774" y="4053521"/>
            <a:ext cx="7003137" cy="1932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Performance-Review-Template-Someka-S00
All you need to rate your employee’s performance factor at a time considering that factor only. So, you can input “X”, “OK”, A, B, C, or whatever you would like to add.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15" name="TextBox 1048714"/>
          <p:cNvSpPr txBox="1"/>
          <p:nvPr/>
        </p:nvSpPr>
        <p:spPr>
          <a:xfrm>
            <a:off x="1142047" y="1496060"/>
            <a:ext cx="7750331" cy="11963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The end users of employee performance analysis using Excel can be managers and employees: 
</a:t>
            </a:r>
          </a:p>
        </p:txBody>
      </p:sp>
      <p:sp>
        <p:nvSpPr>
          <p:cNvPr id="1048716" name="TextBox 1048715"/>
          <p:cNvSpPr txBox="1"/>
          <p:nvPr/>
        </p:nvSpPr>
        <p:spPr>
          <a:xfrm>
            <a:off x="1393104" y="2640645"/>
            <a:ext cx="8641885" cy="3774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Managers
Managers can use Excel to analyze performance data to identify strengths and areas for improvement. They can also use Excel to set clear, data-driven goals and provide insights into workforce trends and behaviors. 
- Employees
Employees can receive precise feedback based on objective metrics. They can also be involved in the performance review process by discussing the review with their manager.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18" name="TextBox 1048717"/>
          <p:cNvSpPr txBox="1"/>
          <p:nvPr/>
        </p:nvSpPr>
        <p:spPr>
          <a:xfrm>
            <a:off x="1584960" y="1695450"/>
            <a:ext cx="10058367" cy="466344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vert="horz"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</a:rPr>
              <a:t>Employee performance analysis using Excel can be a powerful tool to help organizations evaluate and improve their workforce's productivity and efficiency. Here's a potential solution and value proposition
1. Data Collection: Gather employee performance data, including metrics such as sales numbers, project completion rates, customer satisfaction scores, and attendance records.
2. Excel Dashboard: Create a comprehensive Excel dashboard to organize, analyze, and visualize the data.
*Value Proposition:*
1. Data-Driven Decision
2. Enhanced Productivity
3. Employee Engagement
4. Competitive
5. Cost Savings: Optimal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3" name="TextBox 1048712"/>
          <p:cNvSpPr txBox="1"/>
          <p:nvPr/>
        </p:nvSpPr>
        <p:spPr>
          <a:xfrm>
            <a:off x="1193233" y="1348433"/>
            <a:ext cx="8144004" cy="828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Here are some things to consider when using Excel to analyze employee performance data: </a:t>
            </a:r>
          </a:p>
        </p:txBody>
      </p:sp>
      <p:sp>
        <p:nvSpPr>
          <p:cNvPr id="1048714" name="TextBox 1048713"/>
          <p:cNvSpPr txBox="1"/>
          <p:nvPr/>
        </p:nvSpPr>
        <p:spPr>
          <a:xfrm>
            <a:off x="1922684" y="2517160"/>
            <a:ext cx="5967052" cy="2669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Data format
- Descriptive analytics
- Employee performance analytics
- Visual highlighting
- GitHub
- Gigasheet
- Kaggle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9" name="TextBox 1048718"/>
          <p:cNvSpPr txBox="1"/>
          <p:nvPr/>
        </p:nvSpPr>
        <p:spPr>
          <a:xfrm>
            <a:off x="1300161" y="1204847"/>
            <a:ext cx="10789059" cy="5171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Here's the 'WOW' factor in our employee performance analysis solution using Excel:
*WOW Factors:*
1. *Automated Performance Scoring
2. *Interactive Dashboards
3. *Real-time Feedback
4. *Predictive Analytics
5. *Customizable Visualization
6. *Integration with Existing Systems
*WOW Benefits:*
1. *Unparalleled Insights
2. *Boosted Productivity
3. *Enhanced Employee Experience
4. *Competitive Edge
The 'WOW' factor in our solution lies in its ability to transform employee performance analysis into a dynamic, data-driven, and employee-centric process, driving business success and excellence.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sweetydhiya123@gmail.com</cp:lastModifiedBy>
  <cp:revision>1</cp:revision>
  <dcterms:created xsi:type="dcterms:W3CDTF">2024-03-29T04:07:22Z</dcterms:created>
  <dcterms:modified xsi:type="dcterms:W3CDTF">2024-08-31T05:30:15Z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3c03ce2f8c3449f9b64b8c01159d3285</vt:lpwstr>
  </property>
</Properties>
</file>