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2" r:id="rId6"/>
    <p:sldId id="259"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B3F713-C944-456C-B933-EAED48CFE2A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08E88C4-74D6-4734-86BC-16A4612DFC14}">
      <dgm:prSet/>
      <dgm:spPr/>
      <dgm:t>
        <a:bodyPr/>
        <a:lstStyle/>
        <a:p>
          <a:r>
            <a:rPr lang="en-IN" dirty="0"/>
            <a:t>Azure Compute which helps to provide high availability and better performance to your application by creating &amp; managing a group of identical, load balanced VMs</a:t>
          </a:r>
          <a:endParaRPr lang="en-US" dirty="0"/>
        </a:p>
      </dgm:t>
    </dgm:pt>
    <dgm:pt modelId="{93341B87-7B30-45D1-882D-3741FF9CECC1}" type="parTrans" cxnId="{10D713BD-5769-4595-AC26-1C9BE09683D7}">
      <dgm:prSet/>
      <dgm:spPr/>
      <dgm:t>
        <a:bodyPr/>
        <a:lstStyle/>
        <a:p>
          <a:endParaRPr lang="en-US"/>
        </a:p>
      </dgm:t>
    </dgm:pt>
    <dgm:pt modelId="{CF07FEC0-64D4-4702-A2A4-26213E77EB37}" type="sibTrans" cxnId="{10D713BD-5769-4595-AC26-1C9BE09683D7}">
      <dgm:prSet/>
      <dgm:spPr/>
      <dgm:t>
        <a:bodyPr/>
        <a:lstStyle/>
        <a:p>
          <a:endParaRPr lang="en-US"/>
        </a:p>
      </dgm:t>
    </dgm:pt>
    <dgm:pt modelId="{634CF0EF-4730-4690-93DA-C2687FC527F2}">
      <dgm:prSet/>
      <dgm:spPr/>
      <dgm:t>
        <a:bodyPr/>
        <a:lstStyle/>
        <a:p>
          <a:r>
            <a:rPr lang="en-IN" dirty="0"/>
            <a:t>The number of VMs can automatically increase or decrease in response to demand or on a defined schedule</a:t>
          </a:r>
          <a:endParaRPr lang="en-US" dirty="0"/>
        </a:p>
      </dgm:t>
    </dgm:pt>
    <dgm:pt modelId="{D5FE30D2-365D-4303-BA0F-BB5D374F4D25}" type="parTrans" cxnId="{B096FC85-5109-4453-BF8C-20532909475D}">
      <dgm:prSet/>
      <dgm:spPr/>
      <dgm:t>
        <a:bodyPr/>
        <a:lstStyle/>
        <a:p>
          <a:endParaRPr lang="en-US"/>
        </a:p>
      </dgm:t>
    </dgm:pt>
    <dgm:pt modelId="{7FB08336-DDFD-4D8A-A4B6-FE9C4EA0D237}" type="sibTrans" cxnId="{B096FC85-5109-4453-BF8C-20532909475D}">
      <dgm:prSet/>
      <dgm:spPr/>
      <dgm:t>
        <a:bodyPr/>
        <a:lstStyle/>
        <a:p>
          <a:endParaRPr lang="en-US"/>
        </a:p>
      </dgm:t>
    </dgm:pt>
    <dgm:pt modelId="{E7D33498-EC36-4FB7-82E2-E5851D853942}">
      <dgm:prSet/>
      <dgm:spPr/>
      <dgm:t>
        <a:bodyPr/>
        <a:lstStyle/>
        <a:p>
          <a:r>
            <a:rPr lang="en-IN" dirty="0"/>
            <a:t>Supports up to 1000 VMs, with your own custom images up to 600 VMs</a:t>
          </a:r>
          <a:endParaRPr lang="en-US" dirty="0"/>
        </a:p>
      </dgm:t>
    </dgm:pt>
    <dgm:pt modelId="{081A1A43-3FB5-454A-972E-27A4E247B1EB}" type="parTrans" cxnId="{FE5306F4-A41F-419A-94CE-B781B75C5F2B}">
      <dgm:prSet/>
      <dgm:spPr/>
      <dgm:t>
        <a:bodyPr/>
        <a:lstStyle/>
        <a:p>
          <a:endParaRPr lang="en-US"/>
        </a:p>
      </dgm:t>
    </dgm:pt>
    <dgm:pt modelId="{FD4F2E6B-4CAC-404A-8A90-2582D628C728}" type="sibTrans" cxnId="{FE5306F4-A41F-419A-94CE-B781B75C5F2B}">
      <dgm:prSet/>
      <dgm:spPr/>
      <dgm:t>
        <a:bodyPr/>
        <a:lstStyle/>
        <a:p>
          <a:endParaRPr lang="en-US"/>
        </a:p>
      </dgm:t>
    </dgm:pt>
    <dgm:pt modelId="{C7C40F6C-26B7-4836-88FD-671A7D68888C}" type="pres">
      <dgm:prSet presAssocID="{54B3F713-C944-456C-B933-EAED48CFE2A8}" presName="root" presStyleCnt="0">
        <dgm:presLayoutVars>
          <dgm:dir/>
          <dgm:resizeHandles val="exact"/>
        </dgm:presLayoutVars>
      </dgm:prSet>
      <dgm:spPr/>
    </dgm:pt>
    <dgm:pt modelId="{35729D78-E4C9-4055-8CC9-D67ED23F9693}" type="pres">
      <dgm:prSet presAssocID="{A08E88C4-74D6-4734-86BC-16A4612DFC14}" presName="compNode" presStyleCnt="0"/>
      <dgm:spPr/>
    </dgm:pt>
    <dgm:pt modelId="{2DDE4458-45A6-4462-9C2B-AB9925659732}" type="pres">
      <dgm:prSet presAssocID="{A08E88C4-74D6-4734-86BC-16A4612DFC14}" presName="bgRect" presStyleLbl="bgShp" presStyleIdx="0" presStyleCnt="3"/>
      <dgm:spPr/>
    </dgm:pt>
    <dgm:pt modelId="{0979AB99-1B04-43E1-B32A-DA5732E93D82}" type="pres">
      <dgm:prSet presAssocID="{A08E88C4-74D6-4734-86BC-16A4612DFC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33455B9-F62E-4B18-8EF4-CDAA408B11E1}" type="pres">
      <dgm:prSet presAssocID="{A08E88C4-74D6-4734-86BC-16A4612DFC14}" presName="spaceRect" presStyleCnt="0"/>
      <dgm:spPr/>
    </dgm:pt>
    <dgm:pt modelId="{85C39DF2-73A0-48B7-B1F8-A5E44AEFD2B2}" type="pres">
      <dgm:prSet presAssocID="{A08E88C4-74D6-4734-86BC-16A4612DFC14}" presName="parTx" presStyleLbl="revTx" presStyleIdx="0" presStyleCnt="3">
        <dgm:presLayoutVars>
          <dgm:chMax val="0"/>
          <dgm:chPref val="0"/>
        </dgm:presLayoutVars>
      </dgm:prSet>
      <dgm:spPr/>
    </dgm:pt>
    <dgm:pt modelId="{E658B0D2-A59C-4F14-B7AA-2A3536E86BC2}" type="pres">
      <dgm:prSet presAssocID="{CF07FEC0-64D4-4702-A2A4-26213E77EB37}" presName="sibTrans" presStyleCnt="0"/>
      <dgm:spPr/>
    </dgm:pt>
    <dgm:pt modelId="{82E7D24F-C188-4DC1-AA8C-986814B5A646}" type="pres">
      <dgm:prSet presAssocID="{634CF0EF-4730-4690-93DA-C2687FC527F2}" presName="compNode" presStyleCnt="0"/>
      <dgm:spPr/>
    </dgm:pt>
    <dgm:pt modelId="{C5688C0B-ACB1-482B-BDAB-6823E5CDE5B5}" type="pres">
      <dgm:prSet presAssocID="{634CF0EF-4730-4690-93DA-C2687FC527F2}" presName="bgRect" presStyleLbl="bgShp" presStyleIdx="1" presStyleCnt="3"/>
      <dgm:spPr/>
    </dgm:pt>
    <dgm:pt modelId="{BE0F2264-CF7C-4286-8E73-5CFEEB2D3DE6}" type="pres">
      <dgm:prSet presAssocID="{634CF0EF-4730-4690-93DA-C2687FC527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DE8B88A0-8843-4C38-B16A-30791E7F78A6}" type="pres">
      <dgm:prSet presAssocID="{634CF0EF-4730-4690-93DA-C2687FC527F2}" presName="spaceRect" presStyleCnt="0"/>
      <dgm:spPr/>
    </dgm:pt>
    <dgm:pt modelId="{B5CFE242-E334-4CC5-A49E-14195E0A135A}" type="pres">
      <dgm:prSet presAssocID="{634CF0EF-4730-4690-93DA-C2687FC527F2}" presName="parTx" presStyleLbl="revTx" presStyleIdx="1" presStyleCnt="3">
        <dgm:presLayoutVars>
          <dgm:chMax val="0"/>
          <dgm:chPref val="0"/>
        </dgm:presLayoutVars>
      </dgm:prSet>
      <dgm:spPr/>
    </dgm:pt>
    <dgm:pt modelId="{D504D47E-E7D2-44A7-B6D3-FEC8327B9E02}" type="pres">
      <dgm:prSet presAssocID="{7FB08336-DDFD-4D8A-A4B6-FE9C4EA0D237}" presName="sibTrans" presStyleCnt="0"/>
      <dgm:spPr/>
    </dgm:pt>
    <dgm:pt modelId="{3FACF0E0-EFF6-4296-88D5-5D0D682D327C}" type="pres">
      <dgm:prSet presAssocID="{E7D33498-EC36-4FB7-82E2-E5851D853942}" presName="compNode" presStyleCnt="0"/>
      <dgm:spPr/>
    </dgm:pt>
    <dgm:pt modelId="{BB4F7DB5-66AA-471B-A2F7-5FB1514D4734}" type="pres">
      <dgm:prSet presAssocID="{E7D33498-EC36-4FB7-82E2-E5851D853942}" presName="bgRect" presStyleLbl="bgShp" presStyleIdx="2" presStyleCnt="3"/>
      <dgm:spPr/>
    </dgm:pt>
    <dgm:pt modelId="{30895574-8BA0-4BE4-8E0B-5826DB23CBFC}" type="pres">
      <dgm:prSet presAssocID="{E7D33498-EC36-4FB7-82E2-E5851D8539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3E241FBE-FAAC-4E5D-A957-CF0DC35CCE89}" type="pres">
      <dgm:prSet presAssocID="{E7D33498-EC36-4FB7-82E2-E5851D853942}" presName="spaceRect" presStyleCnt="0"/>
      <dgm:spPr/>
    </dgm:pt>
    <dgm:pt modelId="{002121A3-FA9E-4A3E-B3E7-2C82FBA7719B}" type="pres">
      <dgm:prSet presAssocID="{E7D33498-EC36-4FB7-82E2-E5851D853942}" presName="parTx" presStyleLbl="revTx" presStyleIdx="2" presStyleCnt="3">
        <dgm:presLayoutVars>
          <dgm:chMax val="0"/>
          <dgm:chPref val="0"/>
        </dgm:presLayoutVars>
      </dgm:prSet>
      <dgm:spPr/>
    </dgm:pt>
  </dgm:ptLst>
  <dgm:cxnLst>
    <dgm:cxn modelId="{AF896C3C-8D0E-486E-9C98-373E8193A5DE}" type="presOf" srcId="{A08E88C4-74D6-4734-86BC-16A4612DFC14}" destId="{85C39DF2-73A0-48B7-B1F8-A5E44AEFD2B2}" srcOrd="0" destOrd="0" presId="urn:microsoft.com/office/officeart/2018/2/layout/IconVerticalSolidList"/>
    <dgm:cxn modelId="{65F7823D-4A2C-4454-BC37-8D881266DE86}" type="presOf" srcId="{E7D33498-EC36-4FB7-82E2-E5851D853942}" destId="{002121A3-FA9E-4A3E-B3E7-2C82FBA7719B}" srcOrd="0" destOrd="0" presId="urn:microsoft.com/office/officeart/2018/2/layout/IconVerticalSolidList"/>
    <dgm:cxn modelId="{CF1E0A61-CA60-4B19-8398-77A6B2F9EB9B}" type="presOf" srcId="{54B3F713-C944-456C-B933-EAED48CFE2A8}" destId="{C7C40F6C-26B7-4836-88FD-671A7D68888C}" srcOrd="0" destOrd="0" presId="urn:microsoft.com/office/officeart/2018/2/layout/IconVerticalSolidList"/>
    <dgm:cxn modelId="{B096FC85-5109-4453-BF8C-20532909475D}" srcId="{54B3F713-C944-456C-B933-EAED48CFE2A8}" destId="{634CF0EF-4730-4690-93DA-C2687FC527F2}" srcOrd="1" destOrd="0" parTransId="{D5FE30D2-365D-4303-BA0F-BB5D374F4D25}" sibTransId="{7FB08336-DDFD-4D8A-A4B6-FE9C4EA0D237}"/>
    <dgm:cxn modelId="{66C57997-AF41-48CB-B68B-43A0DC80DBCF}" type="presOf" srcId="{634CF0EF-4730-4690-93DA-C2687FC527F2}" destId="{B5CFE242-E334-4CC5-A49E-14195E0A135A}" srcOrd="0" destOrd="0" presId="urn:microsoft.com/office/officeart/2018/2/layout/IconVerticalSolidList"/>
    <dgm:cxn modelId="{10D713BD-5769-4595-AC26-1C9BE09683D7}" srcId="{54B3F713-C944-456C-B933-EAED48CFE2A8}" destId="{A08E88C4-74D6-4734-86BC-16A4612DFC14}" srcOrd="0" destOrd="0" parTransId="{93341B87-7B30-45D1-882D-3741FF9CECC1}" sibTransId="{CF07FEC0-64D4-4702-A2A4-26213E77EB37}"/>
    <dgm:cxn modelId="{FE5306F4-A41F-419A-94CE-B781B75C5F2B}" srcId="{54B3F713-C944-456C-B933-EAED48CFE2A8}" destId="{E7D33498-EC36-4FB7-82E2-E5851D853942}" srcOrd="2" destOrd="0" parTransId="{081A1A43-3FB5-454A-972E-27A4E247B1EB}" sibTransId="{FD4F2E6B-4CAC-404A-8A90-2582D628C728}"/>
    <dgm:cxn modelId="{4D1DC673-D105-4149-A3A4-177B5C1C8610}" type="presParOf" srcId="{C7C40F6C-26B7-4836-88FD-671A7D68888C}" destId="{35729D78-E4C9-4055-8CC9-D67ED23F9693}" srcOrd="0" destOrd="0" presId="urn:microsoft.com/office/officeart/2018/2/layout/IconVerticalSolidList"/>
    <dgm:cxn modelId="{B5FC6015-D3AB-4C80-8B98-D0BEE598641D}" type="presParOf" srcId="{35729D78-E4C9-4055-8CC9-D67ED23F9693}" destId="{2DDE4458-45A6-4462-9C2B-AB9925659732}" srcOrd="0" destOrd="0" presId="urn:microsoft.com/office/officeart/2018/2/layout/IconVerticalSolidList"/>
    <dgm:cxn modelId="{93665FB7-1841-48ED-B0DE-B9AA4F5484A2}" type="presParOf" srcId="{35729D78-E4C9-4055-8CC9-D67ED23F9693}" destId="{0979AB99-1B04-43E1-B32A-DA5732E93D82}" srcOrd="1" destOrd="0" presId="urn:microsoft.com/office/officeart/2018/2/layout/IconVerticalSolidList"/>
    <dgm:cxn modelId="{B9756041-BFB7-467C-B2F4-0990FF6D5AC8}" type="presParOf" srcId="{35729D78-E4C9-4055-8CC9-D67ED23F9693}" destId="{C33455B9-F62E-4B18-8EF4-CDAA408B11E1}" srcOrd="2" destOrd="0" presId="urn:microsoft.com/office/officeart/2018/2/layout/IconVerticalSolidList"/>
    <dgm:cxn modelId="{7A2A92CA-DE85-42D4-8DE7-4339A8AB4767}" type="presParOf" srcId="{35729D78-E4C9-4055-8CC9-D67ED23F9693}" destId="{85C39DF2-73A0-48B7-B1F8-A5E44AEFD2B2}" srcOrd="3" destOrd="0" presId="urn:microsoft.com/office/officeart/2018/2/layout/IconVerticalSolidList"/>
    <dgm:cxn modelId="{75814284-A656-4168-9EAF-C998C15DD09E}" type="presParOf" srcId="{C7C40F6C-26B7-4836-88FD-671A7D68888C}" destId="{E658B0D2-A59C-4F14-B7AA-2A3536E86BC2}" srcOrd="1" destOrd="0" presId="urn:microsoft.com/office/officeart/2018/2/layout/IconVerticalSolidList"/>
    <dgm:cxn modelId="{8863ADF3-7DC6-4ED2-B449-CFBFEB0E47B9}" type="presParOf" srcId="{C7C40F6C-26B7-4836-88FD-671A7D68888C}" destId="{82E7D24F-C188-4DC1-AA8C-986814B5A646}" srcOrd="2" destOrd="0" presId="urn:microsoft.com/office/officeart/2018/2/layout/IconVerticalSolidList"/>
    <dgm:cxn modelId="{58E04E7D-B2FF-4F90-8351-F40B5AF2736F}" type="presParOf" srcId="{82E7D24F-C188-4DC1-AA8C-986814B5A646}" destId="{C5688C0B-ACB1-482B-BDAB-6823E5CDE5B5}" srcOrd="0" destOrd="0" presId="urn:microsoft.com/office/officeart/2018/2/layout/IconVerticalSolidList"/>
    <dgm:cxn modelId="{3FA45AD4-CF82-4C65-BA59-08B4FFEB9660}" type="presParOf" srcId="{82E7D24F-C188-4DC1-AA8C-986814B5A646}" destId="{BE0F2264-CF7C-4286-8E73-5CFEEB2D3DE6}" srcOrd="1" destOrd="0" presId="urn:microsoft.com/office/officeart/2018/2/layout/IconVerticalSolidList"/>
    <dgm:cxn modelId="{B90136EE-771E-4A28-9D68-C9678705CD52}" type="presParOf" srcId="{82E7D24F-C188-4DC1-AA8C-986814B5A646}" destId="{DE8B88A0-8843-4C38-B16A-30791E7F78A6}" srcOrd="2" destOrd="0" presId="urn:microsoft.com/office/officeart/2018/2/layout/IconVerticalSolidList"/>
    <dgm:cxn modelId="{28D04063-23BB-43D2-BF82-4B194DB75D13}" type="presParOf" srcId="{82E7D24F-C188-4DC1-AA8C-986814B5A646}" destId="{B5CFE242-E334-4CC5-A49E-14195E0A135A}" srcOrd="3" destOrd="0" presId="urn:microsoft.com/office/officeart/2018/2/layout/IconVerticalSolidList"/>
    <dgm:cxn modelId="{B25742C7-6B05-44B9-AA3A-2A6FE5B4E730}" type="presParOf" srcId="{C7C40F6C-26B7-4836-88FD-671A7D68888C}" destId="{D504D47E-E7D2-44A7-B6D3-FEC8327B9E02}" srcOrd="3" destOrd="0" presId="urn:microsoft.com/office/officeart/2018/2/layout/IconVerticalSolidList"/>
    <dgm:cxn modelId="{88694FDA-ED56-4123-A071-3659FA29F323}" type="presParOf" srcId="{C7C40F6C-26B7-4836-88FD-671A7D68888C}" destId="{3FACF0E0-EFF6-4296-88D5-5D0D682D327C}" srcOrd="4" destOrd="0" presId="urn:microsoft.com/office/officeart/2018/2/layout/IconVerticalSolidList"/>
    <dgm:cxn modelId="{437DED8A-EB59-4EB8-8FF8-62F07B202804}" type="presParOf" srcId="{3FACF0E0-EFF6-4296-88D5-5D0D682D327C}" destId="{BB4F7DB5-66AA-471B-A2F7-5FB1514D4734}" srcOrd="0" destOrd="0" presId="urn:microsoft.com/office/officeart/2018/2/layout/IconVerticalSolidList"/>
    <dgm:cxn modelId="{51573EDC-0E4D-4B40-A87C-576CF72A0971}" type="presParOf" srcId="{3FACF0E0-EFF6-4296-88D5-5D0D682D327C}" destId="{30895574-8BA0-4BE4-8E0B-5826DB23CBFC}" srcOrd="1" destOrd="0" presId="urn:microsoft.com/office/officeart/2018/2/layout/IconVerticalSolidList"/>
    <dgm:cxn modelId="{AA571CB1-45A7-4AE2-8BE9-76D1019E5AFD}" type="presParOf" srcId="{3FACF0E0-EFF6-4296-88D5-5D0D682D327C}" destId="{3E241FBE-FAAC-4E5D-A957-CF0DC35CCE89}" srcOrd="2" destOrd="0" presId="urn:microsoft.com/office/officeart/2018/2/layout/IconVerticalSolidList"/>
    <dgm:cxn modelId="{20F73043-1C7B-4F5A-8192-5C3958166A63}" type="presParOf" srcId="{3FACF0E0-EFF6-4296-88D5-5D0D682D327C}" destId="{002121A3-FA9E-4A3E-B3E7-2C82FBA771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18387-2AE3-4DF0-9730-F58F40BCDA9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C6C8798-C807-474F-9EEE-F00D335C0049}">
      <dgm:prSet/>
      <dgm:spPr/>
      <dgm:t>
        <a:bodyPr/>
        <a:lstStyle/>
        <a:p>
          <a:pPr>
            <a:lnSpc>
              <a:spcPct val="100000"/>
            </a:lnSpc>
          </a:pPr>
          <a:r>
            <a:rPr lang="en-IN" dirty="0"/>
            <a:t>Manual Scaling : You can manually increase or decrease the number of           </a:t>
          </a:r>
          <a:r>
            <a:rPr lang="en-IN" dirty="0" err="1"/>
            <a:t>vm</a:t>
          </a:r>
          <a:r>
            <a:rPr lang="en-IN" dirty="0"/>
            <a:t> instances in the scale set based on demand.</a:t>
          </a:r>
          <a:endParaRPr lang="en-US" dirty="0"/>
        </a:p>
      </dgm:t>
    </dgm:pt>
    <dgm:pt modelId="{A817D169-A317-475F-ACBA-3E19B9F27989}" type="parTrans" cxnId="{A5C5BA5B-8F6A-4836-B1EF-962F40D2D72A}">
      <dgm:prSet/>
      <dgm:spPr/>
      <dgm:t>
        <a:bodyPr/>
        <a:lstStyle/>
        <a:p>
          <a:endParaRPr lang="en-US"/>
        </a:p>
      </dgm:t>
    </dgm:pt>
    <dgm:pt modelId="{7383C4BE-E83B-4471-BFC0-A66257D690B8}" type="sibTrans" cxnId="{A5C5BA5B-8F6A-4836-B1EF-962F40D2D72A}">
      <dgm:prSet/>
      <dgm:spPr/>
      <dgm:t>
        <a:bodyPr/>
        <a:lstStyle/>
        <a:p>
          <a:pPr>
            <a:lnSpc>
              <a:spcPct val="100000"/>
            </a:lnSpc>
          </a:pPr>
          <a:endParaRPr lang="en-US"/>
        </a:p>
      </dgm:t>
    </dgm:pt>
    <dgm:pt modelId="{A8EE0613-25D6-455B-A060-6A703B4E15AF}">
      <dgm:prSet/>
      <dgm:spPr/>
      <dgm:t>
        <a:bodyPr/>
        <a:lstStyle/>
        <a:p>
          <a:pPr>
            <a:lnSpc>
              <a:spcPct val="100000"/>
            </a:lnSpc>
          </a:pPr>
          <a:r>
            <a:rPr lang="en-IN"/>
            <a:t>Automatic Scaling : VMSS provides automayic scaling options that allow you to scale the number of VMs based on demand, time-based schedules, or custom metrics.</a:t>
          </a:r>
          <a:endParaRPr lang="en-US"/>
        </a:p>
      </dgm:t>
    </dgm:pt>
    <dgm:pt modelId="{DC73D9E7-E7BA-47BF-977F-5049ECE8238D}" type="parTrans" cxnId="{A70CD24E-2064-4805-AE0B-A688694B542B}">
      <dgm:prSet/>
      <dgm:spPr/>
      <dgm:t>
        <a:bodyPr/>
        <a:lstStyle/>
        <a:p>
          <a:endParaRPr lang="en-US"/>
        </a:p>
      </dgm:t>
    </dgm:pt>
    <dgm:pt modelId="{7D0601F4-F9BE-4959-84E0-1792ACACC652}" type="sibTrans" cxnId="{A70CD24E-2064-4805-AE0B-A688694B542B}">
      <dgm:prSet/>
      <dgm:spPr/>
      <dgm:t>
        <a:bodyPr/>
        <a:lstStyle/>
        <a:p>
          <a:endParaRPr lang="en-US"/>
        </a:p>
      </dgm:t>
    </dgm:pt>
    <dgm:pt modelId="{833A5A06-30EF-43C9-BC92-68FDA78B1080}" type="pres">
      <dgm:prSet presAssocID="{D6C18387-2AE3-4DF0-9730-F58F40BCDA9F}" presName="root" presStyleCnt="0">
        <dgm:presLayoutVars>
          <dgm:dir/>
          <dgm:resizeHandles val="exact"/>
        </dgm:presLayoutVars>
      </dgm:prSet>
      <dgm:spPr/>
    </dgm:pt>
    <dgm:pt modelId="{89E7B667-0D7D-4765-A77D-C9BC4638F250}" type="pres">
      <dgm:prSet presAssocID="{D6C18387-2AE3-4DF0-9730-F58F40BCDA9F}" presName="container" presStyleCnt="0">
        <dgm:presLayoutVars>
          <dgm:dir/>
          <dgm:resizeHandles val="exact"/>
        </dgm:presLayoutVars>
      </dgm:prSet>
      <dgm:spPr/>
    </dgm:pt>
    <dgm:pt modelId="{CFAAB905-C4A4-4E2B-8FBA-8082738B6EB7}" type="pres">
      <dgm:prSet presAssocID="{BC6C8798-C807-474F-9EEE-F00D335C0049}" presName="compNode" presStyleCnt="0"/>
      <dgm:spPr/>
    </dgm:pt>
    <dgm:pt modelId="{034D14D0-13D1-4588-BE4C-A85079A0C1B2}" type="pres">
      <dgm:prSet presAssocID="{BC6C8798-C807-474F-9EEE-F00D335C0049}" presName="iconBgRect" presStyleLbl="bgShp" presStyleIdx="0" presStyleCnt="2"/>
      <dgm:spPr/>
    </dgm:pt>
    <dgm:pt modelId="{C786CBE4-F819-4069-B95E-D7D85CBAE78D}" type="pres">
      <dgm:prSet presAssocID="{BC6C8798-C807-474F-9EEE-F00D335C004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6E8ED7E6-2EE3-43DF-8C3B-0E61B6FFC308}" type="pres">
      <dgm:prSet presAssocID="{BC6C8798-C807-474F-9EEE-F00D335C0049}" presName="spaceRect" presStyleCnt="0"/>
      <dgm:spPr/>
    </dgm:pt>
    <dgm:pt modelId="{DC8758EA-D61D-48F1-9020-6BECBA3F4721}" type="pres">
      <dgm:prSet presAssocID="{BC6C8798-C807-474F-9EEE-F00D335C0049}" presName="textRect" presStyleLbl="revTx" presStyleIdx="0" presStyleCnt="2">
        <dgm:presLayoutVars>
          <dgm:chMax val="1"/>
          <dgm:chPref val="1"/>
        </dgm:presLayoutVars>
      </dgm:prSet>
      <dgm:spPr/>
    </dgm:pt>
    <dgm:pt modelId="{33A45B80-ABC1-43AF-B83B-D6FCA3937BB0}" type="pres">
      <dgm:prSet presAssocID="{7383C4BE-E83B-4471-BFC0-A66257D690B8}" presName="sibTrans" presStyleLbl="sibTrans2D1" presStyleIdx="0" presStyleCnt="0"/>
      <dgm:spPr/>
    </dgm:pt>
    <dgm:pt modelId="{42901AE4-719C-417A-AA7C-58A5C4633786}" type="pres">
      <dgm:prSet presAssocID="{A8EE0613-25D6-455B-A060-6A703B4E15AF}" presName="compNode" presStyleCnt="0"/>
      <dgm:spPr/>
    </dgm:pt>
    <dgm:pt modelId="{DBA1ED36-424E-4952-AAD1-80ECFFD75B74}" type="pres">
      <dgm:prSet presAssocID="{A8EE0613-25D6-455B-A060-6A703B4E15AF}" presName="iconBgRect" presStyleLbl="bgShp" presStyleIdx="1" presStyleCnt="2"/>
      <dgm:spPr/>
    </dgm:pt>
    <dgm:pt modelId="{D93668D1-D436-413E-B37B-2CDAF3A2765E}" type="pres">
      <dgm:prSet presAssocID="{A8EE0613-25D6-455B-A060-6A703B4E15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C95069F2-2526-4CFF-BC82-8F7DA17B63D6}" type="pres">
      <dgm:prSet presAssocID="{A8EE0613-25D6-455B-A060-6A703B4E15AF}" presName="spaceRect" presStyleCnt="0"/>
      <dgm:spPr/>
    </dgm:pt>
    <dgm:pt modelId="{89F20AFE-6214-416E-9D78-BE0CC5DA65D0}" type="pres">
      <dgm:prSet presAssocID="{A8EE0613-25D6-455B-A060-6A703B4E15AF}" presName="textRect" presStyleLbl="revTx" presStyleIdx="1" presStyleCnt="2">
        <dgm:presLayoutVars>
          <dgm:chMax val="1"/>
          <dgm:chPref val="1"/>
        </dgm:presLayoutVars>
      </dgm:prSet>
      <dgm:spPr/>
    </dgm:pt>
  </dgm:ptLst>
  <dgm:cxnLst>
    <dgm:cxn modelId="{804F8F03-F1C9-440A-89EB-175E6842CC99}" type="presOf" srcId="{D6C18387-2AE3-4DF0-9730-F58F40BCDA9F}" destId="{833A5A06-30EF-43C9-BC92-68FDA78B1080}" srcOrd="0" destOrd="0" presId="urn:microsoft.com/office/officeart/2018/2/layout/IconCircleList"/>
    <dgm:cxn modelId="{A5C5BA5B-8F6A-4836-B1EF-962F40D2D72A}" srcId="{D6C18387-2AE3-4DF0-9730-F58F40BCDA9F}" destId="{BC6C8798-C807-474F-9EEE-F00D335C0049}" srcOrd="0" destOrd="0" parTransId="{A817D169-A317-475F-ACBA-3E19B9F27989}" sibTransId="{7383C4BE-E83B-4471-BFC0-A66257D690B8}"/>
    <dgm:cxn modelId="{B03FF544-0143-4253-9DEB-8BCF36B6E4E2}" type="presOf" srcId="{A8EE0613-25D6-455B-A060-6A703B4E15AF}" destId="{89F20AFE-6214-416E-9D78-BE0CC5DA65D0}" srcOrd="0" destOrd="0" presId="urn:microsoft.com/office/officeart/2018/2/layout/IconCircleList"/>
    <dgm:cxn modelId="{A70CD24E-2064-4805-AE0B-A688694B542B}" srcId="{D6C18387-2AE3-4DF0-9730-F58F40BCDA9F}" destId="{A8EE0613-25D6-455B-A060-6A703B4E15AF}" srcOrd="1" destOrd="0" parTransId="{DC73D9E7-E7BA-47BF-977F-5049ECE8238D}" sibTransId="{7D0601F4-F9BE-4959-84E0-1792ACACC652}"/>
    <dgm:cxn modelId="{30256F98-ECA0-4947-B07C-285F36DA534D}" type="presOf" srcId="{BC6C8798-C807-474F-9EEE-F00D335C0049}" destId="{DC8758EA-D61D-48F1-9020-6BECBA3F4721}" srcOrd="0" destOrd="0" presId="urn:microsoft.com/office/officeart/2018/2/layout/IconCircleList"/>
    <dgm:cxn modelId="{0B4DE6B2-31D4-4D98-AF04-30A920891718}" type="presOf" srcId="{7383C4BE-E83B-4471-BFC0-A66257D690B8}" destId="{33A45B80-ABC1-43AF-B83B-D6FCA3937BB0}" srcOrd="0" destOrd="0" presId="urn:microsoft.com/office/officeart/2018/2/layout/IconCircleList"/>
    <dgm:cxn modelId="{E642CF63-F89D-4FEB-9E94-CAFE82C8E50D}" type="presParOf" srcId="{833A5A06-30EF-43C9-BC92-68FDA78B1080}" destId="{89E7B667-0D7D-4765-A77D-C9BC4638F250}" srcOrd="0" destOrd="0" presId="urn:microsoft.com/office/officeart/2018/2/layout/IconCircleList"/>
    <dgm:cxn modelId="{80189BAA-87F9-4B70-824B-0596617EE207}" type="presParOf" srcId="{89E7B667-0D7D-4765-A77D-C9BC4638F250}" destId="{CFAAB905-C4A4-4E2B-8FBA-8082738B6EB7}" srcOrd="0" destOrd="0" presId="urn:microsoft.com/office/officeart/2018/2/layout/IconCircleList"/>
    <dgm:cxn modelId="{6D90B8EE-2E03-43A4-9843-F3DD3577BADB}" type="presParOf" srcId="{CFAAB905-C4A4-4E2B-8FBA-8082738B6EB7}" destId="{034D14D0-13D1-4588-BE4C-A85079A0C1B2}" srcOrd="0" destOrd="0" presId="urn:microsoft.com/office/officeart/2018/2/layout/IconCircleList"/>
    <dgm:cxn modelId="{9A6B9099-E54E-49BA-9664-11786EB8C984}" type="presParOf" srcId="{CFAAB905-C4A4-4E2B-8FBA-8082738B6EB7}" destId="{C786CBE4-F819-4069-B95E-D7D85CBAE78D}" srcOrd="1" destOrd="0" presId="urn:microsoft.com/office/officeart/2018/2/layout/IconCircleList"/>
    <dgm:cxn modelId="{8FA992C3-8174-4F4E-A0E1-488E310B3992}" type="presParOf" srcId="{CFAAB905-C4A4-4E2B-8FBA-8082738B6EB7}" destId="{6E8ED7E6-2EE3-43DF-8C3B-0E61B6FFC308}" srcOrd="2" destOrd="0" presId="urn:microsoft.com/office/officeart/2018/2/layout/IconCircleList"/>
    <dgm:cxn modelId="{41B07BD7-B924-40BD-8C9F-A9811D287EE5}" type="presParOf" srcId="{CFAAB905-C4A4-4E2B-8FBA-8082738B6EB7}" destId="{DC8758EA-D61D-48F1-9020-6BECBA3F4721}" srcOrd="3" destOrd="0" presId="urn:microsoft.com/office/officeart/2018/2/layout/IconCircleList"/>
    <dgm:cxn modelId="{B09F84CB-E8C8-4103-9E3F-19433928A7C7}" type="presParOf" srcId="{89E7B667-0D7D-4765-A77D-C9BC4638F250}" destId="{33A45B80-ABC1-43AF-B83B-D6FCA3937BB0}" srcOrd="1" destOrd="0" presId="urn:microsoft.com/office/officeart/2018/2/layout/IconCircleList"/>
    <dgm:cxn modelId="{399DA387-0639-499F-B2FE-FDDAA8D4B822}" type="presParOf" srcId="{89E7B667-0D7D-4765-A77D-C9BC4638F250}" destId="{42901AE4-719C-417A-AA7C-58A5C4633786}" srcOrd="2" destOrd="0" presId="urn:microsoft.com/office/officeart/2018/2/layout/IconCircleList"/>
    <dgm:cxn modelId="{981FC529-B130-4C0A-8830-5108C3B5EB7D}" type="presParOf" srcId="{42901AE4-719C-417A-AA7C-58A5C4633786}" destId="{DBA1ED36-424E-4952-AAD1-80ECFFD75B74}" srcOrd="0" destOrd="0" presId="urn:microsoft.com/office/officeart/2018/2/layout/IconCircleList"/>
    <dgm:cxn modelId="{DF34CB3E-544C-4A32-A02D-BB0827658DF5}" type="presParOf" srcId="{42901AE4-719C-417A-AA7C-58A5C4633786}" destId="{D93668D1-D436-413E-B37B-2CDAF3A2765E}" srcOrd="1" destOrd="0" presId="urn:microsoft.com/office/officeart/2018/2/layout/IconCircleList"/>
    <dgm:cxn modelId="{286A0194-18BE-41FD-A9B1-A1C599F99621}" type="presParOf" srcId="{42901AE4-719C-417A-AA7C-58A5C4633786}" destId="{C95069F2-2526-4CFF-BC82-8F7DA17B63D6}" srcOrd="2" destOrd="0" presId="urn:microsoft.com/office/officeart/2018/2/layout/IconCircleList"/>
    <dgm:cxn modelId="{10021343-BF46-4302-8BF1-5513A18F1780}" type="presParOf" srcId="{42901AE4-719C-417A-AA7C-58A5C4633786}" destId="{89F20AFE-6214-416E-9D78-BE0CC5DA65D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84C261-18DB-49BF-BFCD-0AC53B0F338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629604E-3599-4052-ADD4-F6BCF2CCCD02}">
      <dgm:prSet/>
      <dgm:spPr/>
      <dgm:t>
        <a:bodyPr/>
        <a:lstStyle/>
        <a:p>
          <a:pPr>
            <a:lnSpc>
              <a:spcPct val="100000"/>
            </a:lnSpc>
          </a:pPr>
          <a:r>
            <a:rPr lang="en-IN" i="0"/>
            <a:t>Easy to create and manage multiple VMs</a:t>
          </a:r>
          <a:endParaRPr lang="en-US"/>
        </a:p>
      </dgm:t>
    </dgm:pt>
    <dgm:pt modelId="{57850C68-95D8-48BD-9161-81F7FEF164D1}" type="parTrans" cxnId="{3805F7C0-05E2-4C9E-A356-460ADFB7C04D}">
      <dgm:prSet/>
      <dgm:spPr/>
      <dgm:t>
        <a:bodyPr/>
        <a:lstStyle/>
        <a:p>
          <a:endParaRPr lang="en-US"/>
        </a:p>
      </dgm:t>
    </dgm:pt>
    <dgm:pt modelId="{DE7E232A-A9FB-4A98-90C0-D1EFC0B13372}" type="sibTrans" cxnId="{3805F7C0-05E2-4C9E-A356-460ADFB7C04D}">
      <dgm:prSet/>
      <dgm:spPr/>
      <dgm:t>
        <a:bodyPr/>
        <a:lstStyle/>
        <a:p>
          <a:pPr>
            <a:lnSpc>
              <a:spcPct val="100000"/>
            </a:lnSpc>
          </a:pPr>
          <a:endParaRPr lang="en-US"/>
        </a:p>
      </dgm:t>
    </dgm:pt>
    <dgm:pt modelId="{889CB94F-613D-4CC7-9700-89B663DE80DF}">
      <dgm:prSet/>
      <dgm:spPr/>
      <dgm:t>
        <a:bodyPr/>
        <a:lstStyle/>
        <a:p>
          <a:pPr>
            <a:lnSpc>
              <a:spcPct val="100000"/>
            </a:lnSpc>
          </a:pPr>
          <a:r>
            <a:rPr lang="en-IN" i="0"/>
            <a:t>Provides high availability and application resiliency</a:t>
          </a:r>
          <a:endParaRPr lang="en-US"/>
        </a:p>
      </dgm:t>
    </dgm:pt>
    <dgm:pt modelId="{2B6138C8-9C8F-4451-9034-C1DA89A9AF11}" type="parTrans" cxnId="{7D086BC3-A5F2-41F2-9BD3-6BF0CA8B2CFD}">
      <dgm:prSet/>
      <dgm:spPr/>
      <dgm:t>
        <a:bodyPr/>
        <a:lstStyle/>
        <a:p>
          <a:endParaRPr lang="en-US"/>
        </a:p>
      </dgm:t>
    </dgm:pt>
    <dgm:pt modelId="{B268BA59-3BC5-47A5-9DEA-2E8E007EF6CB}" type="sibTrans" cxnId="{7D086BC3-A5F2-41F2-9BD3-6BF0CA8B2CFD}">
      <dgm:prSet/>
      <dgm:spPr/>
      <dgm:t>
        <a:bodyPr/>
        <a:lstStyle/>
        <a:p>
          <a:pPr>
            <a:lnSpc>
              <a:spcPct val="100000"/>
            </a:lnSpc>
          </a:pPr>
          <a:endParaRPr lang="en-US"/>
        </a:p>
      </dgm:t>
    </dgm:pt>
    <dgm:pt modelId="{6A48C166-C1BB-443F-BA1D-1AA1FCF866AE}">
      <dgm:prSet/>
      <dgm:spPr/>
      <dgm:t>
        <a:bodyPr/>
        <a:lstStyle/>
        <a:p>
          <a:pPr>
            <a:lnSpc>
              <a:spcPct val="100000"/>
            </a:lnSpc>
          </a:pPr>
          <a:r>
            <a:rPr lang="en-IN" i="0"/>
            <a:t>Allows your application to automatically scale as resource demand changes</a:t>
          </a:r>
          <a:endParaRPr lang="en-US"/>
        </a:p>
      </dgm:t>
    </dgm:pt>
    <dgm:pt modelId="{26F5770D-FE2D-4A51-8C27-AB587CBF4CF1}" type="parTrans" cxnId="{ECED93C9-0CD1-438D-A9F0-759B44DEDD5D}">
      <dgm:prSet/>
      <dgm:spPr/>
      <dgm:t>
        <a:bodyPr/>
        <a:lstStyle/>
        <a:p>
          <a:endParaRPr lang="en-US"/>
        </a:p>
      </dgm:t>
    </dgm:pt>
    <dgm:pt modelId="{D0C3CDE5-E347-4015-A055-FF206E7F51F0}" type="sibTrans" cxnId="{ECED93C9-0CD1-438D-A9F0-759B44DEDD5D}">
      <dgm:prSet/>
      <dgm:spPr/>
      <dgm:t>
        <a:bodyPr/>
        <a:lstStyle/>
        <a:p>
          <a:pPr>
            <a:lnSpc>
              <a:spcPct val="100000"/>
            </a:lnSpc>
          </a:pPr>
          <a:endParaRPr lang="en-US"/>
        </a:p>
      </dgm:t>
    </dgm:pt>
    <dgm:pt modelId="{9473704B-7BB8-4998-AE60-ECCFDAD0D220}">
      <dgm:prSet/>
      <dgm:spPr/>
      <dgm:t>
        <a:bodyPr/>
        <a:lstStyle/>
        <a:p>
          <a:pPr>
            <a:lnSpc>
              <a:spcPct val="100000"/>
            </a:lnSpc>
          </a:pPr>
          <a:r>
            <a:rPr lang="en-IN" i="0" dirty="0"/>
            <a:t>Works at large-scale</a:t>
          </a:r>
          <a:endParaRPr lang="en-US" dirty="0"/>
        </a:p>
      </dgm:t>
    </dgm:pt>
    <dgm:pt modelId="{A86225CD-9947-455F-A266-8BFEADBAFB44}" type="sibTrans" cxnId="{0205B2C5-86F9-42B2-BF9D-4884FF24C8CC}">
      <dgm:prSet/>
      <dgm:spPr/>
      <dgm:t>
        <a:bodyPr/>
        <a:lstStyle/>
        <a:p>
          <a:endParaRPr lang="en-US"/>
        </a:p>
      </dgm:t>
    </dgm:pt>
    <dgm:pt modelId="{CF31BDB6-6756-4748-A96E-C26BE73D50C0}" type="parTrans" cxnId="{0205B2C5-86F9-42B2-BF9D-4884FF24C8CC}">
      <dgm:prSet/>
      <dgm:spPr/>
      <dgm:t>
        <a:bodyPr/>
        <a:lstStyle/>
        <a:p>
          <a:endParaRPr lang="en-US"/>
        </a:p>
      </dgm:t>
    </dgm:pt>
    <dgm:pt modelId="{91697043-B3E6-425B-8CAC-FDBAE0D3D416}" type="pres">
      <dgm:prSet presAssocID="{D784C261-18DB-49BF-BFCD-0AC53B0F338C}" presName="root" presStyleCnt="0">
        <dgm:presLayoutVars>
          <dgm:dir/>
          <dgm:resizeHandles val="exact"/>
        </dgm:presLayoutVars>
      </dgm:prSet>
      <dgm:spPr/>
    </dgm:pt>
    <dgm:pt modelId="{9B769955-AD75-4A85-9423-8A050397C816}" type="pres">
      <dgm:prSet presAssocID="{D784C261-18DB-49BF-BFCD-0AC53B0F338C}" presName="container" presStyleCnt="0">
        <dgm:presLayoutVars>
          <dgm:dir/>
          <dgm:resizeHandles val="exact"/>
        </dgm:presLayoutVars>
      </dgm:prSet>
      <dgm:spPr/>
    </dgm:pt>
    <dgm:pt modelId="{C41BF12A-787E-4DF5-B02B-1062AC982939}" type="pres">
      <dgm:prSet presAssocID="{F629604E-3599-4052-ADD4-F6BCF2CCCD02}" presName="compNode" presStyleCnt="0"/>
      <dgm:spPr/>
    </dgm:pt>
    <dgm:pt modelId="{7BB52267-C59C-4F6D-AA14-5E1B24A71B7C}" type="pres">
      <dgm:prSet presAssocID="{F629604E-3599-4052-ADD4-F6BCF2CCCD02}" presName="iconBgRect" presStyleLbl="bgShp" presStyleIdx="0" presStyleCnt="4"/>
      <dgm:spPr/>
    </dgm:pt>
    <dgm:pt modelId="{E80B326D-95BA-488B-8183-D2CC7371014C}" type="pres">
      <dgm:prSet presAssocID="{F629604E-3599-4052-ADD4-F6BCF2CCCD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B3C59164-EFAD-4246-A39C-4CA85B1E4514}" type="pres">
      <dgm:prSet presAssocID="{F629604E-3599-4052-ADD4-F6BCF2CCCD02}" presName="spaceRect" presStyleCnt="0"/>
      <dgm:spPr/>
    </dgm:pt>
    <dgm:pt modelId="{9E1E31D8-C172-440A-B25F-A3655788B7BB}" type="pres">
      <dgm:prSet presAssocID="{F629604E-3599-4052-ADD4-F6BCF2CCCD02}" presName="textRect" presStyleLbl="revTx" presStyleIdx="0" presStyleCnt="4">
        <dgm:presLayoutVars>
          <dgm:chMax val="1"/>
          <dgm:chPref val="1"/>
        </dgm:presLayoutVars>
      </dgm:prSet>
      <dgm:spPr/>
    </dgm:pt>
    <dgm:pt modelId="{113D3965-A70B-4D48-9FE1-3791B6E7CE4E}" type="pres">
      <dgm:prSet presAssocID="{DE7E232A-A9FB-4A98-90C0-D1EFC0B13372}" presName="sibTrans" presStyleLbl="sibTrans2D1" presStyleIdx="0" presStyleCnt="0"/>
      <dgm:spPr/>
    </dgm:pt>
    <dgm:pt modelId="{4CCE027B-F9FD-4589-85CA-CB7F4DD6A274}" type="pres">
      <dgm:prSet presAssocID="{889CB94F-613D-4CC7-9700-89B663DE80DF}" presName="compNode" presStyleCnt="0"/>
      <dgm:spPr/>
    </dgm:pt>
    <dgm:pt modelId="{9FB1D07C-F7E7-4E31-BC8B-2933C3BFFF5F}" type="pres">
      <dgm:prSet presAssocID="{889CB94F-613D-4CC7-9700-89B663DE80DF}" presName="iconBgRect" presStyleLbl="bgShp" presStyleIdx="1" presStyleCnt="4"/>
      <dgm:spPr/>
    </dgm:pt>
    <dgm:pt modelId="{1D77FD5E-9F49-4F54-A9D9-F259B293ADA0}" type="pres">
      <dgm:prSet presAssocID="{889CB94F-613D-4CC7-9700-89B663DE80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AFA74757-6ED4-4092-AA76-4C442879C08A}" type="pres">
      <dgm:prSet presAssocID="{889CB94F-613D-4CC7-9700-89B663DE80DF}" presName="spaceRect" presStyleCnt="0"/>
      <dgm:spPr/>
    </dgm:pt>
    <dgm:pt modelId="{7987DD29-27FC-4978-BCAA-766D19118C3A}" type="pres">
      <dgm:prSet presAssocID="{889CB94F-613D-4CC7-9700-89B663DE80DF}" presName="textRect" presStyleLbl="revTx" presStyleIdx="1" presStyleCnt="4">
        <dgm:presLayoutVars>
          <dgm:chMax val="1"/>
          <dgm:chPref val="1"/>
        </dgm:presLayoutVars>
      </dgm:prSet>
      <dgm:spPr/>
    </dgm:pt>
    <dgm:pt modelId="{15E51F7B-3302-4ACE-9B6C-43FCCB7F477B}" type="pres">
      <dgm:prSet presAssocID="{B268BA59-3BC5-47A5-9DEA-2E8E007EF6CB}" presName="sibTrans" presStyleLbl="sibTrans2D1" presStyleIdx="0" presStyleCnt="0"/>
      <dgm:spPr/>
    </dgm:pt>
    <dgm:pt modelId="{ACE9459C-9B0F-4877-B0A3-8E73B200899D}" type="pres">
      <dgm:prSet presAssocID="{6A48C166-C1BB-443F-BA1D-1AA1FCF866AE}" presName="compNode" presStyleCnt="0"/>
      <dgm:spPr/>
    </dgm:pt>
    <dgm:pt modelId="{50649CE4-8408-404D-9779-FC387BEA6C6C}" type="pres">
      <dgm:prSet presAssocID="{6A48C166-C1BB-443F-BA1D-1AA1FCF866AE}" presName="iconBgRect" presStyleLbl="bgShp" presStyleIdx="2" presStyleCnt="4"/>
      <dgm:spPr/>
    </dgm:pt>
    <dgm:pt modelId="{E4DC85D2-417A-4580-8DBF-78AC55BC63E1}" type="pres">
      <dgm:prSet presAssocID="{6A48C166-C1BB-443F-BA1D-1AA1FCF866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72629ACE-0611-4847-A6C3-E1F771641A49}" type="pres">
      <dgm:prSet presAssocID="{6A48C166-C1BB-443F-BA1D-1AA1FCF866AE}" presName="spaceRect" presStyleCnt="0"/>
      <dgm:spPr/>
    </dgm:pt>
    <dgm:pt modelId="{99A68335-F79B-4FD8-8B19-D679F2A95A33}" type="pres">
      <dgm:prSet presAssocID="{6A48C166-C1BB-443F-BA1D-1AA1FCF866AE}" presName="textRect" presStyleLbl="revTx" presStyleIdx="2" presStyleCnt="4">
        <dgm:presLayoutVars>
          <dgm:chMax val="1"/>
          <dgm:chPref val="1"/>
        </dgm:presLayoutVars>
      </dgm:prSet>
      <dgm:spPr/>
    </dgm:pt>
    <dgm:pt modelId="{4340E97A-F494-4E99-8FFC-2B670CB3AA49}" type="pres">
      <dgm:prSet presAssocID="{D0C3CDE5-E347-4015-A055-FF206E7F51F0}" presName="sibTrans" presStyleLbl="sibTrans2D1" presStyleIdx="0" presStyleCnt="0"/>
      <dgm:spPr/>
    </dgm:pt>
    <dgm:pt modelId="{BBC8E68E-EC63-4D66-AC77-950CE235872D}" type="pres">
      <dgm:prSet presAssocID="{9473704B-7BB8-4998-AE60-ECCFDAD0D220}" presName="compNode" presStyleCnt="0"/>
      <dgm:spPr/>
    </dgm:pt>
    <dgm:pt modelId="{CD3AFB7D-4289-42F6-9D11-9BA1F48FF365}" type="pres">
      <dgm:prSet presAssocID="{9473704B-7BB8-4998-AE60-ECCFDAD0D220}" presName="iconBgRect" presStyleLbl="bgShp" presStyleIdx="3" presStyleCnt="4"/>
      <dgm:spPr/>
    </dgm:pt>
    <dgm:pt modelId="{0D05E17C-4BC7-49F4-BD7A-120F72EF29A0}" type="pres">
      <dgm:prSet presAssocID="{9473704B-7BB8-4998-AE60-ECCFDAD0D2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
        </a:ext>
      </dgm:extLst>
    </dgm:pt>
    <dgm:pt modelId="{15CF1845-2CA0-40CC-B671-B170337B863C}" type="pres">
      <dgm:prSet presAssocID="{9473704B-7BB8-4998-AE60-ECCFDAD0D220}" presName="spaceRect" presStyleCnt="0"/>
      <dgm:spPr/>
    </dgm:pt>
    <dgm:pt modelId="{E451004F-DF88-4475-B3BC-FB9783EB1E67}" type="pres">
      <dgm:prSet presAssocID="{9473704B-7BB8-4998-AE60-ECCFDAD0D220}" presName="textRect" presStyleLbl="revTx" presStyleIdx="3" presStyleCnt="4">
        <dgm:presLayoutVars>
          <dgm:chMax val="1"/>
          <dgm:chPref val="1"/>
        </dgm:presLayoutVars>
      </dgm:prSet>
      <dgm:spPr/>
    </dgm:pt>
  </dgm:ptLst>
  <dgm:cxnLst>
    <dgm:cxn modelId="{129AD414-B799-4C3C-BEE6-76732D3ADBBC}" type="presOf" srcId="{B268BA59-3BC5-47A5-9DEA-2E8E007EF6CB}" destId="{15E51F7B-3302-4ACE-9B6C-43FCCB7F477B}" srcOrd="0" destOrd="0" presId="urn:microsoft.com/office/officeart/2018/2/layout/IconCircleList"/>
    <dgm:cxn modelId="{EF541827-108D-4AE4-8820-962FD34539B3}" type="presOf" srcId="{D784C261-18DB-49BF-BFCD-0AC53B0F338C}" destId="{91697043-B3E6-425B-8CAC-FDBAE0D3D416}" srcOrd="0" destOrd="0" presId="urn:microsoft.com/office/officeart/2018/2/layout/IconCircleList"/>
    <dgm:cxn modelId="{E2023673-F2C9-4F11-B3FC-4A9921D94D92}" type="presOf" srcId="{DE7E232A-A9FB-4A98-90C0-D1EFC0B13372}" destId="{113D3965-A70B-4D48-9FE1-3791B6E7CE4E}" srcOrd="0" destOrd="0" presId="urn:microsoft.com/office/officeart/2018/2/layout/IconCircleList"/>
    <dgm:cxn modelId="{02A29885-CFC3-430C-BDAC-CECC0966E408}" type="presOf" srcId="{889CB94F-613D-4CC7-9700-89B663DE80DF}" destId="{7987DD29-27FC-4978-BCAA-766D19118C3A}" srcOrd="0" destOrd="0" presId="urn:microsoft.com/office/officeart/2018/2/layout/IconCircleList"/>
    <dgm:cxn modelId="{BF5634A5-D218-4B87-83EA-1C9623E34702}" type="presOf" srcId="{9473704B-7BB8-4998-AE60-ECCFDAD0D220}" destId="{E451004F-DF88-4475-B3BC-FB9783EB1E67}" srcOrd="0" destOrd="0" presId="urn:microsoft.com/office/officeart/2018/2/layout/IconCircleList"/>
    <dgm:cxn modelId="{3805F7C0-05E2-4C9E-A356-460ADFB7C04D}" srcId="{D784C261-18DB-49BF-BFCD-0AC53B0F338C}" destId="{F629604E-3599-4052-ADD4-F6BCF2CCCD02}" srcOrd="0" destOrd="0" parTransId="{57850C68-95D8-48BD-9161-81F7FEF164D1}" sibTransId="{DE7E232A-A9FB-4A98-90C0-D1EFC0B13372}"/>
    <dgm:cxn modelId="{551BEEC1-DD87-4AA0-9716-28B4EDA34E6F}" type="presOf" srcId="{D0C3CDE5-E347-4015-A055-FF206E7F51F0}" destId="{4340E97A-F494-4E99-8FFC-2B670CB3AA49}" srcOrd="0" destOrd="0" presId="urn:microsoft.com/office/officeart/2018/2/layout/IconCircleList"/>
    <dgm:cxn modelId="{7D086BC3-A5F2-41F2-9BD3-6BF0CA8B2CFD}" srcId="{D784C261-18DB-49BF-BFCD-0AC53B0F338C}" destId="{889CB94F-613D-4CC7-9700-89B663DE80DF}" srcOrd="1" destOrd="0" parTransId="{2B6138C8-9C8F-4451-9034-C1DA89A9AF11}" sibTransId="{B268BA59-3BC5-47A5-9DEA-2E8E007EF6CB}"/>
    <dgm:cxn modelId="{0205B2C5-86F9-42B2-BF9D-4884FF24C8CC}" srcId="{D784C261-18DB-49BF-BFCD-0AC53B0F338C}" destId="{9473704B-7BB8-4998-AE60-ECCFDAD0D220}" srcOrd="3" destOrd="0" parTransId="{CF31BDB6-6756-4748-A96E-C26BE73D50C0}" sibTransId="{A86225CD-9947-455F-A266-8BFEADBAFB44}"/>
    <dgm:cxn modelId="{994CCAC5-AB7E-4AA8-B378-374A415365F8}" type="presOf" srcId="{F629604E-3599-4052-ADD4-F6BCF2CCCD02}" destId="{9E1E31D8-C172-440A-B25F-A3655788B7BB}" srcOrd="0" destOrd="0" presId="urn:microsoft.com/office/officeart/2018/2/layout/IconCircleList"/>
    <dgm:cxn modelId="{ECED93C9-0CD1-438D-A9F0-759B44DEDD5D}" srcId="{D784C261-18DB-49BF-BFCD-0AC53B0F338C}" destId="{6A48C166-C1BB-443F-BA1D-1AA1FCF866AE}" srcOrd="2" destOrd="0" parTransId="{26F5770D-FE2D-4A51-8C27-AB587CBF4CF1}" sibTransId="{D0C3CDE5-E347-4015-A055-FF206E7F51F0}"/>
    <dgm:cxn modelId="{CECCA8EA-661A-4948-B098-F6E0F240FBA3}" type="presOf" srcId="{6A48C166-C1BB-443F-BA1D-1AA1FCF866AE}" destId="{99A68335-F79B-4FD8-8B19-D679F2A95A33}" srcOrd="0" destOrd="0" presId="urn:microsoft.com/office/officeart/2018/2/layout/IconCircleList"/>
    <dgm:cxn modelId="{57D7BDF4-B3E7-4A60-9E31-0845C0F558DB}" type="presParOf" srcId="{91697043-B3E6-425B-8CAC-FDBAE0D3D416}" destId="{9B769955-AD75-4A85-9423-8A050397C816}" srcOrd="0" destOrd="0" presId="urn:microsoft.com/office/officeart/2018/2/layout/IconCircleList"/>
    <dgm:cxn modelId="{BB0270CD-59CB-44E5-B3E5-EF8C1DB22C07}" type="presParOf" srcId="{9B769955-AD75-4A85-9423-8A050397C816}" destId="{C41BF12A-787E-4DF5-B02B-1062AC982939}" srcOrd="0" destOrd="0" presId="urn:microsoft.com/office/officeart/2018/2/layout/IconCircleList"/>
    <dgm:cxn modelId="{64FC66E7-2018-4130-ACA3-C0A7140F6C1D}" type="presParOf" srcId="{C41BF12A-787E-4DF5-B02B-1062AC982939}" destId="{7BB52267-C59C-4F6D-AA14-5E1B24A71B7C}" srcOrd="0" destOrd="0" presId="urn:microsoft.com/office/officeart/2018/2/layout/IconCircleList"/>
    <dgm:cxn modelId="{C33FA15E-074C-4446-A717-8365A8D31401}" type="presParOf" srcId="{C41BF12A-787E-4DF5-B02B-1062AC982939}" destId="{E80B326D-95BA-488B-8183-D2CC7371014C}" srcOrd="1" destOrd="0" presId="urn:microsoft.com/office/officeart/2018/2/layout/IconCircleList"/>
    <dgm:cxn modelId="{4D742BB8-E6B4-4978-8914-EE45D8D445D0}" type="presParOf" srcId="{C41BF12A-787E-4DF5-B02B-1062AC982939}" destId="{B3C59164-EFAD-4246-A39C-4CA85B1E4514}" srcOrd="2" destOrd="0" presId="urn:microsoft.com/office/officeart/2018/2/layout/IconCircleList"/>
    <dgm:cxn modelId="{BAB366AD-B542-4C2F-866F-19EEE4475E98}" type="presParOf" srcId="{C41BF12A-787E-4DF5-B02B-1062AC982939}" destId="{9E1E31D8-C172-440A-B25F-A3655788B7BB}" srcOrd="3" destOrd="0" presId="urn:microsoft.com/office/officeart/2018/2/layout/IconCircleList"/>
    <dgm:cxn modelId="{59AB8218-4358-4C37-9B6D-25B2AF070076}" type="presParOf" srcId="{9B769955-AD75-4A85-9423-8A050397C816}" destId="{113D3965-A70B-4D48-9FE1-3791B6E7CE4E}" srcOrd="1" destOrd="0" presId="urn:microsoft.com/office/officeart/2018/2/layout/IconCircleList"/>
    <dgm:cxn modelId="{BE1857BD-E9DE-445C-BF43-FD1BA6CB0132}" type="presParOf" srcId="{9B769955-AD75-4A85-9423-8A050397C816}" destId="{4CCE027B-F9FD-4589-85CA-CB7F4DD6A274}" srcOrd="2" destOrd="0" presId="urn:microsoft.com/office/officeart/2018/2/layout/IconCircleList"/>
    <dgm:cxn modelId="{25DF450D-19D3-4C31-932F-3AC6D6DDEC18}" type="presParOf" srcId="{4CCE027B-F9FD-4589-85CA-CB7F4DD6A274}" destId="{9FB1D07C-F7E7-4E31-BC8B-2933C3BFFF5F}" srcOrd="0" destOrd="0" presId="urn:microsoft.com/office/officeart/2018/2/layout/IconCircleList"/>
    <dgm:cxn modelId="{3A94DF40-4089-44A0-880E-95C56F6BA7B6}" type="presParOf" srcId="{4CCE027B-F9FD-4589-85CA-CB7F4DD6A274}" destId="{1D77FD5E-9F49-4F54-A9D9-F259B293ADA0}" srcOrd="1" destOrd="0" presId="urn:microsoft.com/office/officeart/2018/2/layout/IconCircleList"/>
    <dgm:cxn modelId="{812601E8-57C7-4AA6-A368-2F394C505EBB}" type="presParOf" srcId="{4CCE027B-F9FD-4589-85CA-CB7F4DD6A274}" destId="{AFA74757-6ED4-4092-AA76-4C442879C08A}" srcOrd="2" destOrd="0" presId="urn:microsoft.com/office/officeart/2018/2/layout/IconCircleList"/>
    <dgm:cxn modelId="{7AE1583C-8A20-402C-855B-DC00454D2227}" type="presParOf" srcId="{4CCE027B-F9FD-4589-85CA-CB7F4DD6A274}" destId="{7987DD29-27FC-4978-BCAA-766D19118C3A}" srcOrd="3" destOrd="0" presId="urn:microsoft.com/office/officeart/2018/2/layout/IconCircleList"/>
    <dgm:cxn modelId="{014CA54D-8E78-4A64-8EC6-2A19ED40571F}" type="presParOf" srcId="{9B769955-AD75-4A85-9423-8A050397C816}" destId="{15E51F7B-3302-4ACE-9B6C-43FCCB7F477B}" srcOrd="3" destOrd="0" presId="urn:microsoft.com/office/officeart/2018/2/layout/IconCircleList"/>
    <dgm:cxn modelId="{3A442C22-52FF-448F-A780-82A2FDB324BD}" type="presParOf" srcId="{9B769955-AD75-4A85-9423-8A050397C816}" destId="{ACE9459C-9B0F-4877-B0A3-8E73B200899D}" srcOrd="4" destOrd="0" presId="urn:microsoft.com/office/officeart/2018/2/layout/IconCircleList"/>
    <dgm:cxn modelId="{4CAC1DB4-AC25-4508-B722-8125F2481A95}" type="presParOf" srcId="{ACE9459C-9B0F-4877-B0A3-8E73B200899D}" destId="{50649CE4-8408-404D-9779-FC387BEA6C6C}" srcOrd="0" destOrd="0" presId="urn:microsoft.com/office/officeart/2018/2/layout/IconCircleList"/>
    <dgm:cxn modelId="{0FC171E1-9782-4BCA-86FB-D13DFBD5937D}" type="presParOf" srcId="{ACE9459C-9B0F-4877-B0A3-8E73B200899D}" destId="{E4DC85D2-417A-4580-8DBF-78AC55BC63E1}" srcOrd="1" destOrd="0" presId="urn:microsoft.com/office/officeart/2018/2/layout/IconCircleList"/>
    <dgm:cxn modelId="{4E45B716-A17F-4692-9894-34D13DCA155A}" type="presParOf" srcId="{ACE9459C-9B0F-4877-B0A3-8E73B200899D}" destId="{72629ACE-0611-4847-A6C3-E1F771641A49}" srcOrd="2" destOrd="0" presId="urn:microsoft.com/office/officeart/2018/2/layout/IconCircleList"/>
    <dgm:cxn modelId="{1E9404C0-CDC0-4CF7-862B-175AC327723A}" type="presParOf" srcId="{ACE9459C-9B0F-4877-B0A3-8E73B200899D}" destId="{99A68335-F79B-4FD8-8B19-D679F2A95A33}" srcOrd="3" destOrd="0" presId="urn:microsoft.com/office/officeart/2018/2/layout/IconCircleList"/>
    <dgm:cxn modelId="{E11EAE93-DA89-4D77-9926-32463686B1F9}" type="presParOf" srcId="{9B769955-AD75-4A85-9423-8A050397C816}" destId="{4340E97A-F494-4E99-8FFC-2B670CB3AA49}" srcOrd="5" destOrd="0" presId="urn:microsoft.com/office/officeart/2018/2/layout/IconCircleList"/>
    <dgm:cxn modelId="{4FE5F94F-07B6-4373-8555-2F0B12B11A72}" type="presParOf" srcId="{9B769955-AD75-4A85-9423-8A050397C816}" destId="{BBC8E68E-EC63-4D66-AC77-950CE235872D}" srcOrd="6" destOrd="0" presId="urn:microsoft.com/office/officeart/2018/2/layout/IconCircleList"/>
    <dgm:cxn modelId="{18FF5867-1343-4D28-897D-7E65160C39E6}" type="presParOf" srcId="{BBC8E68E-EC63-4D66-AC77-950CE235872D}" destId="{CD3AFB7D-4289-42F6-9D11-9BA1F48FF365}" srcOrd="0" destOrd="0" presId="urn:microsoft.com/office/officeart/2018/2/layout/IconCircleList"/>
    <dgm:cxn modelId="{873BC1BC-9FC5-4892-88BF-045423C3CDD3}" type="presParOf" srcId="{BBC8E68E-EC63-4D66-AC77-950CE235872D}" destId="{0D05E17C-4BC7-49F4-BD7A-120F72EF29A0}" srcOrd="1" destOrd="0" presId="urn:microsoft.com/office/officeart/2018/2/layout/IconCircleList"/>
    <dgm:cxn modelId="{0AF2B8A1-F721-4A32-9900-95B2758F321C}" type="presParOf" srcId="{BBC8E68E-EC63-4D66-AC77-950CE235872D}" destId="{15CF1845-2CA0-40CC-B671-B170337B863C}" srcOrd="2" destOrd="0" presId="urn:microsoft.com/office/officeart/2018/2/layout/IconCircleList"/>
    <dgm:cxn modelId="{DC6600AD-3D3B-4BC7-B2B1-7D241D69C695}" type="presParOf" srcId="{BBC8E68E-EC63-4D66-AC77-950CE235872D}" destId="{E451004F-DF88-4475-B3BC-FB9783EB1E6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E4458-45A6-4462-9C2B-AB9925659732}">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9AB99-1B04-43E1-B32A-DA5732E93D82}">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C39DF2-73A0-48B7-B1F8-A5E44AEFD2B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IN" sz="2300" kern="1200" dirty="0"/>
            <a:t>Azure Compute which helps to provide high availability and better performance to your application by creating &amp; managing a group of identical, load balanced VMs</a:t>
          </a:r>
          <a:endParaRPr lang="en-US" sz="2300" kern="1200" dirty="0"/>
        </a:p>
      </dsp:txBody>
      <dsp:txXfrm>
        <a:off x="1437631" y="531"/>
        <a:ext cx="9077968" cy="1244702"/>
      </dsp:txXfrm>
    </dsp:sp>
    <dsp:sp modelId="{C5688C0B-ACB1-482B-BDAB-6823E5CDE5B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F2264-CF7C-4286-8E73-5CFEEB2D3DE6}">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CFE242-E334-4CC5-A49E-14195E0A135A}">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IN" sz="2300" kern="1200" dirty="0"/>
            <a:t>The number of VMs can automatically increase or decrease in response to demand or on a defined schedule</a:t>
          </a:r>
          <a:endParaRPr lang="en-US" sz="2300" kern="1200" dirty="0"/>
        </a:p>
      </dsp:txBody>
      <dsp:txXfrm>
        <a:off x="1437631" y="1556410"/>
        <a:ext cx="9077968" cy="1244702"/>
      </dsp:txXfrm>
    </dsp:sp>
    <dsp:sp modelId="{BB4F7DB5-66AA-471B-A2F7-5FB1514D4734}">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95574-8BA0-4BE4-8E0B-5826DB23CBF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2121A3-FA9E-4A3E-B3E7-2C82FBA7719B}">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IN" sz="2300" kern="1200" dirty="0"/>
            <a:t>Supports up to 1000 VMs, with your own custom images up to 600 VMs</a:t>
          </a:r>
          <a:endParaRPr lang="en-US" sz="2300" kern="1200" dirty="0"/>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D14D0-13D1-4588-BE4C-A85079A0C1B2}">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6CBE4-F819-4069-B95E-D7D85CBAE78D}">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8758EA-D61D-48F1-9020-6BECBA3F4721}">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IN" sz="1700" kern="1200" dirty="0"/>
            <a:t>Manual Scaling : You can manually increase or decrease the number of           </a:t>
          </a:r>
          <a:r>
            <a:rPr lang="en-IN" sz="1700" kern="1200" dirty="0" err="1"/>
            <a:t>vm</a:t>
          </a:r>
          <a:r>
            <a:rPr lang="en-IN" sz="1700" kern="1200" dirty="0"/>
            <a:t> instances in the scale set based on demand.</a:t>
          </a:r>
          <a:endParaRPr lang="en-US" sz="1700" kern="1200" dirty="0"/>
        </a:p>
      </dsp:txBody>
      <dsp:txXfrm>
        <a:off x="1834517" y="1507711"/>
        <a:ext cx="3148942" cy="1335915"/>
      </dsp:txXfrm>
    </dsp:sp>
    <dsp:sp modelId="{DBA1ED36-424E-4952-AAD1-80ECFFD75B74}">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668D1-D436-413E-B37B-2CDAF3A2765E}">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F20AFE-6214-416E-9D78-BE0CC5DA65D0}">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IN" sz="1700" kern="1200"/>
            <a:t>Automatic Scaling : VMSS provides automayic scaling options that allow you to scale the number of VMs based on demand, time-based schedules, or custom metrics.</a:t>
          </a:r>
          <a:endParaRPr lang="en-US" sz="1700" kern="1200"/>
        </a:p>
      </dsp:txBody>
      <dsp:txXfrm>
        <a:off x="7154322" y="1507711"/>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52267-C59C-4F6D-AA14-5E1B24A71B7C}">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0B326D-95BA-488B-8183-D2CC7371014C}">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1E31D8-C172-440A-B25F-A3655788B7BB}">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IN" sz="2300" i="0" kern="1200"/>
            <a:t>Easy to create and manage multiple VMs</a:t>
          </a:r>
          <a:endParaRPr lang="en-US" sz="2300" kern="1200"/>
        </a:p>
      </dsp:txBody>
      <dsp:txXfrm>
        <a:off x="1834517" y="469890"/>
        <a:ext cx="3148942" cy="1335915"/>
      </dsp:txXfrm>
    </dsp:sp>
    <dsp:sp modelId="{9FB1D07C-F7E7-4E31-BC8B-2933C3BFFF5F}">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77FD5E-9F49-4F54-A9D9-F259B293ADA0}">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87DD29-27FC-4978-BCAA-766D19118C3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IN" sz="2300" i="0" kern="1200"/>
            <a:t>Provides high availability and application resiliency</a:t>
          </a:r>
          <a:endParaRPr lang="en-US" sz="2300" kern="1200"/>
        </a:p>
      </dsp:txBody>
      <dsp:txXfrm>
        <a:off x="7154322" y="469890"/>
        <a:ext cx="3148942" cy="1335915"/>
      </dsp:txXfrm>
    </dsp:sp>
    <dsp:sp modelId="{50649CE4-8408-404D-9779-FC387BEA6C6C}">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C85D2-417A-4580-8DBF-78AC55BC63E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68335-F79B-4FD8-8B19-D679F2A95A33}">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IN" sz="2300" i="0" kern="1200"/>
            <a:t>Allows your application to automatically scale as resource demand changes</a:t>
          </a:r>
          <a:endParaRPr lang="en-US" sz="2300" kern="1200"/>
        </a:p>
      </dsp:txBody>
      <dsp:txXfrm>
        <a:off x="1834517" y="2545532"/>
        <a:ext cx="3148942" cy="1335915"/>
      </dsp:txXfrm>
    </dsp:sp>
    <dsp:sp modelId="{CD3AFB7D-4289-42F6-9D11-9BA1F48FF365}">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05E17C-4BC7-49F4-BD7A-120F72EF29A0}">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51004F-DF88-4475-B3BC-FB9783EB1E67}">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IN" sz="2300" i="0" kern="1200" dirty="0"/>
            <a:t>Works at large-scale</a:t>
          </a:r>
          <a:endParaRPr lang="en-US" sz="2300" kern="1200" dirty="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2A1C-3133-39C3-7C30-3122BFE4BB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67D69E-649A-C7DB-4D20-1EC1D9F62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E8B15B-5AD1-D1E6-147F-BF15251A4AD1}"/>
              </a:ext>
            </a:extLst>
          </p:cNvPr>
          <p:cNvSpPr>
            <a:spLocks noGrp="1"/>
          </p:cNvSpPr>
          <p:nvPr>
            <p:ph type="dt" sz="half" idx="10"/>
          </p:nvPr>
        </p:nvSpPr>
        <p:spPr/>
        <p:txBody>
          <a:bodyPr/>
          <a:lstStyle/>
          <a:p>
            <a:fld id="{B9B93DDE-A4A7-49B5-A962-8A1F3C2AD57A}" type="datetimeFigureOut">
              <a:rPr lang="en-IN" smtClean="0"/>
              <a:t>03-05-2023</a:t>
            </a:fld>
            <a:endParaRPr lang="en-IN"/>
          </a:p>
        </p:txBody>
      </p:sp>
      <p:sp>
        <p:nvSpPr>
          <p:cNvPr id="5" name="Footer Placeholder 4">
            <a:extLst>
              <a:ext uri="{FF2B5EF4-FFF2-40B4-BE49-F238E27FC236}">
                <a16:creationId xmlns:a16="http://schemas.microsoft.com/office/drawing/2014/main" id="{95D871D5-1CBF-7643-C9F1-CD6B2013B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6A618-4AF6-663E-E82F-6BE931F3FF87}"/>
              </a:ext>
            </a:extLst>
          </p:cNvPr>
          <p:cNvSpPr>
            <a:spLocks noGrp="1"/>
          </p:cNvSpPr>
          <p:nvPr>
            <p:ph type="sldNum" sz="quarter" idx="12"/>
          </p:nvPr>
        </p:nvSpPr>
        <p:spPr/>
        <p:txBody>
          <a:bodyPr/>
          <a:lstStyle/>
          <a:p>
            <a:fld id="{CC0C9D29-5F9D-417E-B15C-EEB8CB83AD80}" type="slidenum">
              <a:rPr lang="en-IN" smtClean="0"/>
              <a:t>‹#›</a:t>
            </a:fld>
            <a:endParaRPr lang="en-IN"/>
          </a:p>
        </p:txBody>
      </p:sp>
    </p:spTree>
    <p:extLst>
      <p:ext uri="{BB962C8B-B14F-4D97-AF65-F5344CB8AC3E}">
        <p14:creationId xmlns:p14="http://schemas.microsoft.com/office/powerpoint/2010/main" val="158134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3E1F-47A1-2E15-60C5-ECD4C20237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1DBDBF-0587-3DCE-EB4E-1B4CD05036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E3C2E-708A-4ED1-7651-A20644798354}"/>
              </a:ext>
            </a:extLst>
          </p:cNvPr>
          <p:cNvSpPr>
            <a:spLocks noGrp="1"/>
          </p:cNvSpPr>
          <p:nvPr>
            <p:ph type="dt" sz="half" idx="10"/>
          </p:nvPr>
        </p:nvSpPr>
        <p:spPr/>
        <p:txBody>
          <a:bodyPr/>
          <a:lstStyle/>
          <a:p>
            <a:fld id="{B9B93DDE-A4A7-49B5-A962-8A1F3C2AD57A}" type="datetimeFigureOut">
              <a:rPr lang="en-IN" smtClean="0"/>
              <a:t>03-05-2023</a:t>
            </a:fld>
            <a:endParaRPr lang="en-IN"/>
          </a:p>
        </p:txBody>
      </p:sp>
      <p:sp>
        <p:nvSpPr>
          <p:cNvPr id="5" name="Footer Placeholder 4">
            <a:extLst>
              <a:ext uri="{FF2B5EF4-FFF2-40B4-BE49-F238E27FC236}">
                <a16:creationId xmlns:a16="http://schemas.microsoft.com/office/drawing/2014/main" id="{E8381AA5-61DE-C1B1-6855-7C02444B0B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18B14-76EC-FFEC-E29E-6D2AF51CA632}"/>
              </a:ext>
            </a:extLst>
          </p:cNvPr>
          <p:cNvSpPr>
            <a:spLocks noGrp="1"/>
          </p:cNvSpPr>
          <p:nvPr>
            <p:ph type="sldNum" sz="quarter" idx="12"/>
          </p:nvPr>
        </p:nvSpPr>
        <p:spPr/>
        <p:txBody>
          <a:bodyPr/>
          <a:lstStyle/>
          <a:p>
            <a:fld id="{CC0C9D29-5F9D-417E-B15C-EEB8CB83AD80}" type="slidenum">
              <a:rPr lang="en-IN" smtClean="0"/>
              <a:t>‹#›</a:t>
            </a:fld>
            <a:endParaRPr lang="en-IN"/>
          </a:p>
        </p:txBody>
      </p:sp>
    </p:spTree>
    <p:extLst>
      <p:ext uri="{BB962C8B-B14F-4D97-AF65-F5344CB8AC3E}">
        <p14:creationId xmlns:p14="http://schemas.microsoft.com/office/powerpoint/2010/main" val="129701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AAF1F0-34E3-043E-6FC6-C265B28CBB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2D7F0F-3807-23A2-74C7-97FDB7F115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003B92-379F-AC6B-1059-96164EE459C3}"/>
              </a:ext>
            </a:extLst>
          </p:cNvPr>
          <p:cNvSpPr>
            <a:spLocks noGrp="1"/>
          </p:cNvSpPr>
          <p:nvPr>
            <p:ph type="dt" sz="half" idx="10"/>
          </p:nvPr>
        </p:nvSpPr>
        <p:spPr/>
        <p:txBody>
          <a:bodyPr/>
          <a:lstStyle/>
          <a:p>
            <a:fld id="{B9B93DDE-A4A7-49B5-A962-8A1F3C2AD57A}" type="datetimeFigureOut">
              <a:rPr lang="en-IN" smtClean="0"/>
              <a:t>03-05-2023</a:t>
            </a:fld>
            <a:endParaRPr lang="en-IN"/>
          </a:p>
        </p:txBody>
      </p:sp>
      <p:sp>
        <p:nvSpPr>
          <p:cNvPr id="5" name="Footer Placeholder 4">
            <a:extLst>
              <a:ext uri="{FF2B5EF4-FFF2-40B4-BE49-F238E27FC236}">
                <a16:creationId xmlns:a16="http://schemas.microsoft.com/office/drawing/2014/main" id="{3C632B72-69EE-2EC1-073C-50F40C146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DB4608-D91F-A3DF-DAC7-017BE6D83D1B}"/>
              </a:ext>
            </a:extLst>
          </p:cNvPr>
          <p:cNvSpPr>
            <a:spLocks noGrp="1"/>
          </p:cNvSpPr>
          <p:nvPr>
            <p:ph type="sldNum" sz="quarter" idx="12"/>
          </p:nvPr>
        </p:nvSpPr>
        <p:spPr/>
        <p:txBody>
          <a:bodyPr/>
          <a:lstStyle/>
          <a:p>
            <a:fld id="{CC0C9D29-5F9D-417E-B15C-EEB8CB83AD80}" type="slidenum">
              <a:rPr lang="en-IN" smtClean="0"/>
              <a:t>‹#›</a:t>
            </a:fld>
            <a:endParaRPr lang="en-IN"/>
          </a:p>
        </p:txBody>
      </p:sp>
    </p:spTree>
    <p:extLst>
      <p:ext uri="{BB962C8B-B14F-4D97-AF65-F5344CB8AC3E}">
        <p14:creationId xmlns:p14="http://schemas.microsoft.com/office/powerpoint/2010/main" val="26694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7D6B-35FE-D6C1-CD62-23ADA26E86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CB8002-C87A-D6CB-E32A-25EE19056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A27AF-F563-AABE-5542-49DC301F9500}"/>
              </a:ext>
            </a:extLst>
          </p:cNvPr>
          <p:cNvSpPr>
            <a:spLocks noGrp="1"/>
          </p:cNvSpPr>
          <p:nvPr>
            <p:ph type="dt" sz="half" idx="10"/>
          </p:nvPr>
        </p:nvSpPr>
        <p:spPr/>
        <p:txBody>
          <a:bodyPr/>
          <a:lstStyle/>
          <a:p>
            <a:fld id="{B9B93DDE-A4A7-49B5-A962-8A1F3C2AD57A}" type="datetimeFigureOut">
              <a:rPr lang="en-IN" smtClean="0"/>
              <a:t>03-05-2023</a:t>
            </a:fld>
            <a:endParaRPr lang="en-IN"/>
          </a:p>
        </p:txBody>
      </p:sp>
      <p:sp>
        <p:nvSpPr>
          <p:cNvPr id="5" name="Footer Placeholder 4">
            <a:extLst>
              <a:ext uri="{FF2B5EF4-FFF2-40B4-BE49-F238E27FC236}">
                <a16:creationId xmlns:a16="http://schemas.microsoft.com/office/drawing/2014/main" id="{892583D3-8499-96DD-DC52-E34AE38F27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665F2-375A-2E0F-6796-E96DC008CE35}"/>
              </a:ext>
            </a:extLst>
          </p:cNvPr>
          <p:cNvSpPr>
            <a:spLocks noGrp="1"/>
          </p:cNvSpPr>
          <p:nvPr>
            <p:ph type="sldNum" sz="quarter" idx="12"/>
          </p:nvPr>
        </p:nvSpPr>
        <p:spPr/>
        <p:txBody>
          <a:bodyPr/>
          <a:lstStyle/>
          <a:p>
            <a:fld id="{CC0C9D29-5F9D-417E-B15C-EEB8CB83AD80}" type="slidenum">
              <a:rPr lang="en-IN" smtClean="0"/>
              <a:t>‹#›</a:t>
            </a:fld>
            <a:endParaRPr lang="en-IN"/>
          </a:p>
        </p:txBody>
      </p:sp>
    </p:spTree>
    <p:extLst>
      <p:ext uri="{BB962C8B-B14F-4D97-AF65-F5344CB8AC3E}">
        <p14:creationId xmlns:p14="http://schemas.microsoft.com/office/powerpoint/2010/main" val="2333812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8D15-7380-816F-A689-9E3FEB97F5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DB95A6-E3A5-4FF1-ED16-0581BB762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B7C7D6-79AD-8EAD-32D4-2833A93FF5F7}"/>
              </a:ext>
            </a:extLst>
          </p:cNvPr>
          <p:cNvSpPr>
            <a:spLocks noGrp="1"/>
          </p:cNvSpPr>
          <p:nvPr>
            <p:ph type="dt" sz="half" idx="10"/>
          </p:nvPr>
        </p:nvSpPr>
        <p:spPr/>
        <p:txBody>
          <a:bodyPr/>
          <a:lstStyle/>
          <a:p>
            <a:fld id="{B9B93DDE-A4A7-49B5-A962-8A1F3C2AD57A}" type="datetimeFigureOut">
              <a:rPr lang="en-IN" smtClean="0"/>
              <a:t>03-05-2023</a:t>
            </a:fld>
            <a:endParaRPr lang="en-IN"/>
          </a:p>
        </p:txBody>
      </p:sp>
      <p:sp>
        <p:nvSpPr>
          <p:cNvPr id="5" name="Footer Placeholder 4">
            <a:extLst>
              <a:ext uri="{FF2B5EF4-FFF2-40B4-BE49-F238E27FC236}">
                <a16:creationId xmlns:a16="http://schemas.microsoft.com/office/drawing/2014/main" id="{E19F5C1C-2FF1-A78A-49D8-91848E072F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D3D724-ABFA-8596-61CC-B11542D0F2A8}"/>
              </a:ext>
            </a:extLst>
          </p:cNvPr>
          <p:cNvSpPr>
            <a:spLocks noGrp="1"/>
          </p:cNvSpPr>
          <p:nvPr>
            <p:ph type="sldNum" sz="quarter" idx="12"/>
          </p:nvPr>
        </p:nvSpPr>
        <p:spPr/>
        <p:txBody>
          <a:bodyPr/>
          <a:lstStyle/>
          <a:p>
            <a:fld id="{CC0C9D29-5F9D-417E-B15C-EEB8CB83AD80}" type="slidenum">
              <a:rPr lang="en-IN" smtClean="0"/>
              <a:t>‹#›</a:t>
            </a:fld>
            <a:endParaRPr lang="en-IN"/>
          </a:p>
        </p:txBody>
      </p:sp>
    </p:spTree>
    <p:extLst>
      <p:ext uri="{BB962C8B-B14F-4D97-AF65-F5344CB8AC3E}">
        <p14:creationId xmlns:p14="http://schemas.microsoft.com/office/powerpoint/2010/main" val="264082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420C-069D-A3C7-5F45-87F34FDB1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B67ACE-4540-E495-D541-DF9ADDF8D2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9C58BF-A620-68E2-B08E-09FD831A4B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3438C7-85A0-FC42-66DE-4D779B921BE5}"/>
              </a:ext>
            </a:extLst>
          </p:cNvPr>
          <p:cNvSpPr>
            <a:spLocks noGrp="1"/>
          </p:cNvSpPr>
          <p:nvPr>
            <p:ph type="dt" sz="half" idx="10"/>
          </p:nvPr>
        </p:nvSpPr>
        <p:spPr/>
        <p:txBody>
          <a:bodyPr/>
          <a:lstStyle/>
          <a:p>
            <a:fld id="{B9B93DDE-A4A7-49B5-A962-8A1F3C2AD57A}" type="datetimeFigureOut">
              <a:rPr lang="en-IN" smtClean="0"/>
              <a:t>03-05-2023</a:t>
            </a:fld>
            <a:endParaRPr lang="en-IN"/>
          </a:p>
        </p:txBody>
      </p:sp>
      <p:sp>
        <p:nvSpPr>
          <p:cNvPr id="6" name="Footer Placeholder 5">
            <a:extLst>
              <a:ext uri="{FF2B5EF4-FFF2-40B4-BE49-F238E27FC236}">
                <a16:creationId xmlns:a16="http://schemas.microsoft.com/office/drawing/2014/main" id="{0F664B37-0A90-90F5-7405-E7BA4F683B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14F780-A3E1-B70B-0B2C-C5C6F89A7482}"/>
              </a:ext>
            </a:extLst>
          </p:cNvPr>
          <p:cNvSpPr>
            <a:spLocks noGrp="1"/>
          </p:cNvSpPr>
          <p:nvPr>
            <p:ph type="sldNum" sz="quarter" idx="12"/>
          </p:nvPr>
        </p:nvSpPr>
        <p:spPr/>
        <p:txBody>
          <a:bodyPr/>
          <a:lstStyle/>
          <a:p>
            <a:fld id="{CC0C9D29-5F9D-417E-B15C-EEB8CB83AD80}" type="slidenum">
              <a:rPr lang="en-IN" smtClean="0"/>
              <a:t>‹#›</a:t>
            </a:fld>
            <a:endParaRPr lang="en-IN"/>
          </a:p>
        </p:txBody>
      </p:sp>
    </p:spTree>
    <p:extLst>
      <p:ext uri="{BB962C8B-B14F-4D97-AF65-F5344CB8AC3E}">
        <p14:creationId xmlns:p14="http://schemas.microsoft.com/office/powerpoint/2010/main" val="1442318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3747-CA21-A5F3-093A-39AA99BCF3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326DF6-B7F9-B51C-C9A7-718DB1775F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3AE000-8B2E-5428-9516-E26BE78321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214D33-CE9D-3490-FCA9-B3F5CF598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81A21C-CC6A-908C-EF7D-792E4A4D6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396D74-AF2A-A09C-1619-2F0054C09290}"/>
              </a:ext>
            </a:extLst>
          </p:cNvPr>
          <p:cNvSpPr>
            <a:spLocks noGrp="1"/>
          </p:cNvSpPr>
          <p:nvPr>
            <p:ph type="dt" sz="half" idx="10"/>
          </p:nvPr>
        </p:nvSpPr>
        <p:spPr/>
        <p:txBody>
          <a:bodyPr/>
          <a:lstStyle/>
          <a:p>
            <a:fld id="{B9B93DDE-A4A7-49B5-A962-8A1F3C2AD57A}" type="datetimeFigureOut">
              <a:rPr lang="en-IN" smtClean="0"/>
              <a:t>03-05-2023</a:t>
            </a:fld>
            <a:endParaRPr lang="en-IN"/>
          </a:p>
        </p:txBody>
      </p:sp>
      <p:sp>
        <p:nvSpPr>
          <p:cNvPr id="8" name="Footer Placeholder 7">
            <a:extLst>
              <a:ext uri="{FF2B5EF4-FFF2-40B4-BE49-F238E27FC236}">
                <a16:creationId xmlns:a16="http://schemas.microsoft.com/office/drawing/2014/main" id="{840B8393-9177-D6F9-463D-5D408DF730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45C4DD-6B4E-601D-0960-0001E9015097}"/>
              </a:ext>
            </a:extLst>
          </p:cNvPr>
          <p:cNvSpPr>
            <a:spLocks noGrp="1"/>
          </p:cNvSpPr>
          <p:nvPr>
            <p:ph type="sldNum" sz="quarter" idx="12"/>
          </p:nvPr>
        </p:nvSpPr>
        <p:spPr/>
        <p:txBody>
          <a:bodyPr/>
          <a:lstStyle/>
          <a:p>
            <a:fld id="{CC0C9D29-5F9D-417E-B15C-EEB8CB83AD80}" type="slidenum">
              <a:rPr lang="en-IN" smtClean="0"/>
              <a:t>‹#›</a:t>
            </a:fld>
            <a:endParaRPr lang="en-IN"/>
          </a:p>
        </p:txBody>
      </p:sp>
    </p:spTree>
    <p:extLst>
      <p:ext uri="{BB962C8B-B14F-4D97-AF65-F5344CB8AC3E}">
        <p14:creationId xmlns:p14="http://schemas.microsoft.com/office/powerpoint/2010/main" val="374351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2AC8-96F4-7AE3-2073-563F0C086A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02474F-3271-5E9C-3BD8-543EE21A19D9}"/>
              </a:ext>
            </a:extLst>
          </p:cNvPr>
          <p:cNvSpPr>
            <a:spLocks noGrp="1"/>
          </p:cNvSpPr>
          <p:nvPr>
            <p:ph type="dt" sz="half" idx="10"/>
          </p:nvPr>
        </p:nvSpPr>
        <p:spPr/>
        <p:txBody>
          <a:bodyPr/>
          <a:lstStyle/>
          <a:p>
            <a:fld id="{B9B93DDE-A4A7-49B5-A962-8A1F3C2AD57A}" type="datetimeFigureOut">
              <a:rPr lang="en-IN" smtClean="0"/>
              <a:t>03-05-2023</a:t>
            </a:fld>
            <a:endParaRPr lang="en-IN"/>
          </a:p>
        </p:txBody>
      </p:sp>
      <p:sp>
        <p:nvSpPr>
          <p:cNvPr id="4" name="Footer Placeholder 3">
            <a:extLst>
              <a:ext uri="{FF2B5EF4-FFF2-40B4-BE49-F238E27FC236}">
                <a16:creationId xmlns:a16="http://schemas.microsoft.com/office/drawing/2014/main" id="{77F2F608-E1A4-453D-9583-DF8C1823C7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665FEE-E341-8CDF-C88D-192472FDD908}"/>
              </a:ext>
            </a:extLst>
          </p:cNvPr>
          <p:cNvSpPr>
            <a:spLocks noGrp="1"/>
          </p:cNvSpPr>
          <p:nvPr>
            <p:ph type="sldNum" sz="quarter" idx="12"/>
          </p:nvPr>
        </p:nvSpPr>
        <p:spPr/>
        <p:txBody>
          <a:bodyPr/>
          <a:lstStyle/>
          <a:p>
            <a:fld id="{CC0C9D29-5F9D-417E-B15C-EEB8CB83AD80}" type="slidenum">
              <a:rPr lang="en-IN" smtClean="0"/>
              <a:t>‹#›</a:t>
            </a:fld>
            <a:endParaRPr lang="en-IN"/>
          </a:p>
        </p:txBody>
      </p:sp>
    </p:spTree>
    <p:extLst>
      <p:ext uri="{BB962C8B-B14F-4D97-AF65-F5344CB8AC3E}">
        <p14:creationId xmlns:p14="http://schemas.microsoft.com/office/powerpoint/2010/main" val="192651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E67A1-0653-F9D1-A9CC-9AA7E9875FFE}"/>
              </a:ext>
            </a:extLst>
          </p:cNvPr>
          <p:cNvSpPr>
            <a:spLocks noGrp="1"/>
          </p:cNvSpPr>
          <p:nvPr>
            <p:ph type="dt" sz="half" idx="10"/>
          </p:nvPr>
        </p:nvSpPr>
        <p:spPr/>
        <p:txBody>
          <a:bodyPr/>
          <a:lstStyle/>
          <a:p>
            <a:fld id="{B9B93DDE-A4A7-49B5-A962-8A1F3C2AD57A}" type="datetimeFigureOut">
              <a:rPr lang="en-IN" smtClean="0"/>
              <a:t>03-05-2023</a:t>
            </a:fld>
            <a:endParaRPr lang="en-IN"/>
          </a:p>
        </p:txBody>
      </p:sp>
      <p:sp>
        <p:nvSpPr>
          <p:cNvPr id="3" name="Footer Placeholder 2">
            <a:extLst>
              <a:ext uri="{FF2B5EF4-FFF2-40B4-BE49-F238E27FC236}">
                <a16:creationId xmlns:a16="http://schemas.microsoft.com/office/drawing/2014/main" id="{4051729D-90B8-334E-5463-9C087B3DB6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6D875E-55D3-8F5A-10E3-B71570FB38D4}"/>
              </a:ext>
            </a:extLst>
          </p:cNvPr>
          <p:cNvSpPr>
            <a:spLocks noGrp="1"/>
          </p:cNvSpPr>
          <p:nvPr>
            <p:ph type="sldNum" sz="quarter" idx="12"/>
          </p:nvPr>
        </p:nvSpPr>
        <p:spPr/>
        <p:txBody>
          <a:bodyPr/>
          <a:lstStyle/>
          <a:p>
            <a:fld id="{CC0C9D29-5F9D-417E-B15C-EEB8CB83AD80}" type="slidenum">
              <a:rPr lang="en-IN" smtClean="0"/>
              <a:t>‹#›</a:t>
            </a:fld>
            <a:endParaRPr lang="en-IN"/>
          </a:p>
        </p:txBody>
      </p:sp>
    </p:spTree>
    <p:extLst>
      <p:ext uri="{BB962C8B-B14F-4D97-AF65-F5344CB8AC3E}">
        <p14:creationId xmlns:p14="http://schemas.microsoft.com/office/powerpoint/2010/main" val="314011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A16B-7875-6978-F44B-EAC3811F5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5DF42C-6775-9975-89C0-2B7CCF26A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EB64F1-ADB7-4167-148F-9ADE33D74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6C887-EEAA-3EC8-B96C-AD2054CAD69D}"/>
              </a:ext>
            </a:extLst>
          </p:cNvPr>
          <p:cNvSpPr>
            <a:spLocks noGrp="1"/>
          </p:cNvSpPr>
          <p:nvPr>
            <p:ph type="dt" sz="half" idx="10"/>
          </p:nvPr>
        </p:nvSpPr>
        <p:spPr/>
        <p:txBody>
          <a:bodyPr/>
          <a:lstStyle/>
          <a:p>
            <a:fld id="{B9B93DDE-A4A7-49B5-A962-8A1F3C2AD57A}" type="datetimeFigureOut">
              <a:rPr lang="en-IN" smtClean="0"/>
              <a:t>03-05-2023</a:t>
            </a:fld>
            <a:endParaRPr lang="en-IN"/>
          </a:p>
        </p:txBody>
      </p:sp>
      <p:sp>
        <p:nvSpPr>
          <p:cNvPr id="6" name="Footer Placeholder 5">
            <a:extLst>
              <a:ext uri="{FF2B5EF4-FFF2-40B4-BE49-F238E27FC236}">
                <a16:creationId xmlns:a16="http://schemas.microsoft.com/office/drawing/2014/main" id="{482C25C2-9440-3FDE-3A01-E93DAAAA90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B07A2-6194-8380-451C-302D9339A4BC}"/>
              </a:ext>
            </a:extLst>
          </p:cNvPr>
          <p:cNvSpPr>
            <a:spLocks noGrp="1"/>
          </p:cNvSpPr>
          <p:nvPr>
            <p:ph type="sldNum" sz="quarter" idx="12"/>
          </p:nvPr>
        </p:nvSpPr>
        <p:spPr/>
        <p:txBody>
          <a:bodyPr/>
          <a:lstStyle/>
          <a:p>
            <a:fld id="{CC0C9D29-5F9D-417E-B15C-EEB8CB83AD80}" type="slidenum">
              <a:rPr lang="en-IN" smtClean="0"/>
              <a:t>‹#›</a:t>
            </a:fld>
            <a:endParaRPr lang="en-IN"/>
          </a:p>
        </p:txBody>
      </p:sp>
    </p:spTree>
    <p:extLst>
      <p:ext uri="{BB962C8B-B14F-4D97-AF65-F5344CB8AC3E}">
        <p14:creationId xmlns:p14="http://schemas.microsoft.com/office/powerpoint/2010/main" val="140704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5CC4E-E4E4-16D9-4434-380C7D670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991FC8-A0C8-750C-0106-441AF9203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AA05FF-D32F-7AEB-C2B0-B7E349E50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02E1A-36E9-E863-228D-6D4B642638AC}"/>
              </a:ext>
            </a:extLst>
          </p:cNvPr>
          <p:cNvSpPr>
            <a:spLocks noGrp="1"/>
          </p:cNvSpPr>
          <p:nvPr>
            <p:ph type="dt" sz="half" idx="10"/>
          </p:nvPr>
        </p:nvSpPr>
        <p:spPr/>
        <p:txBody>
          <a:bodyPr/>
          <a:lstStyle/>
          <a:p>
            <a:fld id="{B9B93DDE-A4A7-49B5-A962-8A1F3C2AD57A}" type="datetimeFigureOut">
              <a:rPr lang="en-IN" smtClean="0"/>
              <a:t>03-05-2023</a:t>
            </a:fld>
            <a:endParaRPr lang="en-IN"/>
          </a:p>
        </p:txBody>
      </p:sp>
      <p:sp>
        <p:nvSpPr>
          <p:cNvPr id="6" name="Footer Placeholder 5">
            <a:extLst>
              <a:ext uri="{FF2B5EF4-FFF2-40B4-BE49-F238E27FC236}">
                <a16:creationId xmlns:a16="http://schemas.microsoft.com/office/drawing/2014/main" id="{F3598C62-6B79-40D9-49ED-B8FAD65FDB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F4F930-6379-0E97-02D0-FD86637BEB44}"/>
              </a:ext>
            </a:extLst>
          </p:cNvPr>
          <p:cNvSpPr>
            <a:spLocks noGrp="1"/>
          </p:cNvSpPr>
          <p:nvPr>
            <p:ph type="sldNum" sz="quarter" idx="12"/>
          </p:nvPr>
        </p:nvSpPr>
        <p:spPr/>
        <p:txBody>
          <a:bodyPr/>
          <a:lstStyle/>
          <a:p>
            <a:fld id="{CC0C9D29-5F9D-417E-B15C-EEB8CB83AD80}" type="slidenum">
              <a:rPr lang="en-IN" smtClean="0"/>
              <a:t>‹#›</a:t>
            </a:fld>
            <a:endParaRPr lang="en-IN"/>
          </a:p>
        </p:txBody>
      </p:sp>
    </p:spTree>
    <p:extLst>
      <p:ext uri="{BB962C8B-B14F-4D97-AF65-F5344CB8AC3E}">
        <p14:creationId xmlns:p14="http://schemas.microsoft.com/office/powerpoint/2010/main" val="265309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77774-F7E3-EFBA-4D34-D65840AC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00FF1D-024D-2F20-A2BC-3108E6FB1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B914FF-842B-CA03-7436-578334CB9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93DDE-A4A7-49B5-A962-8A1F3C2AD57A}" type="datetimeFigureOut">
              <a:rPr lang="en-IN" smtClean="0"/>
              <a:t>03-05-2023</a:t>
            </a:fld>
            <a:endParaRPr lang="en-IN"/>
          </a:p>
        </p:txBody>
      </p:sp>
      <p:sp>
        <p:nvSpPr>
          <p:cNvPr id="5" name="Footer Placeholder 4">
            <a:extLst>
              <a:ext uri="{FF2B5EF4-FFF2-40B4-BE49-F238E27FC236}">
                <a16:creationId xmlns:a16="http://schemas.microsoft.com/office/drawing/2014/main" id="{FEB9FDFA-8AC0-F2C2-739B-99439A3B6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0C626E-DF68-C3A6-DDA0-0A3BA7C46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C9D29-5F9D-417E-B15C-EEB8CB83AD80}" type="slidenum">
              <a:rPr lang="en-IN" smtClean="0"/>
              <a:t>‹#›</a:t>
            </a:fld>
            <a:endParaRPr lang="en-IN"/>
          </a:p>
        </p:txBody>
      </p:sp>
    </p:spTree>
    <p:extLst>
      <p:ext uri="{BB962C8B-B14F-4D97-AF65-F5344CB8AC3E}">
        <p14:creationId xmlns:p14="http://schemas.microsoft.com/office/powerpoint/2010/main" val="2700287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364780-D9FF-DB64-61F8-766C694A22C0}"/>
              </a:ext>
            </a:extLst>
          </p:cNvPr>
          <p:cNvSpPr>
            <a:spLocks noGrp="1"/>
          </p:cNvSpPr>
          <p:nvPr>
            <p:ph type="ctrTitle"/>
          </p:nvPr>
        </p:nvSpPr>
        <p:spPr>
          <a:xfrm>
            <a:off x="4162567" y="818984"/>
            <a:ext cx="6714699" cy="3178689"/>
          </a:xfrm>
        </p:spPr>
        <p:txBody>
          <a:bodyPr>
            <a:normAutofit/>
          </a:bodyPr>
          <a:lstStyle/>
          <a:p>
            <a:pPr algn="l"/>
            <a:r>
              <a:rPr lang="en-IN" dirty="0">
                <a:solidFill>
                  <a:srgbClr val="FFFFFF"/>
                </a:solidFill>
              </a:rPr>
              <a:t> Vm </a:t>
            </a:r>
            <a:r>
              <a:rPr lang="en-IN" sz="9600" dirty="0">
                <a:solidFill>
                  <a:srgbClr val="FFFFFF"/>
                </a:solidFill>
              </a:rPr>
              <a:t>Scaleset</a:t>
            </a:r>
            <a:endParaRPr lang="en-IN" dirty="0">
              <a:solidFill>
                <a:srgbClr val="FFFFFF"/>
              </a:solidFill>
            </a:endParaRPr>
          </a:p>
        </p:txBody>
      </p:sp>
      <p:sp>
        <p:nvSpPr>
          <p:cNvPr id="36" name="Rectangle 3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54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rogrammer">
            <a:extLst>
              <a:ext uri="{FF2B5EF4-FFF2-40B4-BE49-F238E27FC236}">
                <a16:creationId xmlns:a16="http://schemas.microsoft.com/office/drawing/2014/main" id="{AC43BFA7-5391-A745-5C14-DABDEDB6E7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DF1205-6687-2217-3D7C-92BC87B97F66}"/>
              </a:ext>
            </a:extLst>
          </p:cNvPr>
          <p:cNvSpPr>
            <a:spLocks noGrp="1"/>
          </p:cNvSpPr>
          <p:nvPr>
            <p:ph type="title"/>
          </p:nvPr>
        </p:nvSpPr>
        <p:spPr>
          <a:xfrm>
            <a:off x="838201" y="479493"/>
            <a:ext cx="5257800" cy="1325563"/>
          </a:xfrm>
        </p:spPr>
        <p:txBody>
          <a:bodyPr>
            <a:normAutofit/>
          </a:bodyPr>
          <a:lstStyle/>
          <a:p>
            <a:r>
              <a:rPr lang="en-IN" dirty="0"/>
              <a:t>What is VM?</a:t>
            </a:r>
          </a:p>
        </p:txBody>
      </p:sp>
      <p:sp>
        <p:nvSpPr>
          <p:cNvPr id="3" name="Content Placeholder 2">
            <a:extLst>
              <a:ext uri="{FF2B5EF4-FFF2-40B4-BE49-F238E27FC236}">
                <a16:creationId xmlns:a16="http://schemas.microsoft.com/office/drawing/2014/main" id="{9D7D7FA2-2458-A04D-E142-BBA1E13C20E7}"/>
              </a:ext>
            </a:extLst>
          </p:cNvPr>
          <p:cNvSpPr>
            <a:spLocks noGrp="1"/>
          </p:cNvSpPr>
          <p:nvPr>
            <p:ph idx="1"/>
          </p:nvPr>
        </p:nvSpPr>
        <p:spPr>
          <a:xfrm>
            <a:off x="838201" y="1984443"/>
            <a:ext cx="5257800" cy="4192520"/>
          </a:xfrm>
        </p:spPr>
        <p:txBody>
          <a:bodyPr>
            <a:normAutofit/>
          </a:bodyPr>
          <a:lstStyle/>
          <a:p>
            <a:r>
              <a:rPr lang="en-IN" sz="2600" b="0" i="0" dirty="0">
                <a:effectLst/>
                <a:latin typeface="Google Sans"/>
              </a:rPr>
              <a:t>A virtual machine is an application that emulates a whole computer and runs inside your physical computer. It works as a separate independent machine, but it runs as a process on your host operating system. It's a convenient way to dedicate a portion of your computer resources to a specific task or software.</a:t>
            </a:r>
          </a:p>
          <a:p>
            <a:endParaRPr lang="en-IN" sz="2600" dirty="0"/>
          </a:p>
        </p:txBody>
      </p:sp>
    </p:spTree>
    <p:extLst>
      <p:ext uri="{BB962C8B-B14F-4D97-AF65-F5344CB8AC3E}">
        <p14:creationId xmlns:p14="http://schemas.microsoft.com/office/powerpoint/2010/main" val="244297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4C4A4-64B4-0597-B393-44351BF9515A}"/>
              </a:ext>
            </a:extLst>
          </p:cNvPr>
          <p:cNvSpPr>
            <a:spLocks noGrp="1"/>
          </p:cNvSpPr>
          <p:nvPr>
            <p:ph type="title"/>
          </p:nvPr>
        </p:nvSpPr>
        <p:spPr>
          <a:xfrm>
            <a:off x="841248" y="256032"/>
            <a:ext cx="10506456" cy="1014984"/>
          </a:xfrm>
        </p:spPr>
        <p:txBody>
          <a:bodyPr anchor="b">
            <a:normAutofit/>
          </a:bodyPr>
          <a:lstStyle/>
          <a:p>
            <a:r>
              <a:rPr lang="en-IN" dirty="0"/>
              <a:t>What are Virtual Machine Scale Sets?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5BD0DC3-CCE7-56E0-5ADC-FDC2C6C29E39}"/>
              </a:ext>
            </a:extLst>
          </p:cNvPr>
          <p:cNvGraphicFramePr>
            <a:graphicFrameLocks noGrp="1"/>
          </p:cNvGraphicFramePr>
          <p:nvPr>
            <p:ph idx="1"/>
            <p:extLst>
              <p:ext uri="{D42A27DB-BD31-4B8C-83A1-F6EECF244321}">
                <p14:modId xmlns:p14="http://schemas.microsoft.com/office/powerpoint/2010/main" val="271328775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331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67378-0DF3-1664-5504-96CDD6E65C1D}"/>
              </a:ext>
            </a:extLst>
          </p:cNvPr>
          <p:cNvSpPr>
            <a:spLocks noGrp="1"/>
          </p:cNvSpPr>
          <p:nvPr>
            <p:ph type="title"/>
          </p:nvPr>
        </p:nvSpPr>
        <p:spPr>
          <a:xfrm>
            <a:off x="429768" y="353192"/>
            <a:ext cx="11201400" cy="1106424"/>
          </a:xfrm>
        </p:spPr>
        <p:txBody>
          <a:bodyPr vert="horz" lIns="91440" tIns="45720" rIns="91440" bIns="45720" rtlCol="0" anchor="ctr">
            <a:normAutofit/>
          </a:bodyPr>
          <a:lstStyle/>
          <a:p>
            <a:r>
              <a:rPr lang="en-US" sz="3600" kern="1200">
                <a:solidFill>
                  <a:schemeClr val="tx1"/>
                </a:solidFill>
                <a:latin typeface="+mj-lt"/>
                <a:ea typeface="+mj-ea"/>
                <a:cs typeface="+mj-cs"/>
              </a:rPr>
              <a:t>Azure Scaleset Custom Image</a:t>
            </a:r>
          </a:p>
        </p:txBody>
      </p:sp>
      <p:sp>
        <p:nvSpPr>
          <p:cNvPr id="17" name="Rectangle 1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44114C87-DA2A-48D3-B4FB-A6A15D94649C}"/>
              </a:ext>
            </a:extLst>
          </p:cNvPr>
          <p:cNvPicPr>
            <a:picLocks noGrp="1" noChangeAspect="1"/>
          </p:cNvPicPr>
          <p:nvPr>
            <p:ph idx="1"/>
          </p:nvPr>
        </p:nvPicPr>
        <p:blipFill rotWithShape="1">
          <a:blip r:embed="rId2"/>
          <a:srcRect t="10017" r="19135" b="11631"/>
          <a:stretch/>
        </p:blipFill>
        <p:spPr>
          <a:xfrm>
            <a:off x="429768" y="2151129"/>
            <a:ext cx="6702552" cy="3653022"/>
          </a:xfrm>
          <a:prstGeom prst="rect">
            <a:avLst/>
          </a:prstGeom>
        </p:spPr>
      </p:pic>
      <p:sp useBgFill="1">
        <p:nvSpPr>
          <p:cNvPr id="19" name="Rectangle 1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D4E9E4B-9971-2057-BBE1-80E37FBB0F46}"/>
              </a:ext>
            </a:extLst>
          </p:cNvPr>
          <p:cNvSpPr txBox="1"/>
          <p:nvPr/>
        </p:nvSpPr>
        <p:spPr>
          <a:xfrm>
            <a:off x="7938752" y="2020824"/>
            <a:ext cx="3455097" cy="395935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a:t>Image : </a:t>
            </a:r>
            <a:r>
              <a:rPr lang="en-US" sz="1700" b="0" i="0">
                <a:effectLst/>
              </a:rPr>
              <a:t>An image contains a boot loader, an operating system, and a root file system that is necessary for starting an instance.</a:t>
            </a:r>
          </a:p>
          <a:p>
            <a:pPr marL="285750" indent="-228600">
              <a:lnSpc>
                <a:spcPct val="90000"/>
              </a:lnSpc>
              <a:spcAft>
                <a:spcPts val="600"/>
              </a:spcAft>
              <a:buFont typeface="Arial" panose="020B0604020202020204" pitchFamily="34" charset="0"/>
              <a:buChar char="•"/>
            </a:pPr>
            <a:r>
              <a:rPr lang="en-US" sz="1700" b="0" i="0">
                <a:effectLst/>
              </a:rPr>
              <a:t>Load Balancer :  Load balancing </a:t>
            </a:r>
            <a:r>
              <a:rPr lang="en-US" sz="1700" i="0">
                <a:effectLst/>
              </a:rPr>
              <a:t>refers to evenly distributing load (incoming network traffic) across a group of backend resources or servers.</a:t>
            </a:r>
            <a:endParaRPr lang="en-US" sz="1700"/>
          </a:p>
          <a:p>
            <a:pPr marL="285750" indent="-228600">
              <a:lnSpc>
                <a:spcPct val="90000"/>
              </a:lnSpc>
              <a:spcAft>
                <a:spcPts val="600"/>
              </a:spcAft>
              <a:buFont typeface="Arial" panose="020B0604020202020204" pitchFamily="34" charset="0"/>
              <a:buChar char="•"/>
            </a:pPr>
            <a:r>
              <a:rPr lang="en-US" sz="1700" i="0">
                <a:effectLst/>
              </a:rPr>
              <a:t>Initially 3 instances will be started by scaleset. Later it will incr</a:t>
            </a:r>
            <a:r>
              <a:rPr lang="en-US" sz="1700"/>
              <a:t>ease by the scaleset for the user need.</a:t>
            </a:r>
          </a:p>
          <a:p>
            <a:pPr marL="285750" indent="-228600">
              <a:lnSpc>
                <a:spcPct val="90000"/>
              </a:lnSpc>
              <a:spcAft>
                <a:spcPts val="600"/>
              </a:spcAft>
              <a:buFont typeface="Arial" panose="020B0604020202020204" pitchFamily="34" charset="0"/>
              <a:buChar char="•"/>
            </a:pPr>
            <a:endParaRPr lang="en-US" sz="1700" i="0">
              <a:effectLst/>
            </a:endParaRPr>
          </a:p>
        </p:txBody>
      </p:sp>
    </p:spTree>
    <p:extLst>
      <p:ext uri="{BB962C8B-B14F-4D97-AF65-F5344CB8AC3E}">
        <p14:creationId xmlns:p14="http://schemas.microsoft.com/office/powerpoint/2010/main" val="14814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F08E-6788-DCD1-0B58-5D7B89B91035}"/>
              </a:ext>
            </a:extLst>
          </p:cNvPr>
          <p:cNvSpPr>
            <a:spLocks noGrp="1"/>
          </p:cNvSpPr>
          <p:nvPr>
            <p:ph type="title"/>
          </p:nvPr>
        </p:nvSpPr>
        <p:spPr/>
        <p:txBody>
          <a:bodyPr/>
          <a:lstStyle/>
          <a:p>
            <a:pPr algn="ctr"/>
            <a:r>
              <a:rPr lang="en-IN" dirty="0"/>
              <a:t>Types of Scaling in VMSS</a:t>
            </a:r>
          </a:p>
        </p:txBody>
      </p:sp>
      <p:graphicFrame>
        <p:nvGraphicFramePr>
          <p:cNvPr id="7" name="Content Placeholder 2">
            <a:extLst>
              <a:ext uri="{FF2B5EF4-FFF2-40B4-BE49-F238E27FC236}">
                <a16:creationId xmlns:a16="http://schemas.microsoft.com/office/drawing/2014/main" id="{9926C3EA-3EED-AAFF-1AC1-8406329519C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484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B635D-2696-79C9-D977-8BF910166D89}"/>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kern="1200">
                <a:solidFill>
                  <a:srgbClr val="FFFFFF"/>
                </a:solidFill>
                <a:effectLst/>
                <a:latin typeface="+mj-lt"/>
                <a:ea typeface="+mj-ea"/>
                <a:cs typeface="+mj-cs"/>
              </a:rPr>
              <a:t>Why use Virtual Machine Scale Sets?</a:t>
            </a:r>
            <a:endParaRPr lang="en-US" sz="4000" kern="1200">
              <a:solidFill>
                <a:srgbClr val="FFFFFF"/>
              </a:solidFill>
              <a:latin typeface="+mj-lt"/>
              <a:ea typeface="+mj-ea"/>
              <a:cs typeface="+mj-cs"/>
            </a:endParaRPr>
          </a:p>
        </p:txBody>
      </p:sp>
      <p:sp>
        <p:nvSpPr>
          <p:cNvPr id="9" name="TextBox 8">
            <a:extLst>
              <a:ext uri="{FF2B5EF4-FFF2-40B4-BE49-F238E27FC236}">
                <a16:creationId xmlns:a16="http://schemas.microsoft.com/office/drawing/2014/main" id="{5787A679-BFAB-62C9-97A1-E4987F2B7C7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800" b="0" i="0" dirty="0">
                <a:effectLst/>
              </a:rPr>
              <a:t>To provide redundancy and improved performance, applications are typically distributed across multiple instances. Customers may access your application through a load balancer that distributes requests to one of the application instances. If you need to perform maintenance or update an application instance, your customers must be distributed to another available application instance. To keep up with extra customer demand, you may need to increase the number of application instances that run your application.</a:t>
            </a:r>
            <a:endParaRPr lang="en-US" sz="2800" dirty="0"/>
          </a:p>
        </p:txBody>
      </p:sp>
    </p:spTree>
    <p:extLst>
      <p:ext uri="{BB962C8B-B14F-4D97-AF65-F5344CB8AC3E}">
        <p14:creationId xmlns:p14="http://schemas.microsoft.com/office/powerpoint/2010/main" val="283821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2">
            <a:extLst>
              <a:ext uri="{FF2B5EF4-FFF2-40B4-BE49-F238E27FC236}">
                <a16:creationId xmlns:a16="http://schemas.microsoft.com/office/drawing/2014/main" id="{3FE0868C-8F71-7574-FC07-8E7DE5DD62DA}"/>
              </a:ext>
            </a:extLst>
          </p:cNvPr>
          <p:cNvGraphicFramePr>
            <a:graphicFrameLocks noGrp="1"/>
          </p:cNvGraphicFramePr>
          <p:nvPr>
            <p:ph idx="1"/>
            <p:extLst>
              <p:ext uri="{D42A27DB-BD31-4B8C-83A1-F6EECF244321}">
                <p14:modId xmlns:p14="http://schemas.microsoft.com/office/powerpoint/2010/main" val="383333539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263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373</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Google Sans</vt:lpstr>
      <vt:lpstr>Office Theme</vt:lpstr>
      <vt:lpstr> Vm Scaleset</vt:lpstr>
      <vt:lpstr>What is VM?</vt:lpstr>
      <vt:lpstr>What are Virtual Machine Scale Sets?</vt:lpstr>
      <vt:lpstr>Azure Scaleset Custom Image</vt:lpstr>
      <vt:lpstr>Types of Scaling in VMSS</vt:lpstr>
      <vt:lpstr>Why use Virtual Machine Scale Sets?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 Scaleset</dc:title>
  <dc:creator>Srirangam, Gayathri</dc:creator>
  <cp:lastModifiedBy>Srirangam, Gayathri</cp:lastModifiedBy>
  <cp:revision>14</cp:revision>
  <dcterms:created xsi:type="dcterms:W3CDTF">2023-05-02T08:32:58Z</dcterms:created>
  <dcterms:modified xsi:type="dcterms:W3CDTF">2023-05-03T06:20:53Z</dcterms:modified>
</cp:coreProperties>
</file>