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  <a:t/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r>
              <a:rPr lang="en-US" spc="15" dirty="0"/>
              <a:t/>
            </a: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</a:t>
            </a:r>
            <a:r>
              <a:rPr lang="en-US" sz="2400" dirty="0" smtClean="0"/>
              <a:t>:GAYATHRI. S</a:t>
            </a:r>
          </a:p>
          <a:p>
            <a:r>
              <a:rPr lang="en-US" sz="2400" dirty="0" smtClean="0"/>
              <a:t>REGISTER NO		</a:t>
            </a:r>
            <a:r>
              <a:rPr lang="en-US" sz="2400" dirty="0"/>
              <a:t>:</a:t>
            </a:r>
            <a:r>
              <a:rPr lang="en-US" sz="2400" dirty="0" smtClean="0"/>
              <a:t>312218017</a:t>
            </a:r>
            <a:r>
              <a:rPr lang="en-US" sz="2400" dirty="0" smtClean="0"/>
              <a:t>				</a:t>
            </a:r>
          </a:p>
          <a:p>
            <a:r>
              <a:rPr lang="en-US" sz="2400" dirty="0" smtClean="0"/>
              <a:t>DEPARTMENT</a:t>
            </a:r>
            <a:r>
              <a:rPr lang="en-US" sz="2400" dirty="0"/>
              <a:t>		:</a:t>
            </a:r>
            <a:r>
              <a:rPr lang="en-US" sz="2400" dirty="0" err="1"/>
              <a:t>B.Com</a:t>
            </a:r>
            <a:r>
              <a:rPr lang="en-US" sz="2400" dirty="0"/>
              <a:t> (General)</a:t>
            </a:r>
          </a:p>
          <a:p>
            <a:r>
              <a:rPr lang="en-US" sz="2400" dirty="0"/>
              <a:t>COLLEGE		:St. Anne’s Arts And Science College</a:t>
            </a:r>
          </a:p>
          <a:p>
            <a:r>
              <a:rPr lang="en-US" sz="2400" dirty="0" smtClean="0"/>
              <a:t>NM ID (USER NAME</a:t>
            </a:r>
            <a:r>
              <a:rPr lang="en-US" sz="2400" smtClean="0"/>
              <a:t>) </a:t>
            </a:r>
            <a:r>
              <a:rPr lang="en-US" sz="2400" smtClean="0"/>
              <a:t>:61376D2F6219DC89356474F566F936B8</a:t>
            </a:r>
            <a:r>
              <a:rPr lang="en-US" sz="2400" dirty="0"/>
              <a:t>			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344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SAASC LIBRARY</cp:lastModifiedBy>
  <cp:revision>53</cp:revision>
  <dcterms:created xsi:type="dcterms:W3CDTF">2024-03-29T15:07:22Z</dcterms:created>
  <dcterms:modified xsi:type="dcterms:W3CDTF">2024-08-30T05:44:26Z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