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DATA%20ANALYTICS%20EXCEL%20SESU%20GURUMURTHI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0.04425488480606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4"/>
          <c:h val="0.54671916010498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14.0</c:v>
                </c:pt>
                <c:pt idx="1">
                  <c:v>6.0</c:v>
                </c:pt>
                <c:pt idx="2">
                  <c:v>76.0</c:v>
                </c:pt>
                <c:pt idx="3">
                  <c:v>336.0</c:v>
                </c:pt>
                <c:pt idx="4">
                  <c:v>56.0</c:v>
                </c:pt>
                <c:pt idx="5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19.0</c:v>
                </c:pt>
                <c:pt idx="1">
                  <c:v>7.0</c:v>
                </c:pt>
                <c:pt idx="2">
                  <c:v>60.0</c:v>
                </c:pt>
                <c:pt idx="3">
                  <c:v>318.0</c:v>
                </c:pt>
                <c:pt idx="4">
                  <c:v>43.0</c:v>
                </c:pt>
                <c:pt idx="5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15.0</c:v>
                </c:pt>
                <c:pt idx="1">
                  <c:v>6.0</c:v>
                </c:pt>
                <c:pt idx="2">
                  <c:v>88.0</c:v>
                </c:pt>
                <c:pt idx="3">
                  <c:v>360.0</c:v>
                </c:pt>
                <c:pt idx="4">
                  <c:v>65.0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 val="0.0"/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6"/>
          <p:cNvSpPr/>
          <p:nvPr/>
        </p:nvSpPr>
        <p:spPr>
          <a:xfrm>
            <a:off x="446534" y="3085765"/>
            <a:ext cx="11262866" cy="330480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10/23/2024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581192" y="785045"/>
            <a:ext cx="11029616" cy="930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1959539" y="3282851"/>
            <a:ext cx="8610600" cy="2072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GB"/>
              <a:t> </a:t>
            </a:r>
            <a:r>
              <a:rPr dirty="0" sz="2000" lang="en-US" err="1"/>
              <a:t>G</a:t>
            </a:r>
            <a:r>
              <a:rPr dirty="0" sz="2000" lang="en-US" err="1"/>
              <a:t>a</a:t>
            </a:r>
            <a:r>
              <a:rPr dirty="0" sz="2000" lang="en-US" err="1"/>
              <a:t>y</a:t>
            </a:r>
            <a:r>
              <a:rPr dirty="0" sz="2000" lang="en-US" err="1"/>
              <a:t>a</a:t>
            </a:r>
            <a:r>
              <a:rPr dirty="0" sz="2000" lang="en-US" err="1"/>
              <a:t>t</a:t>
            </a:r>
            <a:r>
              <a:rPr dirty="0" sz="2000" lang="en-US" err="1"/>
              <a:t>h</a:t>
            </a:r>
            <a:r>
              <a:rPr dirty="0" sz="2000" lang="en-US" err="1"/>
              <a:t>ri </a:t>
            </a:r>
            <a:r>
              <a:rPr dirty="0" sz="2000" lang="en-US" err="1"/>
              <a:t>.</a:t>
            </a:r>
            <a:r>
              <a:rPr dirty="0" sz="2000" lang="en-US" err="1"/>
              <a:t>V</a:t>
            </a:r>
            <a:endParaRPr dirty="0" sz="2000" lang="en-GB"/>
          </a:p>
          <a:p>
            <a:r>
              <a:rPr dirty="0" sz="2000" lang="en-US"/>
              <a:t>REGISTER NO:3122</a:t>
            </a:r>
            <a:r>
              <a:rPr dirty="0" sz="2000" lang="en-US"/>
              <a:t>0</a:t>
            </a:r>
            <a:r>
              <a:rPr dirty="0" sz="2000" lang="en-US"/>
              <a:t>1</a:t>
            </a:r>
            <a:r>
              <a:rPr dirty="0" sz="2000" lang="en-US"/>
              <a:t>1</a:t>
            </a:r>
            <a:r>
              <a:rPr dirty="0" sz="2000" lang="en-US"/>
              <a:t>0</a:t>
            </a:r>
            <a:r>
              <a:rPr dirty="0" sz="2000" lang="en-US"/>
              <a:t>2</a:t>
            </a:r>
            <a:endParaRPr sz="2400"/>
          </a:p>
          <a:p>
            <a:r>
              <a:rPr altLang="zh-CN" dirty="0" sz="2000" lang="en-GB"/>
              <a:t>NM ID </a:t>
            </a:r>
            <a:r>
              <a:rPr altLang="zh-CN" sz="2000" lang="en-GB"/>
              <a:t>:  asunm110312201</a:t>
            </a:r>
            <a:r>
              <a:rPr altLang="zh-CN" sz="2000" lang="en-US"/>
              <a:t>1</a:t>
            </a:r>
            <a:r>
              <a:rPr altLang="zh-CN" sz="2000" lang="en-US"/>
              <a:t>0</a:t>
            </a:r>
            <a:r>
              <a:rPr altLang="zh-CN" sz="2000" lang="en-US"/>
              <a:t>2</a:t>
            </a:r>
            <a:endParaRPr altLang="zh-CN" dirty="0" sz="2000" lang="en-GB"/>
          </a:p>
          <a:p>
            <a:r>
              <a:rPr dirty="0" sz="2000" lang="en-US"/>
              <a:t>DEPARTMENT:B.COM(ACCOUNTINGS AND FINANCE)</a:t>
            </a:r>
            <a:endParaRPr altLang="en-US" dirty="0" sz="1600" lang="zh-CN"/>
          </a:p>
          <a:p>
            <a:r>
              <a:rPr dirty="0" sz="2000" lang="en-US"/>
              <a:t>COLLEGE: DHARMAMURTHI RAO BAHADUR CALAVALA                   </a:t>
            </a:r>
            <a:endParaRPr altLang="en-US" dirty="0" sz="1600" lang="zh-CN"/>
          </a:p>
          <a:p>
            <a:r>
              <a:rPr dirty="0" sz="2000" lang="en-US"/>
              <a:t>                   CUNNAN CHETTY'S HINDU COLLEGE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8"/>
          <p:cNvSpPr txBox="1"/>
          <p:nvPr/>
        </p:nvSpPr>
        <p:spPr>
          <a:xfrm>
            <a:off x="606136" y="424692"/>
            <a:ext cx="568098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TextBox 2"/>
          <p:cNvSpPr txBox="1"/>
          <p:nvPr/>
        </p:nvSpPr>
        <p:spPr>
          <a:xfrm>
            <a:off x="3079338" y="1007869"/>
            <a:ext cx="8035522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2" name="TextBox 22"/>
          <p:cNvSpPr txBox="1"/>
          <p:nvPr/>
        </p:nvSpPr>
        <p:spPr>
          <a:xfrm>
            <a:off x="1217522" y="2123271"/>
            <a:ext cx="8593228" cy="1539240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b="1"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07" name="object 21"/>
          <p:cNvSpPr txBox="1">
            <a:spLocks noGrp="1"/>
          </p:cNvSpPr>
          <p:nvPr>
            <p:ph type="title"/>
          </p:nvPr>
        </p:nvSpPr>
        <p:spPr>
          <a:xfrm>
            <a:off x="581192" y="1245420"/>
            <a:ext cx="11029616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p>
            <a:r>
              <a:rPr dirty="0" sz="3600" lang="en-GB">
                <a:solidFill>
                  <a:schemeClr val="accent1"/>
                </a:solidFill>
              </a:rPr>
              <a:t>AGENDA</a:t>
            </a:r>
            <a:r>
              <a:rPr dirty="0" lang="en-GB"/>
              <a:t> </a:t>
            </a:r>
            <a:endParaRPr dirty="0" lang="en-US"/>
          </a:p>
        </p:txBody>
      </p: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0" name="TextBox 22"/>
          <p:cNvSpPr txBox="1"/>
          <p:nvPr/>
        </p:nvSpPr>
        <p:spPr>
          <a:xfrm>
            <a:off x="2509807" y="1041533"/>
            <a:ext cx="5029200" cy="4663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834072" y="498855"/>
            <a:ext cx="6282328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1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Text Box 8"/>
          <p:cNvSpPr txBox="1"/>
          <p:nvPr/>
        </p:nvSpPr>
        <p:spPr>
          <a:xfrm>
            <a:off x="676275" y="2159825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altLang="en-US" dirty="0" sz="240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753428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Text Box 11"/>
          <p:cNvSpPr txBox="1"/>
          <p:nvPr/>
        </p:nvSpPr>
        <p:spPr>
          <a:xfrm>
            <a:off x="739774" y="2246312"/>
            <a:ext cx="7630160" cy="2914866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60042"/>
            <a:ext cx="50145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9" name="Text Box 6"/>
          <p:cNvSpPr txBox="1"/>
          <p:nvPr/>
        </p:nvSpPr>
        <p:spPr>
          <a:xfrm>
            <a:off x="874342" y="2299334"/>
            <a:ext cx="6652895" cy="3342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794386"/>
            <a:ext cx="97631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3" name="Text Box 7"/>
          <p:cNvSpPr txBox="1"/>
          <p:nvPr/>
        </p:nvSpPr>
        <p:spPr>
          <a:xfrm>
            <a:off x="301625" y="2122170"/>
            <a:ext cx="9763125" cy="2850622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altLang="en-US" dirty="0"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charset="0"/>
              <a:buChar char="ü"/>
            </a:pP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755332" y="2096136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4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TextBox 8"/>
          <p:cNvSpPr txBox="1"/>
          <p:nvPr/>
        </p:nvSpPr>
        <p:spPr>
          <a:xfrm>
            <a:off x="2526030" y="2928472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lastClr="000000" val="windowText"/>
      </a:dk1>
      <a:lt1>
        <a:sysClr lastClr="FFFFFF" val="window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anurs123@outlook.com</cp:lastModifiedBy>
  <dcterms:created xsi:type="dcterms:W3CDTF">2024-03-27T19:07:22Z</dcterms:created>
  <dcterms:modified xsi:type="dcterms:W3CDTF">2024-11-07T07:08:47Z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