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45B7858-AD9F-45CA-A51E-7D694774F80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30BB98-FF73-4178-A905-EC337575719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A3865B5-2D24-4ECB-A06E-CAEFFD1438A3}">
      <dgm:prSet phldrT="[Text]"/>
      <dgm:spPr/>
      <dgm:t>
        <a:bodyPr/>
        <a:lstStyle/>
        <a:p>
          <a:r>
            <a:rPr lang="en-IN" dirty="0"/>
            <a:t>PROBLEM DEFINATION</a:t>
          </a:r>
        </a:p>
      </dgm:t>
    </dgm:pt>
    <dgm:pt modelId="{B062529E-E7A4-4750-B0B5-0FC76BF8D780}" type="parTrans" cxnId="{2BAAFDB6-0199-498B-90C3-3014C535487E}">
      <dgm:prSet/>
      <dgm:spPr/>
      <dgm:t>
        <a:bodyPr/>
        <a:lstStyle/>
        <a:p>
          <a:endParaRPr lang="en-IN"/>
        </a:p>
      </dgm:t>
    </dgm:pt>
    <dgm:pt modelId="{4D8BF538-013A-48A4-9B00-820A3C2A4892}" type="sibTrans" cxnId="{2BAAFDB6-0199-498B-90C3-3014C535487E}">
      <dgm:prSet/>
      <dgm:spPr/>
      <dgm:t>
        <a:bodyPr/>
        <a:lstStyle/>
        <a:p>
          <a:endParaRPr lang="en-IN"/>
        </a:p>
      </dgm:t>
    </dgm:pt>
    <dgm:pt modelId="{0A7037F8-FBE2-403D-BC62-8923C8091F38}">
      <dgm:prSet phldrT="[Text]"/>
      <dgm:spPr/>
      <dgm:t>
        <a:bodyPr/>
        <a:lstStyle/>
        <a:p>
          <a:r>
            <a:rPr lang="en-IN" dirty="0"/>
            <a:t>DATA COLLECTION</a:t>
          </a:r>
        </a:p>
      </dgm:t>
    </dgm:pt>
    <dgm:pt modelId="{7596873F-06D5-4E01-A82D-207EFA5CC7F1}" type="parTrans" cxnId="{3F484E34-8D7F-4230-9629-B2C8FAF84941}">
      <dgm:prSet/>
      <dgm:spPr/>
      <dgm:t>
        <a:bodyPr/>
        <a:lstStyle/>
        <a:p>
          <a:endParaRPr lang="en-IN"/>
        </a:p>
      </dgm:t>
    </dgm:pt>
    <dgm:pt modelId="{02521252-F694-4FC2-BFD5-B55B31AE95C0}" type="sibTrans" cxnId="{3F484E34-8D7F-4230-9629-B2C8FAF84941}">
      <dgm:prSet/>
      <dgm:spPr/>
      <dgm:t>
        <a:bodyPr/>
        <a:lstStyle/>
        <a:p>
          <a:endParaRPr lang="en-IN"/>
        </a:p>
      </dgm:t>
    </dgm:pt>
    <dgm:pt modelId="{F243D8C9-106A-4E1A-8434-7AB4BF84EFFE}">
      <dgm:prSet phldrT="[Text]"/>
      <dgm:spPr/>
      <dgm:t>
        <a:bodyPr/>
        <a:lstStyle/>
        <a:p>
          <a:r>
            <a:rPr lang="en-IN" dirty="0"/>
            <a:t>DATA PREPROCESSING</a:t>
          </a:r>
        </a:p>
      </dgm:t>
    </dgm:pt>
    <dgm:pt modelId="{FD37B951-849F-4044-8951-9D44BD3AADE9}" type="parTrans" cxnId="{1A075151-F159-43BE-82B6-B7E4A33B259C}">
      <dgm:prSet/>
      <dgm:spPr/>
      <dgm:t>
        <a:bodyPr/>
        <a:lstStyle/>
        <a:p>
          <a:endParaRPr lang="en-IN"/>
        </a:p>
      </dgm:t>
    </dgm:pt>
    <dgm:pt modelId="{2CA2FAF0-838C-42EF-B9BE-63C8575FD5E0}" type="sibTrans" cxnId="{1A075151-F159-43BE-82B6-B7E4A33B259C}">
      <dgm:prSet/>
      <dgm:spPr/>
      <dgm:t>
        <a:bodyPr/>
        <a:lstStyle/>
        <a:p>
          <a:endParaRPr lang="en-IN"/>
        </a:p>
      </dgm:t>
    </dgm:pt>
    <dgm:pt modelId="{D323E041-8337-432C-AE8A-6A620BECE8FA}" type="pres">
      <dgm:prSet presAssocID="{F330BB98-FF73-4178-A905-EC337575719F}" presName="rootnode" presStyleCnt="0">
        <dgm:presLayoutVars>
          <dgm:chMax/>
          <dgm:chPref/>
          <dgm:dir/>
          <dgm:animLvl val="lvl"/>
        </dgm:presLayoutVars>
      </dgm:prSet>
      <dgm:spPr/>
    </dgm:pt>
    <dgm:pt modelId="{F17DAF3A-51AB-4C8F-8791-8BE891078C2A}" type="pres">
      <dgm:prSet presAssocID="{2A3865B5-2D24-4ECB-A06E-CAEFFD1438A3}" presName="composite" presStyleCnt="0"/>
      <dgm:spPr/>
    </dgm:pt>
    <dgm:pt modelId="{080F5F61-7AE0-4AA2-A9AD-E18B3ABAD08A}" type="pres">
      <dgm:prSet presAssocID="{2A3865B5-2D24-4ECB-A06E-CAEFFD1438A3}" presName="bentUpArrow1" presStyleLbl="alignImgPlace1" presStyleIdx="0" presStyleCnt="2"/>
      <dgm:spPr/>
    </dgm:pt>
    <dgm:pt modelId="{6A43138E-3E26-4A29-BC77-F9B6BC3EF06B}" type="pres">
      <dgm:prSet presAssocID="{2A3865B5-2D24-4ECB-A06E-CAEFFD1438A3}" presName="ParentText" presStyleLbl="node1" presStyleIdx="0" presStyleCnt="3" custScaleY="46616">
        <dgm:presLayoutVars>
          <dgm:chMax val="1"/>
          <dgm:chPref val="1"/>
          <dgm:bulletEnabled val="1"/>
        </dgm:presLayoutVars>
      </dgm:prSet>
      <dgm:spPr/>
    </dgm:pt>
    <dgm:pt modelId="{9ACAEDA6-0302-4598-AFF3-2902B12D2682}" type="pres">
      <dgm:prSet presAssocID="{2A3865B5-2D24-4ECB-A06E-CAEFFD1438A3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34B5E6A5-CC24-4247-8968-CA9B5470199D}" type="pres">
      <dgm:prSet presAssocID="{4D8BF538-013A-48A4-9B00-820A3C2A4892}" presName="sibTrans" presStyleCnt="0"/>
      <dgm:spPr/>
    </dgm:pt>
    <dgm:pt modelId="{137F0DF8-9FEE-4FFC-A25E-DB2018BB68D5}" type="pres">
      <dgm:prSet presAssocID="{0A7037F8-FBE2-403D-BC62-8923C8091F38}" presName="composite" presStyleCnt="0"/>
      <dgm:spPr/>
    </dgm:pt>
    <dgm:pt modelId="{AAFFC265-20DF-4E11-BED0-FBFE45377D7F}" type="pres">
      <dgm:prSet presAssocID="{0A7037F8-FBE2-403D-BC62-8923C8091F38}" presName="bentUpArrow1" presStyleLbl="alignImgPlace1" presStyleIdx="1" presStyleCnt="2"/>
      <dgm:spPr/>
    </dgm:pt>
    <dgm:pt modelId="{6DDB009A-2AE3-495B-BEFE-923A366EAC76}" type="pres">
      <dgm:prSet presAssocID="{0A7037F8-FBE2-403D-BC62-8923C8091F38}" presName="ParentText" presStyleLbl="node1" presStyleIdx="1" presStyleCnt="3" custScaleY="46310">
        <dgm:presLayoutVars>
          <dgm:chMax val="1"/>
          <dgm:chPref val="1"/>
          <dgm:bulletEnabled val="1"/>
        </dgm:presLayoutVars>
      </dgm:prSet>
      <dgm:spPr/>
    </dgm:pt>
    <dgm:pt modelId="{EB72A943-CA27-47D9-BFDC-73C3AC50DACC}" type="pres">
      <dgm:prSet presAssocID="{0A7037F8-FBE2-403D-BC62-8923C8091F38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EADC37F-7588-4855-8F2C-0627EA59D640}" type="pres">
      <dgm:prSet presAssocID="{02521252-F694-4FC2-BFD5-B55B31AE95C0}" presName="sibTrans" presStyleCnt="0"/>
      <dgm:spPr/>
    </dgm:pt>
    <dgm:pt modelId="{F1E5E97D-5982-4322-986D-1D9997C9FD2A}" type="pres">
      <dgm:prSet presAssocID="{F243D8C9-106A-4E1A-8434-7AB4BF84EFFE}" presName="composite" presStyleCnt="0"/>
      <dgm:spPr/>
    </dgm:pt>
    <dgm:pt modelId="{8538A4C5-055B-46C6-A806-5BD04FA15D6D}" type="pres">
      <dgm:prSet presAssocID="{F243D8C9-106A-4E1A-8434-7AB4BF84EFFE}" presName="ParentText" presStyleLbl="node1" presStyleIdx="2" presStyleCnt="3" custScaleY="50777">
        <dgm:presLayoutVars>
          <dgm:chMax val="1"/>
          <dgm:chPref val="1"/>
          <dgm:bulletEnabled val="1"/>
        </dgm:presLayoutVars>
      </dgm:prSet>
      <dgm:spPr/>
    </dgm:pt>
  </dgm:ptLst>
  <dgm:cxnLst>
    <dgm:cxn modelId="{3F484E34-8D7F-4230-9629-B2C8FAF84941}" srcId="{F330BB98-FF73-4178-A905-EC337575719F}" destId="{0A7037F8-FBE2-403D-BC62-8923C8091F38}" srcOrd="1" destOrd="0" parTransId="{7596873F-06D5-4E01-A82D-207EFA5CC7F1}" sibTransId="{02521252-F694-4FC2-BFD5-B55B31AE95C0}"/>
    <dgm:cxn modelId="{1A075151-F159-43BE-82B6-B7E4A33B259C}" srcId="{F330BB98-FF73-4178-A905-EC337575719F}" destId="{F243D8C9-106A-4E1A-8434-7AB4BF84EFFE}" srcOrd="2" destOrd="0" parTransId="{FD37B951-849F-4044-8951-9D44BD3AADE9}" sibTransId="{2CA2FAF0-838C-42EF-B9BE-63C8575FD5E0}"/>
    <dgm:cxn modelId="{2BAAFDB6-0199-498B-90C3-3014C535487E}" srcId="{F330BB98-FF73-4178-A905-EC337575719F}" destId="{2A3865B5-2D24-4ECB-A06E-CAEFFD1438A3}" srcOrd="0" destOrd="0" parTransId="{B062529E-E7A4-4750-B0B5-0FC76BF8D780}" sibTransId="{4D8BF538-013A-48A4-9B00-820A3C2A4892}"/>
    <dgm:cxn modelId="{54D2CBC1-2FF7-4E06-8C82-69C9B7803268}" type="presOf" srcId="{F243D8C9-106A-4E1A-8434-7AB4BF84EFFE}" destId="{8538A4C5-055B-46C6-A806-5BD04FA15D6D}" srcOrd="0" destOrd="0" presId="urn:microsoft.com/office/officeart/2005/8/layout/StepDownProcess"/>
    <dgm:cxn modelId="{9E2574CF-1DA7-4B6A-9EE7-70725470BFB4}" type="presOf" srcId="{F330BB98-FF73-4178-A905-EC337575719F}" destId="{D323E041-8337-432C-AE8A-6A620BECE8FA}" srcOrd="0" destOrd="0" presId="urn:microsoft.com/office/officeart/2005/8/layout/StepDownProcess"/>
    <dgm:cxn modelId="{6F3070D3-9689-40A6-91DC-6F6D3AE6E844}" type="presOf" srcId="{2A3865B5-2D24-4ECB-A06E-CAEFFD1438A3}" destId="{6A43138E-3E26-4A29-BC77-F9B6BC3EF06B}" srcOrd="0" destOrd="0" presId="urn:microsoft.com/office/officeart/2005/8/layout/StepDownProcess"/>
    <dgm:cxn modelId="{388E60DC-0306-4302-8E09-027732710FFC}" type="presOf" srcId="{0A7037F8-FBE2-403D-BC62-8923C8091F38}" destId="{6DDB009A-2AE3-495B-BEFE-923A366EAC76}" srcOrd="0" destOrd="0" presId="urn:microsoft.com/office/officeart/2005/8/layout/StepDownProcess"/>
    <dgm:cxn modelId="{52E72B56-DE4F-40BF-880A-858F18E45878}" type="presParOf" srcId="{D323E041-8337-432C-AE8A-6A620BECE8FA}" destId="{F17DAF3A-51AB-4C8F-8791-8BE891078C2A}" srcOrd="0" destOrd="0" presId="urn:microsoft.com/office/officeart/2005/8/layout/StepDownProcess"/>
    <dgm:cxn modelId="{986C81DB-70A5-42AE-9743-34CBF3C6E958}" type="presParOf" srcId="{F17DAF3A-51AB-4C8F-8791-8BE891078C2A}" destId="{080F5F61-7AE0-4AA2-A9AD-E18B3ABAD08A}" srcOrd="0" destOrd="0" presId="urn:microsoft.com/office/officeart/2005/8/layout/StepDownProcess"/>
    <dgm:cxn modelId="{4A0FFA3C-647E-4AF3-9B1E-8D47FE820361}" type="presParOf" srcId="{F17DAF3A-51AB-4C8F-8791-8BE891078C2A}" destId="{6A43138E-3E26-4A29-BC77-F9B6BC3EF06B}" srcOrd="1" destOrd="0" presId="urn:microsoft.com/office/officeart/2005/8/layout/StepDownProcess"/>
    <dgm:cxn modelId="{A8DBC178-0EDB-49F2-99B6-1308882ECD13}" type="presParOf" srcId="{F17DAF3A-51AB-4C8F-8791-8BE891078C2A}" destId="{9ACAEDA6-0302-4598-AFF3-2902B12D2682}" srcOrd="2" destOrd="0" presId="urn:microsoft.com/office/officeart/2005/8/layout/StepDownProcess"/>
    <dgm:cxn modelId="{D6D3C663-6CD3-4B12-83B8-B4CBF190C5E6}" type="presParOf" srcId="{D323E041-8337-432C-AE8A-6A620BECE8FA}" destId="{34B5E6A5-CC24-4247-8968-CA9B5470199D}" srcOrd="1" destOrd="0" presId="urn:microsoft.com/office/officeart/2005/8/layout/StepDownProcess"/>
    <dgm:cxn modelId="{68DB5C8E-D93F-405C-A8AB-120E7991EA52}" type="presParOf" srcId="{D323E041-8337-432C-AE8A-6A620BECE8FA}" destId="{137F0DF8-9FEE-4FFC-A25E-DB2018BB68D5}" srcOrd="2" destOrd="0" presId="urn:microsoft.com/office/officeart/2005/8/layout/StepDownProcess"/>
    <dgm:cxn modelId="{329D898F-C56B-4DE0-88A1-9543DF6BC959}" type="presParOf" srcId="{137F0DF8-9FEE-4FFC-A25E-DB2018BB68D5}" destId="{AAFFC265-20DF-4E11-BED0-FBFE45377D7F}" srcOrd="0" destOrd="0" presId="urn:microsoft.com/office/officeart/2005/8/layout/StepDownProcess"/>
    <dgm:cxn modelId="{35BF1629-600D-458F-A9A2-BD730287AAD3}" type="presParOf" srcId="{137F0DF8-9FEE-4FFC-A25E-DB2018BB68D5}" destId="{6DDB009A-2AE3-495B-BEFE-923A366EAC76}" srcOrd="1" destOrd="0" presId="urn:microsoft.com/office/officeart/2005/8/layout/StepDownProcess"/>
    <dgm:cxn modelId="{CEAC35C6-6260-4C58-9290-1F6F91C37B98}" type="presParOf" srcId="{137F0DF8-9FEE-4FFC-A25E-DB2018BB68D5}" destId="{EB72A943-CA27-47D9-BFDC-73C3AC50DACC}" srcOrd="2" destOrd="0" presId="urn:microsoft.com/office/officeart/2005/8/layout/StepDownProcess"/>
    <dgm:cxn modelId="{8BB26026-1AC0-430E-9E63-E564BDE096F0}" type="presParOf" srcId="{D323E041-8337-432C-AE8A-6A620BECE8FA}" destId="{2EADC37F-7588-4855-8F2C-0627EA59D640}" srcOrd="3" destOrd="0" presId="urn:microsoft.com/office/officeart/2005/8/layout/StepDownProcess"/>
    <dgm:cxn modelId="{40F2BAF9-749C-4F21-8583-258389F55D71}" type="presParOf" srcId="{D323E041-8337-432C-AE8A-6A620BECE8FA}" destId="{F1E5E97D-5982-4322-986D-1D9997C9FD2A}" srcOrd="4" destOrd="0" presId="urn:microsoft.com/office/officeart/2005/8/layout/StepDownProcess"/>
    <dgm:cxn modelId="{08C596AE-EA39-40BF-AFC7-D60661A662F0}" type="presParOf" srcId="{F1E5E97D-5982-4322-986D-1D9997C9FD2A}" destId="{8538A4C5-055B-46C6-A806-5BD04FA15D6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46EEE1-2D86-429A-81C7-236CAE6A5EA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11EB2A3-EBE9-4143-B48B-D99703EEE4F9}">
      <dgm:prSet phldrT="[Text]"/>
      <dgm:spPr/>
      <dgm:t>
        <a:bodyPr/>
        <a:lstStyle/>
        <a:p>
          <a:r>
            <a:rPr lang="en-IN" dirty="0"/>
            <a:t>FEATURE EXTRACTION</a:t>
          </a:r>
        </a:p>
      </dgm:t>
    </dgm:pt>
    <dgm:pt modelId="{B421F2EF-20B5-42D7-8E5E-90D0C1EFC870}" type="parTrans" cxnId="{8F1BE77E-B766-4183-83E8-C5C710C0078A}">
      <dgm:prSet/>
      <dgm:spPr/>
      <dgm:t>
        <a:bodyPr/>
        <a:lstStyle/>
        <a:p>
          <a:endParaRPr lang="en-IN"/>
        </a:p>
      </dgm:t>
    </dgm:pt>
    <dgm:pt modelId="{FC90DEBF-DD08-442A-8BDB-ED130F1CD5EA}" type="sibTrans" cxnId="{8F1BE77E-B766-4183-83E8-C5C710C0078A}">
      <dgm:prSet/>
      <dgm:spPr/>
      <dgm:t>
        <a:bodyPr/>
        <a:lstStyle/>
        <a:p>
          <a:endParaRPr lang="en-IN"/>
        </a:p>
      </dgm:t>
    </dgm:pt>
    <dgm:pt modelId="{54E53080-1AD4-4918-BC05-3492A42E0A3C}">
      <dgm:prSet phldrT="[Text]"/>
      <dgm:spPr/>
      <dgm:t>
        <a:bodyPr/>
        <a:lstStyle/>
        <a:p>
          <a:r>
            <a:rPr lang="en-IN" dirty="0"/>
            <a:t>MODEL SELECTION</a:t>
          </a:r>
        </a:p>
      </dgm:t>
    </dgm:pt>
    <dgm:pt modelId="{B89AE60F-BF00-46FC-B6A1-6BA5F9FC6770}" type="parTrans" cxnId="{F75D2C12-CCFD-4E44-B10D-720104F86264}">
      <dgm:prSet/>
      <dgm:spPr/>
      <dgm:t>
        <a:bodyPr/>
        <a:lstStyle/>
        <a:p>
          <a:endParaRPr lang="en-IN"/>
        </a:p>
      </dgm:t>
    </dgm:pt>
    <dgm:pt modelId="{1E230CE7-8072-49DB-8B4B-058CBB33FD2C}" type="sibTrans" cxnId="{F75D2C12-CCFD-4E44-B10D-720104F86264}">
      <dgm:prSet/>
      <dgm:spPr/>
      <dgm:t>
        <a:bodyPr/>
        <a:lstStyle/>
        <a:p>
          <a:endParaRPr lang="en-IN"/>
        </a:p>
      </dgm:t>
    </dgm:pt>
    <dgm:pt modelId="{FD101A11-6AE8-4BFB-A0BC-B5DD8B6375C3}">
      <dgm:prSet phldrT="[Text]"/>
      <dgm:spPr/>
      <dgm:t>
        <a:bodyPr/>
        <a:lstStyle/>
        <a:p>
          <a:r>
            <a:rPr lang="en-IN" dirty="0"/>
            <a:t>MODEL TRAINING</a:t>
          </a:r>
        </a:p>
      </dgm:t>
    </dgm:pt>
    <dgm:pt modelId="{F1315FE4-F85F-4164-AC20-8FDE71F2D9BF}" type="parTrans" cxnId="{6D6853C5-0586-41A7-8C5D-CFC9ABC4D34B}">
      <dgm:prSet/>
      <dgm:spPr/>
      <dgm:t>
        <a:bodyPr/>
        <a:lstStyle/>
        <a:p>
          <a:endParaRPr lang="en-IN"/>
        </a:p>
      </dgm:t>
    </dgm:pt>
    <dgm:pt modelId="{1D92A20C-3EE7-40D4-AB98-604D3AA97943}" type="sibTrans" cxnId="{6D6853C5-0586-41A7-8C5D-CFC9ABC4D34B}">
      <dgm:prSet/>
      <dgm:spPr/>
      <dgm:t>
        <a:bodyPr/>
        <a:lstStyle/>
        <a:p>
          <a:endParaRPr lang="en-IN"/>
        </a:p>
      </dgm:t>
    </dgm:pt>
    <dgm:pt modelId="{84600338-80EA-4C67-91BC-974F72A55156}" type="pres">
      <dgm:prSet presAssocID="{FC46EEE1-2D86-429A-81C7-236CAE6A5EA3}" presName="rootnode" presStyleCnt="0">
        <dgm:presLayoutVars>
          <dgm:chMax/>
          <dgm:chPref/>
          <dgm:dir/>
          <dgm:animLvl val="lvl"/>
        </dgm:presLayoutVars>
      </dgm:prSet>
      <dgm:spPr/>
    </dgm:pt>
    <dgm:pt modelId="{0D7985D6-EB4D-4A3D-90AC-BD67BEC39DB5}" type="pres">
      <dgm:prSet presAssocID="{B11EB2A3-EBE9-4143-B48B-D99703EEE4F9}" presName="composite" presStyleCnt="0"/>
      <dgm:spPr/>
    </dgm:pt>
    <dgm:pt modelId="{8938C821-61F2-4928-A902-55391916B421}" type="pres">
      <dgm:prSet presAssocID="{B11EB2A3-EBE9-4143-B48B-D99703EEE4F9}" presName="bentUpArrow1" presStyleLbl="alignImgPlace1" presStyleIdx="0" presStyleCnt="2"/>
      <dgm:spPr/>
    </dgm:pt>
    <dgm:pt modelId="{7B5C17D6-D752-4264-BACF-0EDF1E4911B9}" type="pres">
      <dgm:prSet presAssocID="{B11EB2A3-EBE9-4143-B48B-D99703EEE4F9}" presName="ParentText" presStyleLbl="node1" presStyleIdx="0" presStyleCnt="3" custScaleY="52626">
        <dgm:presLayoutVars>
          <dgm:chMax val="1"/>
          <dgm:chPref val="1"/>
          <dgm:bulletEnabled val="1"/>
        </dgm:presLayoutVars>
      </dgm:prSet>
      <dgm:spPr/>
    </dgm:pt>
    <dgm:pt modelId="{BFF5C42C-B077-42D7-8B2B-0862AFFFF0A6}" type="pres">
      <dgm:prSet presAssocID="{B11EB2A3-EBE9-4143-B48B-D99703EEE4F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5D94AC9-458B-4EF3-84A2-4ACBD68FD059}" type="pres">
      <dgm:prSet presAssocID="{FC90DEBF-DD08-442A-8BDB-ED130F1CD5EA}" presName="sibTrans" presStyleCnt="0"/>
      <dgm:spPr/>
    </dgm:pt>
    <dgm:pt modelId="{22158226-8FEC-4660-BA50-BD11BE5D9A99}" type="pres">
      <dgm:prSet presAssocID="{54E53080-1AD4-4918-BC05-3492A42E0A3C}" presName="composite" presStyleCnt="0"/>
      <dgm:spPr/>
    </dgm:pt>
    <dgm:pt modelId="{1BDE4359-A61D-40BC-BA06-B993F4F78E3B}" type="pres">
      <dgm:prSet presAssocID="{54E53080-1AD4-4918-BC05-3492A42E0A3C}" presName="bentUpArrow1" presStyleLbl="alignImgPlace1" presStyleIdx="1" presStyleCnt="2"/>
      <dgm:spPr/>
    </dgm:pt>
    <dgm:pt modelId="{7D3BBC71-5E69-4DA5-A15F-B3A9B6DA3AA6}" type="pres">
      <dgm:prSet presAssocID="{54E53080-1AD4-4918-BC05-3492A42E0A3C}" presName="ParentText" presStyleLbl="node1" presStyleIdx="1" presStyleCnt="3" custScaleY="54370">
        <dgm:presLayoutVars>
          <dgm:chMax val="1"/>
          <dgm:chPref val="1"/>
          <dgm:bulletEnabled val="1"/>
        </dgm:presLayoutVars>
      </dgm:prSet>
      <dgm:spPr/>
    </dgm:pt>
    <dgm:pt modelId="{3121AF6F-D465-4346-BE86-56F9EEA13F5C}" type="pres">
      <dgm:prSet presAssocID="{54E53080-1AD4-4918-BC05-3492A42E0A3C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FA210BF-527B-4000-842E-91D10AF761BA}" type="pres">
      <dgm:prSet presAssocID="{1E230CE7-8072-49DB-8B4B-058CBB33FD2C}" presName="sibTrans" presStyleCnt="0"/>
      <dgm:spPr/>
    </dgm:pt>
    <dgm:pt modelId="{2D4B5D80-2F84-42D9-AE03-0C44F00CFFD9}" type="pres">
      <dgm:prSet presAssocID="{FD101A11-6AE8-4BFB-A0BC-B5DD8B6375C3}" presName="composite" presStyleCnt="0"/>
      <dgm:spPr/>
    </dgm:pt>
    <dgm:pt modelId="{C6260B3F-1B1A-4946-A36F-4DCC45B9DA29}" type="pres">
      <dgm:prSet presAssocID="{FD101A11-6AE8-4BFB-A0BC-B5DD8B6375C3}" presName="ParentText" presStyleLbl="node1" presStyleIdx="2" presStyleCnt="3" custScaleY="55316">
        <dgm:presLayoutVars>
          <dgm:chMax val="1"/>
          <dgm:chPref val="1"/>
          <dgm:bulletEnabled val="1"/>
        </dgm:presLayoutVars>
      </dgm:prSet>
      <dgm:spPr/>
    </dgm:pt>
  </dgm:ptLst>
  <dgm:cxnLst>
    <dgm:cxn modelId="{F75D2C12-CCFD-4E44-B10D-720104F86264}" srcId="{FC46EEE1-2D86-429A-81C7-236CAE6A5EA3}" destId="{54E53080-1AD4-4918-BC05-3492A42E0A3C}" srcOrd="1" destOrd="0" parTransId="{B89AE60F-BF00-46FC-B6A1-6BA5F9FC6770}" sibTransId="{1E230CE7-8072-49DB-8B4B-058CBB33FD2C}"/>
    <dgm:cxn modelId="{8F1BE77E-B766-4183-83E8-C5C710C0078A}" srcId="{FC46EEE1-2D86-429A-81C7-236CAE6A5EA3}" destId="{B11EB2A3-EBE9-4143-B48B-D99703EEE4F9}" srcOrd="0" destOrd="0" parTransId="{B421F2EF-20B5-42D7-8E5E-90D0C1EFC870}" sibTransId="{FC90DEBF-DD08-442A-8BDB-ED130F1CD5EA}"/>
    <dgm:cxn modelId="{E65A03AE-B709-4127-BACB-048BE63EC90B}" type="presOf" srcId="{54E53080-1AD4-4918-BC05-3492A42E0A3C}" destId="{7D3BBC71-5E69-4DA5-A15F-B3A9B6DA3AA6}" srcOrd="0" destOrd="0" presId="urn:microsoft.com/office/officeart/2005/8/layout/StepDownProcess"/>
    <dgm:cxn modelId="{BA06FAC1-A72E-45F0-970B-1FBF71AC1828}" type="presOf" srcId="{B11EB2A3-EBE9-4143-B48B-D99703EEE4F9}" destId="{7B5C17D6-D752-4264-BACF-0EDF1E4911B9}" srcOrd="0" destOrd="0" presId="urn:microsoft.com/office/officeart/2005/8/layout/StepDownProcess"/>
    <dgm:cxn modelId="{6D6853C5-0586-41A7-8C5D-CFC9ABC4D34B}" srcId="{FC46EEE1-2D86-429A-81C7-236CAE6A5EA3}" destId="{FD101A11-6AE8-4BFB-A0BC-B5DD8B6375C3}" srcOrd="2" destOrd="0" parTransId="{F1315FE4-F85F-4164-AC20-8FDE71F2D9BF}" sibTransId="{1D92A20C-3EE7-40D4-AB98-604D3AA97943}"/>
    <dgm:cxn modelId="{D17360FB-EFC4-44FA-90A7-7CB1D776A026}" type="presOf" srcId="{FC46EEE1-2D86-429A-81C7-236CAE6A5EA3}" destId="{84600338-80EA-4C67-91BC-974F72A55156}" srcOrd="0" destOrd="0" presId="urn:microsoft.com/office/officeart/2005/8/layout/StepDownProcess"/>
    <dgm:cxn modelId="{17F102FE-CABC-43E6-B9DF-D8B5E6CFED90}" type="presOf" srcId="{FD101A11-6AE8-4BFB-A0BC-B5DD8B6375C3}" destId="{C6260B3F-1B1A-4946-A36F-4DCC45B9DA29}" srcOrd="0" destOrd="0" presId="urn:microsoft.com/office/officeart/2005/8/layout/StepDownProcess"/>
    <dgm:cxn modelId="{887AE498-A674-4D90-B642-9C5023089285}" type="presParOf" srcId="{84600338-80EA-4C67-91BC-974F72A55156}" destId="{0D7985D6-EB4D-4A3D-90AC-BD67BEC39DB5}" srcOrd="0" destOrd="0" presId="urn:microsoft.com/office/officeart/2005/8/layout/StepDownProcess"/>
    <dgm:cxn modelId="{CA78A5CC-CDC7-4382-B21C-90239157D2AB}" type="presParOf" srcId="{0D7985D6-EB4D-4A3D-90AC-BD67BEC39DB5}" destId="{8938C821-61F2-4928-A902-55391916B421}" srcOrd="0" destOrd="0" presId="urn:microsoft.com/office/officeart/2005/8/layout/StepDownProcess"/>
    <dgm:cxn modelId="{D0D2E6A3-002F-4530-AAC9-DD69839D4BE1}" type="presParOf" srcId="{0D7985D6-EB4D-4A3D-90AC-BD67BEC39DB5}" destId="{7B5C17D6-D752-4264-BACF-0EDF1E4911B9}" srcOrd="1" destOrd="0" presId="urn:microsoft.com/office/officeart/2005/8/layout/StepDownProcess"/>
    <dgm:cxn modelId="{F80CC210-CBB8-48A3-830E-A660011D6AB0}" type="presParOf" srcId="{0D7985D6-EB4D-4A3D-90AC-BD67BEC39DB5}" destId="{BFF5C42C-B077-42D7-8B2B-0862AFFFF0A6}" srcOrd="2" destOrd="0" presId="urn:microsoft.com/office/officeart/2005/8/layout/StepDownProcess"/>
    <dgm:cxn modelId="{AE4B24D6-05DF-4BD3-B5E3-8A2ECF1DDCA7}" type="presParOf" srcId="{84600338-80EA-4C67-91BC-974F72A55156}" destId="{95D94AC9-458B-4EF3-84A2-4ACBD68FD059}" srcOrd="1" destOrd="0" presId="urn:microsoft.com/office/officeart/2005/8/layout/StepDownProcess"/>
    <dgm:cxn modelId="{C7F61FAD-E5A2-4FC8-869A-908C7877AD22}" type="presParOf" srcId="{84600338-80EA-4C67-91BC-974F72A55156}" destId="{22158226-8FEC-4660-BA50-BD11BE5D9A99}" srcOrd="2" destOrd="0" presId="urn:microsoft.com/office/officeart/2005/8/layout/StepDownProcess"/>
    <dgm:cxn modelId="{2134CADC-296A-4E7F-827A-81B4AF0D4E80}" type="presParOf" srcId="{22158226-8FEC-4660-BA50-BD11BE5D9A99}" destId="{1BDE4359-A61D-40BC-BA06-B993F4F78E3B}" srcOrd="0" destOrd="0" presId="urn:microsoft.com/office/officeart/2005/8/layout/StepDownProcess"/>
    <dgm:cxn modelId="{86D1D605-BADD-41B9-88EC-44C8D116EC90}" type="presParOf" srcId="{22158226-8FEC-4660-BA50-BD11BE5D9A99}" destId="{7D3BBC71-5E69-4DA5-A15F-B3A9B6DA3AA6}" srcOrd="1" destOrd="0" presId="urn:microsoft.com/office/officeart/2005/8/layout/StepDownProcess"/>
    <dgm:cxn modelId="{22862059-1135-40CE-A408-854DD8C910FA}" type="presParOf" srcId="{22158226-8FEC-4660-BA50-BD11BE5D9A99}" destId="{3121AF6F-D465-4346-BE86-56F9EEA13F5C}" srcOrd="2" destOrd="0" presId="urn:microsoft.com/office/officeart/2005/8/layout/StepDownProcess"/>
    <dgm:cxn modelId="{ABAF67A7-711A-4A84-8C92-94A2319176A4}" type="presParOf" srcId="{84600338-80EA-4C67-91BC-974F72A55156}" destId="{3FA210BF-527B-4000-842E-91D10AF761BA}" srcOrd="3" destOrd="0" presId="urn:microsoft.com/office/officeart/2005/8/layout/StepDownProcess"/>
    <dgm:cxn modelId="{D6D19476-528A-4B6F-81CF-B5F285C5AB4B}" type="presParOf" srcId="{84600338-80EA-4C67-91BC-974F72A55156}" destId="{2D4B5D80-2F84-42D9-AE03-0C44F00CFFD9}" srcOrd="4" destOrd="0" presId="urn:microsoft.com/office/officeart/2005/8/layout/StepDownProcess"/>
    <dgm:cxn modelId="{CB2FC6EB-4E14-4BDA-9F75-4035047BD656}" type="presParOf" srcId="{2D4B5D80-2F84-42D9-AE03-0C44F00CFFD9}" destId="{C6260B3F-1B1A-4946-A36F-4DCC45B9DA2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F7F7CD-FA59-4B2E-9D05-298B168962F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CBE0D31-87BF-4C58-93A1-B536B1020753}">
      <dgm:prSet phldrT="[Text]"/>
      <dgm:spPr/>
      <dgm:t>
        <a:bodyPr/>
        <a:lstStyle/>
        <a:p>
          <a:r>
            <a:rPr lang="en-IN" dirty="0"/>
            <a:t>MODEL EVALUATION</a:t>
          </a:r>
        </a:p>
      </dgm:t>
    </dgm:pt>
    <dgm:pt modelId="{51E8CBF0-D958-43FD-9D13-6E0B9CE9862B}" type="parTrans" cxnId="{54D410D8-523B-404C-A17D-6E9EA40DA530}">
      <dgm:prSet/>
      <dgm:spPr/>
      <dgm:t>
        <a:bodyPr/>
        <a:lstStyle/>
        <a:p>
          <a:endParaRPr lang="en-IN"/>
        </a:p>
      </dgm:t>
    </dgm:pt>
    <dgm:pt modelId="{6F607805-77AA-4947-A5C2-8DB5C73B6861}" type="sibTrans" cxnId="{54D410D8-523B-404C-A17D-6E9EA40DA530}">
      <dgm:prSet/>
      <dgm:spPr/>
      <dgm:t>
        <a:bodyPr/>
        <a:lstStyle/>
        <a:p>
          <a:endParaRPr lang="en-IN"/>
        </a:p>
      </dgm:t>
    </dgm:pt>
    <dgm:pt modelId="{81475E55-973A-4BFA-95D3-2F538AE72AC3}">
      <dgm:prSet phldrT="[Text]"/>
      <dgm:spPr/>
      <dgm:t>
        <a:bodyPr/>
        <a:lstStyle/>
        <a:p>
          <a:r>
            <a:rPr lang="en-IN" dirty="0"/>
            <a:t>FINE-TUNING</a:t>
          </a:r>
        </a:p>
      </dgm:t>
    </dgm:pt>
    <dgm:pt modelId="{3EF63B6C-8442-4BB8-AB5E-52B262C28BEB}" type="parTrans" cxnId="{C15C3F20-405B-4DD0-85E7-874B3CA098AB}">
      <dgm:prSet/>
      <dgm:spPr/>
      <dgm:t>
        <a:bodyPr/>
        <a:lstStyle/>
        <a:p>
          <a:endParaRPr lang="en-IN"/>
        </a:p>
      </dgm:t>
    </dgm:pt>
    <dgm:pt modelId="{9E891305-B1D4-4C96-BFAB-CAA00EBE11CC}" type="sibTrans" cxnId="{C15C3F20-405B-4DD0-85E7-874B3CA098AB}">
      <dgm:prSet/>
      <dgm:spPr/>
      <dgm:t>
        <a:bodyPr/>
        <a:lstStyle/>
        <a:p>
          <a:endParaRPr lang="en-IN"/>
        </a:p>
      </dgm:t>
    </dgm:pt>
    <dgm:pt modelId="{715032E7-6AC8-4EEF-8D8C-0FFABCDB099C}">
      <dgm:prSet phldrT="[Text]"/>
      <dgm:spPr/>
      <dgm:t>
        <a:bodyPr/>
        <a:lstStyle/>
        <a:p>
          <a:r>
            <a:rPr lang="en-IN" dirty="0"/>
            <a:t>VALIDATION</a:t>
          </a:r>
        </a:p>
      </dgm:t>
    </dgm:pt>
    <dgm:pt modelId="{EBDF97C1-DE9A-4528-B0F3-AD4189898181}" type="parTrans" cxnId="{3BB52A94-50CB-484F-AE4D-505A61EBD8DC}">
      <dgm:prSet/>
      <dgm:spPr/>
      <dgm:t>
        <a:bodyPr/>
        <a:lstStyle/>
        <a:p>
          <a:endParaRPr lang="en-IN"/>
        </a:p>
      </dgm:t>
    </dgm:pt>
    <dgm:pt modelId="{13B8991F-064E-4C93-8061-277E5C432689}" type="sibTrans" cxnId="{3BB52A94-50CB-484F-AE4D-505A61EBD8DC}">
      <dgm:prSet/>
      <dgm:spPr/>
      <dgm:t>
        <a:bodyPr/>
        <a:lstStyle/>
        <a:p>
          <a:endParaRPr lang="en-IN"/>
        </a:p>
      </dgm:t>
    </dgm:pt>
    <dgm:pt modelId="{000569A7-D39B-4104-A586-BDFC1DE0B759}" type="pres">
      <dgm:prSet presAssocID="{8BF7F7CD-FA59-4B2E-9D05-298B168962FD}" presName="rootnode" presStyleCnt="0">
        <dgm:presLayoutVars>
          <dgm:chMax/>
          <dgm:chPref/>
          <dgm:dir/>
          <dgm:animLvl val="lvl"/>
        </dgm:presLayoutVars>
      </dgm:prSet>
      <dgm:spPr/>
    </dgm:pt>
    <dgm:pt modelId="{D04D7A6F-2328-4594-B327-7048554750AF}" type="pres">
      <dgm:prSet presAssocID="{6CBE0D31-87BF-4C58-93A1-B536B1020753}" presName="composite" presStyleCnt="0"/>
      <dgm:spPr/>
    </dgm:pt>
    <dgm:pt modelId="{48FC8A97-0FCE-470F-A6D0-8BC6CA5BF991}" type="pres">
      <dgm:prSet presAssocID="{6CBE0D31-87BF-4C58-93A1-B536B1020753}" presName="bentUpArrow1" presStyleLbl="alignImgPlace1" presStyleIdx="0" presStyleCnt="2"/>
      <dgm:spPr/>
    </dgm:pt>
    <dgm:pt modelId="{68661BEB-50B9-4264-9977-80FB384768BE}" type="pres">
      <dgm:prSet presAssocID="{6CBE0D31-87BF-4C58-93A1-B536B1020753}" presName="ParentText" presStyleLbl="node1" presStyleIdx="0" presStyleCnt="3" custScaleY="53780">
        <dgm:presLayoutVars>
          <dgm:chMax val="1"/>
          <dgm:chPref val="1"/>
          <dgm:bulletEnabled val="1"/>
        </dgm:presLayoutVars>
      </dgm:prSet>
      <dgm:spPr/>
    </dgm:pt>
    <dgm:pt modelId="{1F901897-F866-4AB7-A5F0-5CF984099CB9}" type="pres">
      <dgm:prSet presAssocID="{6CBE0D31-87BF-4C58-93A1-B536B1020753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49035CF-523C-4353-86C1-99B0B94C04D5}" type="pres">
      <dgm:prSet presAssocID="{6F607805-77AA-4947-A5C2-8DB5C73B6861}" presName="sibTrans" presStyleCnt="0"/>
      <dgm:spPr/>
    </dgm:pt>
    <dgm:pt modelId="{D0A66F9A-1AE4-449E-BDDC-9EEB181EA18A}" type="pres">
      <dgm:prSet presAssocID="{81475E55-973A-4BFA-95D3-2F538AE72AC3}" presName="composite" presStyleCnt="0"/>
      <dgm:spPr/>
    </dgm:pt>
    <dgm:pt modelId="{174480C5-F73F-4A25-AAEF-B072E12D544B}" type="pres">
      <dgm:prSet presAssocID="{81475E55-973A-4BFA-95D3-2F538AE72AC3}" presName="bentUpArrow1" presStyleLbl="alignImgPlace1" presStyleIdx="1" presStyleCnt="2"/>
      <dgm:spPr/>
    </dgm:pt>
    <dgm:pt modelId="{2CA94888-F856-46A3-B5F8-FEA29A87F654}" type="pres">
      <dgm:prSet presAssocID="{81475E55-973A-4BFA-95D3-2F538AE72AC3}" presName="ParentText" presStyleLbl="node1" presStyleIdx="1" presStyleCnt="3" custScaleY="51526">
        <dgm:presLayoutVars>
          <dgm:chMax val="1"/>
          <dgm:chPref val="1"/>
          <dgm:bulletEnabled val="1"/>
        </dgm:presLayoutVars>
      </dgm:prSet>
      <dgm:spPr/>
    </dgm:pt>
    <dgm:pt modelId="{C6D19385-0BEA-4BFA-B56C-D8E94C16A871}" type="pres">
      <dgm:prSet presAssocID="{81475E55-973A-4BFA-95D3-2F538AE72AC3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2E5A888-ADB3-4202-9940-5C82641F479D}" type="pres">
      <dgm:prSet presAssocID="{9E891305-B1D4-4C96-BFAB-CAA00EBE11CC}" presName="sibTrans" presStyleCnt="0"/>
      <dgm:spPr/>
    </dgm:pt>
    <dgm:pt modelId="{A0FA04F9-066B-4B25-8BBD-0CC1D4EF4EFE}" type="pres">
      <dgm:prSet presAssocID="{715032E7-6AC8-4EEF-8D8C-0FFABCDB099C}" presName="composite" presStyleCnt="0"/>
      <dgm:spPr/>
    </dgm:pt>
    <dgm:pt modelId="{CEBB832C-853F-453E-A12B-5D7D441FB8E5}" type="pres">
      <dgm:prSet presAssocID="{715032E7-6AC8-4EEF-8D8C-0FFABCDB099C}" presName="ParentText" presStyleLbl="node1" presStyleIdx="2" presStyleCnt="3" custScaleY="55316">
        <dgm:presLayoutVars>
          <dgm:chMax val="1"/>
          <dgm:chPref val="1"/>
          <dgm:bulletEnabled val="1"/>
        </dgm:presLayoutVars>
      </dgm:prSet>
      <dgm:spPr/>
    </dgm:pt>
  </dgm:ptLst>
  <dgm:cxnLst>
    <dgm:cxn modelId="{C15C3F20-405B-4DD0-85E7-874B3CA098AB}" srcId="{8BF7F7CD-FA59-4B2E-9D05-298B168962FD}" destId="{81475E55-973A-4BFA-95D3-2F538AE72AC3}" srcOrd="1" destOrd="0" parTransId="{3EF63B6C-8442-4BB8-AB5E-52B262C28BEB}" sibTransId="{9E891305-B1D4-4C96-BFAB-CAA00EBE11CC}"/>
    <dgm:cxn modelId="{D48EC73A-3628-4460-9183-4BC7680D4741}" type="presOf" srcId="{8BF7F7CD-FA59-4B2E-9D05-298B168962FD}" destId="{000569A7-D39B-4104-A586-BDFC1DE0B759}" srcOrd="0" destOrd="0" presId="urn:microsoft.com/office/officeart/2005/8/layout/StepDownProcess"/>
    <dgm:cxn modelId="{24A6C66A-679C-4F11-A70E-ED684D69562E}" type="presOf" srcId="{715032E7-6AC8-4EEF-8D8C-0FFABCDB099C}" destId="{CEBB832C-853F-453E-A12B-5D7D441FB8E5}" srcOrd="0" destOrd="0" presId="urn:microsoft.com/office/officeart/2005/8/layout/StepDownProcess"/>
    <dgm:cxn modelId="{3BB52A94-50CB-484F-AE4D-505A61EBD8DC}" srcId="{8BF7F7CD-FA59-4B2E-9D05-298B168962FD}" destId="{715032E7-6AC8-4EEF-8D8C-0FFABCDB099C}" srcOrd="2" destOrd="0" parTransId="{EBDF97C1-DE9A-4528-B0F3-AD4189898181}" sibTransId="{13B8991F-064E-4C93-8061-277E5C432689}"/>
    <dgm:cxn modelId="{2338DDA1-8A97-4B20-A749-1544DEAE9282}" type="presOf" srcId="{6CBE0D31-87BF-4C58-93A1-B536B1020753}" destId="{68661BEB-50B9-4264-9977-80FB384768BE}" srcOrd="0" destOrd="0" presId="urn:microsoft.com/office/officeart/2005/8/layout/StepDownProcess"/>
    <dgm:cxn modelId="{446FD6B2-7AE4-42BC-BED7-F1BA965F8B68}" type="presOf" srcId="{81475E55-973A-4BFA-95D3-2F538AE72AC3}" destId="{2CA94888-F856-46A3-B5F8-FEA29A87F654}" srcOrd="0" destOrd="0" presId="urn:microsoft.com/office/officeart/2005/8/layout/StepDownProcess"/>
    <dgm:cxn modelId="{54D410D8-523B-404C-A17D-6E9EA40DA530}" srcId="{8BF7F7CD-FA59-4B2E-9D05-298B168962FD}" destId="{6CBE0D31-87BF-4C58-93A1-B536B1020753}" srcOrd="0" destOrd="0" parTransId="{51E8CBF0-D958-43FD-9D13-6E0B9CE9862B}" sibTransId="{6F607805-77AA-4947-A5C2-8DB5C73B6861}"/>
    <dgm:cxn modelId="{3EDA22A4-3D7F-4DB6-900C-9C291B9DC5BD}" type="presParOf" srcId="{000569A7-D39B-4104-A586-BDFC1DE0B759}" destId="{D04D7A6F-2328-4594-B327-7048554750AF}" srcOrd="0" destOrd="0" presId="urn:microsoft.com/office/officeart/2005/8/layout/StepDownProcess"/>
    <dgm:cxn modelId="{22CAAE38-9827-467F-A35B-67A5C8ADEF80}" type="presParOf" srcId="{D04D7A6F-2328-4594-B327-7048554750AF}" destId="{48FC8A97-0FCE-470F-A6D0-8BC6CA5BF991}" srcOrd="0" destOrd="0" presId="urn:microsoft.com/office/officeart/2005/8/layout/StepDownProcess"/>
    <dgm:cxn modelId="{14C53356-4955-4D55-8E15-AD0E219AAE7C}" type="presParOf" srcId="{D04D7A6F-2328-4594-B327-7048554750AF}" destId="{68661BEB-50B9-4264-9977-80FB384768BE}" srcOrd="1" destOrd="0" presId="urn:microsoft.com/office/officeart/2005/8/layout/StepDownProcess"/>
    <dgm:cxn modelId="{5204D773-D908-4339-BFA1-1105F28BE179}" type="presParOf" srcId="{D04D7A6F-2328-4594-B327-7048554750AF}" destId="{1F901897-F866-4AB7-A5F0-5CF984099CB9}" srcOrd="2" destOrd="0" presId="urn:microsoft.com/office/officeart/2005/8/layout/StepDownProcess"/>
    <dgm:cxn modelId="{0166066F-2CEF-4AD0-9140-256DDC9205A2}" type="presParOf" srcId="{000569A7-D39B-4104-A586-BDFC1DE0B759}" destId="{B49035CF-523C-4353-86C1-99B0B94C04D5}" srcOrd="1" destOrd="0" presId="urn:microsoft.com/office/officeart/2005/8/layout/StepDownProcess"/>
    <dgm:cxn modelId="{B606CC03-3159-42CE-9226-D3210B7E0496}" type="presParOf" srcId="{000569A7-D39B-4104-A586-BDFC1DE0B759}" destId="{D0A66F9A-1AE4-449E-BDDC-9EEB181EA18A}" srcOrd="2" destOrd="0" presId="urn:microsoft.com/office/officeart/2005/8/layout/StepDownProcess"/>
    <dgm:cxn modelId="{CB2D5C81-87B0-4830-8524-4048F59D84C6}" type="presParOf" srcId="{D0A66F9A-1AE4-449E-BDDC-9EEB181EA18A}" destId="{174480C5-F73F-4A25-AAEF-B072E12D544B}" srcOrd="0" destOrd="0" presId="urn:microsoft.com/office/officeart/2005/8/layout/StepDownProcess"/>
    <dgm:cxn modelId="{E1CDF16B-3F72-48D7-BF2C-BFA30DB311E7}" type="presParOf" srcId="{D0A66F9A-1AE4-449E-BDDC-9EEB181EA18A}" destId="{2CA94888-F856-46A3-B5F8-FEA29A87F654}" srcOrd="1" destOrd="0" presId="urn:microsoft.com/office/officeart/2005/8/layout/StepDownProcess"/>
    <dgm:cxn modelId="{7E3C65B3-8511-4759-9EA4-98DF47FEC0D7}" type="presParOf" srcId="{D0A66F9A-1AE4-449E-BDDC-9EEB181EA18A}" destId="{C6D19385-0BEA-4BFA-B56C-D8E94C16A871}" srcOrd="2" destOrd="0" presId="urn:microsoft.com/office/officeart/2005/8/layout/StepDownProcess"/>
    <dgm:cxn modelId="{13FB995E-5327-4ACA-904F-CE7762EEFBAC}" type="presParOf" srcId="{000569A7-D39B-4104-A586-BDFC1DE0B759}" destId="{22E5A888-ADB3-4202-9940-5C82641F479D}" srcOrd="3" destOrd="0" presId="urn:microsoft.com/office/officeart/2005/8/layout/StepDownProcess"/>
    <dgm:cxn modelId="{0506AA2F-B716-41A3-AD9A-13031648E159}" type="presParOf" srcId="{000569A7-D39B-4104-A586-BDFC1DE0B759}" destId="{A0FA04F9-066B-4B25-8BBD-0CC1D4EF4EFE}" srcOrd="4" destOrd="0" presId="urn:microsoft.com/office/officeart/2005/8/layout/StepDownProcess"/>
    <dgm:cxn modelId="{854D958B-3CE2-46DB-B1D4-A0FDEE8FDB36}" type="presParOf" srcId="{A0FA04F9-066B-4B25-8BBD-0CC1D4EF4EFE}" destId="{CEBB832C-853F-453E-A12B-5D7D441FB8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F5F61-7AE0-4AA2-A9AD-E18B3ABAD08A}">
      <dsp:nvSpPr>
        <dsp:cNvPr id="0" name=""/>
        <dsp:cNvSpPr/>
      </dsp:nvSpPr>
      <dsp:spPr>
        <a:xfrm rot="5400000">
          <a:off x="876928" y="1671718"/>
          <a:ext cx="1615757" cy="18394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3138E-3E26-4A29-BC77-F9B6BC3EF06B}">
      <dsp:nvSpPr>
        <dsp:cNvPr id="0" name=""/>
        <dsp:cNvSpPr/>
      </dsp:nvSpPr>
      <dsp:spPr>
        <a:xfrm>
          <a:off x="448851" y="388808"/>
          <a:ext cx="2719984" cy="887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PROBLEM DEFINATION</a:t>
          </a:r>
        </a:p>
      </dsp:txBody>
      <dsp:txXfrm>
        <a:off x="492184" y="432141"/>
        <a:ext cx="2633318" cy="800856"/>
      </dsp:txXfrm>
    </dsp:sp>
    <dsp:sp modelId="{9ACAEDA6-0302-4598-AFF3-2902B12D2682}">
      <dsp:nvSpPr>
        <dsp:cNvPr id="0" name=""/>
        <dsp:cNvSpPr/>
      </dsp:nvSpPr>
      <dsp:spPr>
        <a:xfrm>
          <a:off x="3168836" y="62199"/>
          <a:ext cx="1978257" cy="1538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FC265-20DF-4E11-BED0-FBFE45377D7F}">
      <dsp:nvSpPr>
        <dsp:cNvPr id="0" name=""/>
        <dsp:cNvSpPr/>
      </dsp:nvSpPr>
      <dsp:spPr>
        <a:xfrm rot="5400000">
          <a:off x="3132085" y="3628847"/>
          <a:ext cx="1615757" cy="18394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B009A-2AE3-495B-BEFE-923A366EAC76}">
      <dsp:nvSpPr>
        <dsp:cNvPr id="0" name=""/>
        <dsp:cNvSpPr/>
      </dsp:nvSpPr>
      <dsp:spPr>
        <a:xfrm>
          <a:off x="2704007" y="2348849"/>
          <a:ext cx="2719984" cy="8816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 COLLECTION</a:t>
          </a:r>
        </a:p>
      </dsp:txBody>
      <dsp:txXfrm>
        <a:off x="2747056" y="2391898"/>
        <a:ext cx="2633886" cy="795598"/>
      </dsp:txXfrm>
    </dsp:sp>
    <dsp:sp modelId="{EB72A943-CA27-47D9-BFDC-73C3AC50DACC}">
      <dsp:nvSpPr>
        <dsp:cNvPr id="0" name=""/>
        <dsp:cNvSpPr/>
      </dsp:nvSpPr>
      <dsp:spPr>
        <a:xfrm>
          <a:off x="5423992" y="2019328"/>
          <a:ext cx="1978257" cy="1538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8A4C5-055B-46C6-A806-5BD04FA15D6D}">
      <dsp:nvSpPr>
        <dsp:cNvPr id="0" name=""/>
        <dsp:cNvSpPr/>
      </dsp:nvSpPr>
      <dsp:spPr>
        <a:xfrm>
          <a:off x="4959163" y="3976456"/>
          <a:ext cx="2719984" cy="966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 PREPROCESSING</a:t>
          </a:r>
        </a:p>
      </dsp:txBody>
      <dsp:txXfrm>
        <a:off x="5006364" y="4023657"/>
        <a:ext cx="2625582" cy="872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8C821-61F2-4928-A902-55391916B421}">
      <dsp:nvSpPr>
        <dsp:cNvPr id="0" name=""/>
        <dsp:cNvSpPr/>
      </dsp:nvSpPr>
      <dsp:spPr>
        <a:xfrm rot="5400000">
          <a:off x="876928" y="1671718"/>
          <a:ext cx="1615757" cy="18394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C17D6-D752-4264-BACF-0EDF1E4911B9}">
      <dsp:nvSpPr>
        <dsp:cNvPr id="0" name=""/>
        <dsp:cNvSpPr/>
      </dsp:nvSpPr>
      <dsp:spPr>
        <a:xfrm>
          <a:off x="448851" y="331596"/>
          <a:ext cx="2719984" cy="10019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FEATURE EXTRACTION</a:t>
          </a:r>
        </a:p>
      </dsp:txBody>
      <dsp:txXfrm>
        <a:off x="497771" y="380516"/>
        <a:ext cx="2622144" cy="904106"/>
      </dsp:txXfrm>
    </dsp:sp>
    <dsp:sp modelId="{BFF5C42C-B077-42D7-8B2B-0862AFFFF0A6}">
      <dsp:nvSpPr>
        <dsp:cNvPr id="0" name=""/>
        <dsp:cNvSpPr/>
      </dsp:nvSpPr>
      <dsp:spPr>
        <a:xfrm>
          <a:off x="3168836" y="62199"/>
          <a:ext cx="1978257" cy="1538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E4359-A61D-40BC-BA06-B993F4F78E3B}">
      <dsp:nvSpPr>
        <dsp:cNvPr id="0" name=""/>
        <dsp:cNvSpPr/>
      </dsp:nvSpPr>
      <dsp:spPr>
        <a:xfrm rot="5400000">
          <a:off x="3132085" y="3628847"/>
          <a:ext cx="1615757" cy="18394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BBC71-5E69-4DA5-A15F-B3A9B6DA3AA6}">
      <dsp:nvSpPr>
        <dsp:cNvPr id="0" name=""/>
        <dsp:cNvSpPr/>
      </dsp:nvSpPr>
      <dsp:spPr>
        <a:xfrm>
          <a:off x="2704007" y="2272122"/>
          <a:ext cx="2719984" cy="103515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MODEL SELECTION</a:t>
          </a:r>
        </a:p>
      </dsp:txBody>
      <dsp:txXfrm>
        <a:off x="2754548" y="2322663"/>
        <a:ext cx="2618902" cy="934068"/>
      </dsp:txXfrm>
    </dsp:sp>
    <dsp:sp modelId="{3121AF6F-D465-4346-BE86-56F9EEA13F5C}">
      <dsp:nvSpPr>
        <dsp:cNvPr id="0" name=""/>
        <dsp:cNvSpPr/>
      </dsp:nvSpPr>
      <dsp:spPr>
        <a:xfrm>
          <a:off x="5423992" y="2019328"/>
          <a:ext cx="1978257" cy="1538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60B3F-1B1A-4946-A36F-4DCC45B9DA29}">
      <dsp:nvSpPr>
        <dsp:cNvPr id="0" name=""/>
        <dsp:cNvSpPr/>
      </dsp:nvSpPr>
      <dsp:spPr>
        <a:xfrm>
          <a:off x="4959163" y="3976456"/>
          <a:ext cx="2719984" cy="10531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MODEL TRAINING</a:t>
          </a:r>
        </a:p>
      </dsp:txBody>
      <dsp:txXfrm>
        <a:off x="5010583" y="4027876"/>
        <a:ext cx="2617144" cy="9503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C8A97-0FCE-470F-A6D0-8BC6CA5BF991}">
      <dsp:nvSpPr>
        <dsp:cNvPr id="0" name=""/>
        <dsp:cNvSpPr/>
      </dsp:nvSpPr>
      <dsp:spPr>
        <a:xfrm rot="5400000">
          <a:off x="876928" y="1671718"/>
          <a:ext cx="1615757" cy="18394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61BEB-50B9-4264-9977-80FB384768BE}">
      <dsp:nvSpPr>
        <dsp:cNvPr id="0" name=""/>
        <dsp:cNvSpPr/>
      </dsp:nvSpPr>
      <dsp:spPr>
        <a:xfrm>
          <a:off x="448851" y="320610"/>
          <a:ext cx="2719984" cy="10239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MODEL EVALUATION</a:t>
          </a:r>
        </a:p>
      </dsp:txBody>
      <dsp:txXfrm>
        <a:off x="498844" y="370603"/>
        <a:ext cx="2619998" cy="923931"/>
      </dsp:txXfrm>
    </dsp:sp>
    <dsp:sp modelId="{1F901897-F866-4AB7-A5F0-5CF984099CB9}">
      <dsp:nvSpPr>
        <dsp:cNvPr id="0" name=""/>
        <dsp:cNvSpPr/>
      </dsp:nvSpPr>
      <dsp:spPr>
        <a:xfrm>
          <a:off x="3168836" y="62199"/>
          <a:ext cx="1978257" cy="1538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480C5-F73F-4A25-AAEF-B072E12D544B}">
      <dsp:nvSpPr>
        <dsp:cNvPr id="0" name=""/>
        <dsp:cNvSpPr/>
      </dsp:nvSpPr>
      <dsp:spPr>
        <a:xfrm rot="5400000">
          <a:off x="3132085" y="3628847"/>
          <a:ext cx="1615757" cy="18394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94888-F856-46A3-B5F8-FEA29A87F654}">
      <dsp:nvSpPr>
        <dsp:cNvPr id="0" name=""/>
        <dsp:cNvSpPr/>
      </dsp:nvSpPr>
      <dsp:spPr>
        <a:xfrm>
          <a:off x="2704007" y="2299196"/>
          <a:ext cx="2719984" cy="9810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FINE-TUNING</a:t>
          </a:r>
        </a:p>
      </dsp:txBody>
      <dsp:txXfrm>
        <a:off x="2751904" y="2347093"/>
        <a:ext cx="2624190" cy="885210"/>
      </dsp:txXfrm>
    </dsp:sp>
    <dsp:sp modelId="{C6D19385-0BEA-4BFA-B56C-D8E94C16A871}">
      <dsp:nvSpPr>
        <dsp:cNvPr id="0" name=""/>
        <dsp:cNvSpPr/>
      </dsp:nvSpPr>
      <dsp:spPr>
        <a:xfrm>
          <a:off x="5423992" y="2019328"/>
          <a:ext cx="1978257" cy="1538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B832C-853F-453E-A12B-5D7D441FB8E5}">
      <dsp:nvSpPr>
        <dsp:cNvPr id="0" name=""/>
        <dsp:cNvSpPr/>
      </dsp:nvSpPr>
      <dsp:spPr>
        <a:xfrm>
          <a:off x="4959163" y="3976456"/>
          <a:ext cx="2719984" cy="10531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VALIDATION</a:t>
          </a:r>
        </a:p>
      </dsp:txBody>
      <dsp:txXfrm>
        <a:off x="5010583" y="4027876"/>
        <a:ext cx="2617144" cy="95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75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81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088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90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73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5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8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9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23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6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6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2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09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05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54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2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78213-E220-415E-8715-21C33C00AEC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F04905-0AE7-4168-9D57-E6760C070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50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411799-2D8A-41BD-A6E0-6965496B9983}"/>
              </a:ext>
            </a:extLst>
          </p:cNvPr>
          <p:cNvSpPr txBox="1"/>
          <p:nvPr/>
        </p:nvSpPr>
        <p:spPr>
          <a:xfrm>
            <a:off x="5638799" y="2962275"/>
            <a:ext cx="57435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NAME                  :</a:t>
            </a:r>
            <a:r>
              <a:rPr lang="en-IN" sz="2400" dirty="0">
                <a:solidFill>
                  <a:srgbClr val="00B050"/>
                </a:solidFill>
              </a:rPr>
              <a:t>     GAYATHRI S</a:t>
            </a:r>
          </a:p>
          <a:p>
            <a:r>
              <a:rPr lang="en-IN" sz="2400" dirty="0">
                <a:solidFill>
                  <a:srgbClr val="FF0000"/>
                </a:solidFill>
              </a:rPr>
              <a:t>REG NO               :     </a:t>
            </a:r>
            <a:r>
              <a:rPr lang="en-IN" sz="2400" dirty="0">
                <a:solidFill>
                  <a:srgbClr val="00B050"/>
                </a:solidFill>
              </a:rPr>
              <a:t>212921104020</a:t>
            </a:r>
          </a:p>
          <a:p>
            <a:r>
              <a:rPr lang="en-IN" sz="2400" dirty="0">
                <a:solidFill>
                  <a:srgbClr val="FF0000"/>
                </a:solidFill>
              </a:rPr>
              <a:t>COLLEGE CODE :     </a:t>
            </a:r>
            <a:r>
              <a:rPr lang="en-IN" sz="2400" dirty="0">
                <a:solidFill>
                  <a:srgbClr val="00B050"/>
                </a:solidFill>
              </a:rPr>
              <a:t>2129</a:t>
            </a:r>
          </a:p>
          <a:p>
            <a:r>
              <a:rPr lang="en-IN" sz="2400" dirty="0">
                <a:solidFill>
                  <a:srgbClr val="FF0000"/>
                </a:solidFill>
              </a:rPr>
              <a:t>DEPT/SEM            :     </a:t>
            </a:r>
            <a:r>
              <a:rPr lang="en-IN" sz="2400" dirty="0">
                <a:solidFill>
                  <a:srgbClr val="00B050"/>
                </a:solidFill>
              </a:rPr>
              <a:t>CSE/V</a:t>
            </a:r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CD5665-CC15-42C1-A24E-6BE14C4A67C8}"/>
              </a:ext>
            </a:extLst>
          </p:cNvPr>
          <p:cNvSpPr/>
          <p:nvPr/>
        </p:nvSpPr>
        <p:spPr>
          <a:xfrm>
            <a:off x="1657349" y="425351"/>
            <a:ext cx="1092235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FAKE NEWS DETECTION USING NLP</a:t>
            </a:r>
          </a:p>
        </p:txBody>
      </p:sp>
    </p:spTree>
    <p:extLst>
      <p:ext uri="{BB962C8B-B14F-4D97-AF65-F5344CB8AC3E}">
        <p14:creationId xmlns:p14="http://schemas.microsoft.com/office/powerpoint/2010/main" val="178802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61B4-B3C5-45AD-B1C3-1ABA239D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23825"/>
            <a:ext cx="10914061" cy="7000875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2A6DBD8-14C9-46F6-A10D-25E701B866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5646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38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21EEE60-8B35-4AD2-87A4-8E7AF0616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6566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16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5D79DB-8DD7-4F26-83D2-3897469BA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9639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FB1D08-419D-4E10-8CAB-1F3B65990BBF}"/>
              </a:ext>
            </a:extLst>
          </p:cNvPr>
          <p:cNvSpPr txBox="1"/>
          <p:nvPr/>
        </p:nvSpPr>
        <p:spPr>
          <a:xfrm>
            <a:off x="1762124" y="752475"/>
            <a:ext cx="1022032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PROBLEM DEFINITION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</a:t>
            </a:r>
            <a:r>
              <a:rPr lang="en-US" sz="2000" dirty="0">
                <a:solidFill>
                  <a:srgbClr val="00B050"/>
                </a:solidFill>
              </a:rPr>
              <a:t>Clearly define the problem and scope of fake news detection. Identify key features that distinguish fake news from real news.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DATA COLLECTION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</a:t>
            </a:r>
            <a:r>
              <a:rPr lang="en-US" sz="2000" dirty="0">
                <a:solidFill>
                  <a:srgbClr val="00B050"/>
                </a:solidFill>
              </a:rPr>
              <a:t>Gather a diverse dataset of both real and fake news articles. Ensure the dataset is balanced and representative of various sources and topics</a:t>
            </a:r>
            <a:r>
              <a:rPr lang="en-US" dirty="0"/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DATA PREPROCESSING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</a:t>
            </a:r>
            <a:r>
              <a:rPr lang="en-US" sz="2000" dirty="0">
                <a:solidFill>
                  <a:srgbClr val="00B050"/>
                </a:solidFill>
              </a:rPr>
              <a:t>Clean and preprocess the text data. Remove stop words, punctuation, and irrelevant characters. Tokenize the text and convert it to a format suitable for analysis</a:t>
            </a:r>
            <a:r>
              <a:rPr lang="en-US" dirty="0"/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FEATURE EXTRACTION</a:t>
            </a:r>
          </a:p>
          <a:p>
            <a:r>
              <a:rPr lang="en-US" dirty="0"/>
              <a:t>                       </a:t>
            </a:r>
            <a:r>
              <a:rPr lang="en-US" dirty="0">
                <a:solidFill>
                  <a:srgbClr val="00B050"/>
                </a:solidFill>
              </a:rPr>
              <a:t>Extract relevant features from the text data. Common features include word frequencies, n-grams, and sentiment analysis</a:t>
            </a:r>
            <a:r>
              <a:rPr lang="en-US" dirty="0"/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MODEL SELECTION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                 Choose a suitable machine learning or deep learning model for classification. Popular choices include logistic regression, decision trees, random forests, and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298706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D89FC-AD07-40DF-A2FC-5E05F1548B2F}"/>
              </a:ext>
            </a:extLst>
          </p:cNvPr>
          <p:cNvSpPr txBox="1"/>
          <p:nvPr/>
        </p:nvSpPr>
        <p:spPr>
          <a:xfrm>
            <a:off x="1657351" y="366712"/>
            <a:ext cx="10458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MODEL TRAINING</a:t>
            </a:r>
          </a:p>
          <a:p>
            <a:r>
              <a:rPr lang="en-US" dirty="0"/>
              <a:t>                   </a:t>
            </a:r>
            <a:r>
              <a:rPr lang="en-US" sz="2000" dirty="0">
                <a:solidFill>
                  <a:srgbClr val="00B050"/>
                </a:solidFill>
              </a:rPr>
              <a:t>Split the dataset into training and testing sets. Train the chosen model on the training data.</a:t>
            </a:r>
          </a:p>
          <a:p>
            <a:r>
              <a:rPr lang="en-US" sz="2400" dirty="0">
                <a:solidFill>
                  <a:srgbClr val="00B0F0"/>
                </a:solidFill>
              </a:rPr>
              <a:t>MODEL EVALUATION</a:t>
            </a:r>
          </a:p>
          <a:p>
            <a:r>
              <a:rPr lang="en-US" dirty="0"/>
              <a:t>                   </a:t>
            </a:r>
            <a:r>
              <a:rPr lang="en-US" sz="2000" dirty="0">
                <a:solidFill>
                  <a:srgbClr val="00B050"/>
                </a:solidFill>
              </a:rPr>
              <a:t>Evaluate the model's performance using metrics like accuracy, precision, recall, and F1 score. Use a separate test set to simulate real-world performance</a:t>
            </a:r>
            <a:r>
              <a:rPr lang="en-US" dirty="0"/>
              <a:t>.</a:t>
            </a:r>
          </a:p>
          <a:p>
            <a:r>
              <a:rPr lang="en-US" sz="2400" dirty="0">
                <a:solidFill>
                  <a:srgbClr val="00B0F0"/>
                </a:solidFill>
              </a:rPr>
              <a:t>FINE-TUNING</a:t>
            </a:r>
          </a:p>
          <a:p>
            <a:r>
              <a:rPr lang="en-US" dirty="0"/>
              <a:t>                   </a:t>
            </a:r>
            <a:r>
              <a:rPr lang="en-US" sz="2000" dirty="0">
                <a:solidFill>
                  <a:srgbClr val="00B050"/>
                </a:solidFill>
              </a:rPr>
              <a:t>Adjust hyperparameters to optimize the model's performance. Consider using techniques like cross-validation</a:t>
            </a:r>
            <a:r>
              <a:rPr lang="en-US" dirty="0"/>
              <a:t>.</a:t>
            </a:r>
          </a:p>
          <a:p>
            <a:r>
              <a:rPr lang="en-US" sz="2400" dirty="0">
                <a:solidFill>
                  <a:srgbClr val="00B0F0"/>
                </a:solidFill>
              </a:rPr>
              <a:t>VALIDATION</a:t>
            </a:r>
          </a:p>
          <a:p>
            <a:r>
              <a:rPr lang="en-US" dirty="0"/>
              <a:t>                   </a:t>
            </a:r>
            <a:r>
              <a:rPr lang="en-US" sz="2000" dirty="0">
                <a:solidFill>
                  <a:srgbClr val="00B050"/>
                </a:solidFill>
              </a:rPr>
              <a:t>Validate the model on new, unseen data to ensure generalization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55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F0B49B-7E0F-4C3F-9295-620CDE0F491B}"/>
              </a:ext>
            </a:extLst>
          </p:cNvPr>
          <p:cNvSpPr/>
          <p:nvPr/>
        </p:nvSpPr>
        <p:spPr>
          <a:xfrm>
            <a:off x="2572441" y="2967335"/>
            <a:ext cx="70471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08550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263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NLP</dc:title>
  <dc:creator>admin</dc:creator>
  <cp:lastModifiedBy>admin</cp:lastModifiedBy>
  <cp:revision>6</cp:revision>
  <dcterms:created xsi:type="dcterms:W3CDTF">2023-10-11T10:35:25Z</dcterms:created>
  <dcterms:modified xsi:type="dcterms:W3CDTF">2023-10-11T11:22:23Z</dcterms:modified>
</cp:coreProperties>
</file>