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yathrivbk@gmail.com" initials="g" lastIdx="2" clrIdx="0">
    <p:extLst>
      <p:ext uri="{19B8F6BF-5375-455C-9EA6-DF929625EA0E}">
        <p15:presenceInfo xmlns:p15="http://schemas.microsoft.com/office/powerpoint/2012/main" userId="61708c88a777df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6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3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4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6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6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4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6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1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bikscube/hourly-energy-consump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701C-D21D-8E44-A164-3AAAFAC5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18" y="-4109720"/>
            <a:ext cx="8676222" cy="7538720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ENERGY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6CF28-6128-3B48-9D78-B1982BCC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720" y="-629920"/>
            <a:ext cx="3271520" cy="2600960"/>
          </a:xfrm>
        </p:spPr>
        <p:txBody>
          <a:bodyPr>
            <a:normAutofit/>
          </a:bodyPr>
          <a:lstStyle/>
          <a:p>
            <a:pPr algn="ctr"/>
            <a:r>
              <a:rPr lang="en-US" sz="9600" baseline="-25000" dirty="0">
                <a:latin typeface="Courier New" panose="02070309020205020404" pitchFamily="49" charset="0"/>
                <a:ea typeface="Abadi Extra Light" pitchFamily="2" charset="0"/>
                <a:cs typeface="Courier New" panose="02070309020205020404" pitchFamily="49" charset="0"/>
              </a:rPr>
              <a:t>           </a:t>
            </a:r>
            <a:r>
              <a:rPr lang="en-US" sz="6600" baseline="-25000" dirty="0">
                <a:latin typeface="Courier New" panose="02070309020205020404" pitchFamily="49" charset="0"/>
                <a:ea typeface="Abadi Extra Light" pitchFamily="2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AB211-5DEE-4E57-24C2-17FBE6DC8F60}"/>
              </a:ext>
            </a:extLst>
          </p:cNvPr>
          <p:cNvSpPr txBox="1"/>
          <p:nvPr/>
        </p:nvSpPr>
        <p:spPr>
          <a:xfrm>
            <a:off x="9174480" y="4763472"/>
            <a:ext cx="4246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Asma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Jamuna Selvam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Kavya Priya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Gayathri B</a:t>
            </a:r>
          </a:p>
        </p:txBody>
      </p:sp>
    </p:spTree>
    <p:extLst>
      <p:ext uri="{BB962C8B-B14F-4D97-AF65-F5344CB8AC3E}">
        <p14:creationId xmlns:p14="http://schemas.microsoft.com/office/powerpoint/2010/main" val="46754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0429-1398-9C48-A433-DD1C51EA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40" y="256992"/>
            <a:ext cx="8676222" cy="4378035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problem at hand is to create an automated system that measures energy consumption, analyzes the data, and provides visualizations for informed decision-making. This solution aims to enhance efficiency, accuracy, and ease of understanding in managing 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energy consumption across various sectors.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41EE7-C2B9-E9BD-184D-62A14FC49CDB}"/>
              </a:ext>
            </a:extLst>
          </p:cNvPr>
          <p:cNvSpPr txBox="1"/>
          <p:nvPr/>
        </p:nvSpPr>
        <p:spPr>
          <a:xfrm>
            <a:off x="5232400" y="802640"/>
            <a:ext cx="53441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667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E743-CB53-0E44-B99F-74C6E94F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11" y="190500"/>
            <a:ext cx="10018713" cy="1752599"/>
          </a:xfrm>
        </p:spPr>
        <p:txBody>
          <a:bodyPr/>
          <a:lstStyle/>
          <a:p>
            <a:r>
              <a:rPr lang="en-US" dirty="0"/>
              <a:t>Automated Energy Consumption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E3D96-AA61-4B97-BAFF-6DBF9932EB26}"/>
              </a:ext>
            </a:extLst>
          </p:cNvPr>
          <p:cNvSpPr txBox="1"/>
          <p:nvPr/>
        </p:nvSpPr>
        <p:spPr>
          <a:xfrm>
            <a:off x="2753360" y="1943099"/>
            <a:ext cx="9916160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Key Components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Storage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Alerts and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Machine Learning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Feedback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54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BE898-F069-A271-47F8-6CFDBCA0DC00}"/>
              </a:ext>
            </a:extLst>
          </p:cNvPr>
          <p:cNvSpPr txBox="1"/>
          <p:nvPr/>
        </p:nvSpPr>
        <p:spPr>
          <a:xfrm>
            <a:off x="2245360" y="579120"/>
            <a:ext cx="92760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Collection: Implement sensors or meters to gather energy consumption data. This can include electricity, gas, or other energy sources.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Storage: Set up a database to store the collected data securely.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Analysis: Develop algorithms to analyze the data, identify patterns, and calculate consumption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Visualization: Create interactive dashboards or reports to present the analyzed data in a user-friendly way. Tools like Tableau or Power BI can be useful.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Alerts and Notifications: Implement alerts for unusual consumption patterns or thresholds, which can help in proactive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E1464-2D7C-A51F-B539-395DAC2FB985}"/>
              </a:ext>
            </a:extLst>
          </p:cNvPr>
          <p:cNvSpPr txBox="1"/>
          <p:nvPr/>
        </p:nvSpPr>
        <p:spPr>
          <a:xfrm>
            <a:off x="2580640" y="172720"/>
            <a:ext cx="85953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 Interface: Design a user-friendly interface for users to access and interact with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Machine Learning : Consider using machine learning models for predictive analysis, anomaly detection, or 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Scalability: Ensure the system can handle data from various sectors and can be scaled as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Security: Implement robust security measures to protect sensitive energy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Integration: Make sure the system can integrate with other systems if needed, such as billing or control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Feedback Loop: Include mechanisms for users to provide feedback and continuously improve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4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B1868-484A-E849-91E0-2DEE56A6CC7C}"/>
              </a:ext>
            </a:extLst>
          </p:cNvPr>
          <p:cNvSpPr txBox="1"/>
          <p:nvPr/>
        </p:nvSpPr>
        <p:spPr>
          <a:xfrm>
            <a:off x="3139440" y="433357"/>
            <a:ext cx="6451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Algorithms and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8D1AD-A2FF-3427-D2C3-F0804048C60D}"/>
              </a:ext>
            </a:extLst>
          </p:cNvPr>
          <p:cNvSpPr txBox="1"/>
          <p:nvPr/>
        </p:nvSpPr>
        <p:spPr>
          <a:xfrm>
            <a:off x="1971040" y="1930400"/>
            <a:ext cx="9519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Anomaly Detection: Detect unusual energy consumption patterns or equipment malfunctions.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Optimization: Optimize energy consumption in real-time based on demand and cost constraints.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Algorithms: Linear Programming, Reinforcement Learning, Linear Regression, Polynomial Regression..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Fault Detection and Classification: Identify specific types of equipment faults.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D60C462-D9E0-8B0F-7BFD-83E837A8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" y="568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Link: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https://www.kaggle.com/datasets/robikscube/hourly-energy-consumption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96CCE8-BB8C-5324-A218-D7E2CB3B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0" y="149547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37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369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Courier New</vt:lpstr>
      <vt:lpstr>Wingdings</vt:lpstr>
      <vt:lpstr>Parallax</vt:lpstr>
      <vt:lpstr>MEASURE ENERGY CONSUMPTION</vt:lpstr>
      <vt:lpstr>The problem at hand is to create an automated system that measures energy consumption, analyzes the data, and provides visualizations for informed decision-making. This solution aims to enhance efficiency, accuracy, and ease of understanding in managing energy consumption across various sectors.</vt:lpstr>
      <vt:lpstr>Automated Energy Consumption Management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gayathrivbk@gmail.com</dc:creator>
  <cp:lastModifiedBy>Gayathri Balakumar</cp:lastModifiedBy>
  <cp:revision>3</cp:revision>
  <dcterms:created xsi:type="dcterms:W3CDTF">2022-02-03T11:43:09Z</dcterms:created>
  <dcterms:modified xsi:type="dcterms:W3CDTF">2023-09-30T09:01:09Z</dcterms:modified>
</cp:coreProperties>
</file>