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306" r:id="rId3"/>
    <p:sldId id="258" r:id="rId4"/>
    <p:sldId id="305" r:id="rId5"/>
    <p:sldId id="304" r:id="rId6"/>
    <p:sldId id="295" r:id="rId7"/>
    <p:sldId id="292" r:id="rId8"/>
    <p:sldId id="302" r:id="rId9"/>
    <p:sldId id="259" r:id="rId10"/>
    <p:sldId id="303" r:id="rId11"/>
  </p:sldIdLst>
  <p:sldSz cx="9144000" cy="5143500" type="screen16x9"/>
  <p:notesSz cx="6858000" cy="9144000"/>
  <p:embeddedFontLst>
    <p:embeddedFont>
      <p:font typeface="Anaheim" panose="020B0604020202020204" charset="0"/>
      <p:regular r:id="rId13"/>
      <p:bold r:id="rId14"/>
    </p:embeddedFont>
    <p:embeddedFont>
      <p:font typeface="Fira Sans Condensed" panose="020B0503050000020004" pitchFamily="34" charset="0"/>
      <p:regular r:id="rId15"/>
      <p:bold r:id="rId16"/>
      <p:italic r:id="rId17"/>
      <p:boldItalic r:id="rId18"/>
    </p:embeddedFont>
    <p:embeddedFont>
      <p:font typeface="Fira Sans Condensed Light" panose="020B0403050000020004" pitchFamily="34" charset="0"/>
      <p:regular r:id="rId19"/>
      <p:bold r:id="rId20"/>
      <p:italic r:id="rId21"/>
      <p:boldItalic r:id="rId22"/>
    </p:embeddedFont>
    <p:embeddedFont>
      <p:font typeface="Rajdhani" panose="020B0604020202020204" charset="0"/>
      <p:regular r:id="rId23"/>
      <p:bold r:id="rId24"/>
    </p:embeddedFont>
    <p:embeddedFont>
      <p:font typeface="Roboto Condensed Light" panose="02000000000000000000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25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3C04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7C4D4C-3FC1-4C36-96BB-0BEC11CB3007}">
  <a:tblStyle styleId="{C87C4D4C-3FC1-4C36-96BB-0BEC11CB30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792" y="80"/>
      </p:cViewPr>
      <p:guideLst>
        <p:guide orient="horz" pos="62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C35BCB-16CD-49E6-8A0C-DB4D6D5D8AD7}" type="doc">
      <dgm:prSet loTypeId="urn:microsoft.com/office/officeart/2008/layout/VerticalCurvedLis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487CBB-2026-47E3-B013-30B7F30CA7CA}">
      <dgm:prSet phldrT="[Text]" custT="1"/>
      <dgm:spPr/>
      <dgm:t>
        <a:bodyPr/>
        <a:lstStyle/>
        <a:p>
          <a:r>
            <a:rPr lang="en-US" sz="1200" dirty="0">
              <a:solidFill>
                <a:schemeClr val="tx2"/>
              </a:solidFill>
            </a:rPr>
            <a:t>Hyper realistic manipulated media (video, audio, or image) created using </a:t>
          </a:r>
          <a:r>
            <a:rPr lang="en-US" sz="1200" b="1" dirty="0">
              <a:solidFill>
                <a:schemeClr val="tx2"/>
              </a:solidFill>
            </a:rPr>
            <a:t>Artificial Intelligence (AI)</a:t>
          </a:r>
          <a:endParaRPr lang="en-US" sz="1200" dirty="0"/>
        </a:p>
      </dgm:t>
    </dgm:pt>
    <dgm:pt modelId="{3EEABA13-0F5B-4F77-A9B0-1FF95351515E}" type="parTrans" cxnId="{490624A1-45DA-4777-B35A-6650DB87BFC5}">
      <dgm:prSet/>
      <dgm:spPr/>
      <dgm:t>
        <a:bodyPr/>
        <a:lstStyle/>
        <a:p>
          <a:endParaRPr lang="en-US"/>
        </a:p>
      </dgm:t>
    </dgm:pt>
    <dgm:pt modelId="{B22DA478-4A10-4B69-B530-66A7EEC8E53F}" type="sibTrans" cxnId="{490624A1-45DA-4777-B35A-6650DB87BFC5}">
      <dgm:prSet/>
      <dgm:spPr>
        <a:solidFill>
          <a:schemeClr val="bg1"/>
        </a:solidFill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en-US"/>
        </a:p>
      </dgm:t>
    </dgm:pt>
    <dgm:pt modelId="{32213063-0A16-49F6-9EA5-19FD12ADD7B3}">
      <dgm:prSet phldrT="[Text]" custT="1"/>
      <dgm:spPr/>
      <dgm:t>
        <a:bodyPr/>
        <a:lstStyle/>
        <a:p>
          <a:endParaRPr lang="en-US" sz="1050" dirty="0">
            <a:solidFill>
              <a:schemeClr val="tx2"/>
            </a:solidFill>
          </a:endParaRPr>
        </a:p>
      </dgm:t>
    </dgm:pt>
    <dgm:pt modelId="{F7563155-6364-413F-A699-485876194528}" type="parTrans" cxnId="{B2153D49-3CAD-4524-9F86-D5E073D41118}">
      <dgm:prSet/>
      <dgm:spPr/>
      <dgm:t>
        <a:bodyPr/>
        <a:lstStyle/>
        <a:p>
          <a:endParaRPr lang="en-US"/>
        </a:p>
      </dgm:t>
    </dgm:pt>
    <dgm:pt modelId="{5F9761FD-ED61-4AEE-9BF2-79A72B5B2DA6}" type="sibTrans" cxnId="{B2153D49-3CAD-4524-9F86-D5E073D41118}">
      <dgm:prSet/>
      <dgm:spPr/>
      <dgm:t>
        <a:bodyPr/>
        <a:lstStyle/>
        <a:p>
          <a:endParaRPr lang="en-US"/>
        </a:p>
      </dgm:t>
    </dgm:pt>
    <dgm:pt modelId="{B476699F-4F3C-49E5-975D-DF721E2F420E}">
      <dgm:prSet phldrT="[Text]"/>
      <dgm:spPr/>
      <dgm:t>
        <a:bodyPr/>
        <a:lstStyle/>
        <a:p>
          <a:endParaRPr lang="en-US" dirty="0"/>
        </a:p>
      </dgm:t>
    </dgm:pt>
    <dgm:pt modelId="{53BBE7A5-6FB1-4AE5-A2B1-2EDF3F57943C}" type="parTrans" cxnId="{00562E85-9C05-46FC-813A-609455F7544D}">
      <dgm:prSet/>
      <dgm:spPr/>
      <dgm:t>
        <a:bodyPr/>
        <a:lstStyle/>
        <a:p>
          <a:endParaRPr lang="en-US"/>
        </a:p>
      </dgm:t>
    </dgm:pt>
    <dgm:pt modelId="{A43683C4-F10F-4C90-B740-D7D3422C88FF}" type="sibTrans" cxnId="{00562E85-9C05-46FC-813A-609455F7544D}">
      <dgm:prSet/>
      <dgm:spPr/>
      <dgm:t>
        <a:bodyPr/>
        <a:lstStyle/>
        <a:p>
          <a:endParaRPr lang="en-US"/>
        </a:p>
      </dgm:t>
    </dgm:pt>
    <dgm:pt modelId="{5D09E32A-A497-4473-A1A1-92B10AD349B9}" type="pres">
      <dgm:prSet presAssocID="{35C35BCB-16CD-49E6-8A0C-DB4D6D5D8AD7}" presName="Name0" presStyleCnt="0">
        <dgm:presLayoutVars>
          <dgm:chMax val="7"/>
          <dgm:chPref val="7"/>
          <dgm:dir/>
        </dgm:presLayoutVars>
      </dgm:prSet>
      <dgm:spPr/>
    </dgm:pt>
    <dgm:pt modelId="{0F662AD6-C5F1-4DE6-9424-59B079121F3B}" type="pres">
      <dgm:prSet presAssocID="{35C35BCB-16CD-49E6-8A0C-DB4D6D5D8AD7}" presName="Name1" presStyleCnt="0"/>
      <dgm:spPr/>
    </dgm:pt>
    <dgm:pt modelId="{B6721EA4-AF59-4E8C-A0C3-08973B96843E}" type="pres">
      <dgm:prSet presAssocID="{35C35BCB-16CD-49E6-8A0C-DB4D6D5D8AD7}" presName="cycle" presStyleCnt="0"/>
      <dgm:spPr/>
    </dgm:pt>
    <dgm:pt modelId="{85D77678-B5BA-457F-97BA-07F25E9FB69B}" type="pres">
      <dgm:prSet presAssocID="{35C35BCB-16CD-49E6-8A0C-DB4D6D5D8AD7}" presName="srcNode" presStyleLbl="node1" presStyleIdx="0" presStyleCnt="3"/>
      <dgm:spPr/>
    </dgm:pt>
    <dgm:pt modelId="{CACCE6A2-4727-44B0-B82A-4D43FEC017FD}" type="pres">
      <dgm:prSet presAssocID="{35C35BCB-16CD-49E6-8A0C-DB4D6D5D8AD7}" presName="conn" presStyleLbl="parChTrans1D2" presStyleIdx="0" presStyleCnt="1"/>
      <dgm:spPr/>
    </dgm:pt>
    <dgm:pt modelId="{073C7AE4-BD25-4F93-9E14-C93FDCBFA2F4}" type="pres">
      <dgm:prSet presAssocID="{35C35BCB-16CD-49E6-8A0C-DB4D6D5D8AD7}" presName="extraNode" presStyleLbl="node1" presStyleIdx="0" presStyleCnt="3"/>
      <dgm:spPr/>
    </dgm:pt>
    <dgm:pt modelId="{9B9518FC-C422-4BB2-9304-FBC4170A93AD}" type="pres">
      <dgm:prSet presAssocID="{35C35BCB-16CD-49E6-8A0C-DB4D6D5D8AD7}" presName="dstNode" presStyleLbl="node1" presStyleIdx="0" presStyleCnt="3"/>
      <dgm:spPr/>
    </dgm:pt>
    <dgm:pt modelId="{732AEB4B-45B9-4428-9DBF-756468874472}" type="pres">
      <dgm:prSet presAssocID="{5A487CBB-2026-47E3-B013-30B7F30CA7CA}" presName="text_1" presStyleLbl="node1" presStyleIdx="0" presStyleCnt="3">
        <dgm:presLayoutVars>
          <dgm:bulletEnabled val="1"/>
        </dgm:presLayoutVars>
      </dgm:prSet>
      <dgm:spPr/>
    </dgm:pt>
    <dgm:pt modelId="{1A87FEE2-2202-4AFF-A51B-C7E6C9B5B492}" type="pres">
      <dgm:prSet presAssocID="{5A487CBB-2026-47E3-B013-30B7F30CA7CA}" presName="accent_1" presStyleCnt="0"/>
      <dgm:spPr/>
    </dgm:pt>
    <dgm:pt modelId="{23428FA2-0C73-4E65-895F-20C77099E596}" type="pres">
      <dgm:prSet presAssocID="{5A487CBB-2026-47E3-B013-30B7F30CA7CA}" presName="accentRepeatNode" presStyleLbl="solidFgAcc1" presStyleIdx="0" presStyleCnt="3"/>
      <dgm:spPr>
        <a:solidFill>
          <a:schemeClr val="accent1">
            <a:lumMod val="50000"/>
            <a:lumOff val="50000"/>
          </a:schemeClr>
        </a:solidFill>
      </dgm:spPr>
    </dgm:pt>
    <dgm:pt modelId="{841281AA-2340-4093-BF03-F76B6FCA4470}" type="pres">
      <dgm:prSet presAssocID="{32213063-0A16-49F6-9EA5-19FD12ADD7B3}" presName="text_2" presStyleLbl="node1" presStyleIdx="1" presStyleCnt="3" custLinFactNeighborX="15" custLinFactNeighborY="195">
        <dgm:presLayoutVars>
          <dgm:bulletEnabled val="1"/>
        </dgm:presLayoutVars>
      </dgm:prSet>
      <dgm:spPr/>
    </dgm:pt>
    <dgm:pt modelId="{6E692171-7461-42A2-82D2-AFBDA8353AD1}" type="pres">
      <dgm:prSet presAssocID="{32213063-0A16-49F6-9EA5-19FD12ADD7B3}" presName="accent_2" presStyleCnt="0"/>
      <dgm:spPr/>
    </dgm:pt>
    <dgm:pt modelId="{CFBD9AAF-EB14-4050-AD3A-C34047376959}" type="pres">
      <dgm:prSet presAssocID="{32213063-0A16-49F6-9EA5-19FD12ADD7B3}" presName="accentRepeatNode" presStyleLbl="solidFgAcc1" presStyleIdx="1" presStyleCnt="3"/>
      <dgm:spPr>
        <a:solidFill>
          <a:schemeClr val="tx1">
            <a:lumMod val="50000"/>
            <a:lumOff val="50000"/>
          </a:schemeClr>
        </a:solidFill>
      </dgm:spPr>
    </dgm:pt>
    <dgm:pt modelId="{57C04DE5-1749-48A4-A45D-F4DB28BCA5D8}" type="pres">
      <dgm:prSet presAssocID="{B476699F-4F3C-49E5-975D-DF721E2F420E}" presName="text_3" presStyleLbl="node1" presStyleIdx="2" presStyleCnt="3" custLinFactNeighborX="534" custLinFactNeighborY="-652">
        <dgm:presLayoutVars>
          <dgm:bulletEnabled val="1"/>
        </dgm:presLayoutVars>
      </dgm:prSet>
      <dgm:spPr/>
    </dgm:pt>
    <dgm:pt modelId="{538FE185-2703-4F5B-BB87-D08A0930E5A2}" type="pres">
      <dgm:prSet presAssocID="{B476699F-4F3C-49E5-975D-DF721E2F420E}" presName="accent_3" presStyleCnt="0"/>
      <dgm:spPr/>
    </dgm:pt>
    <dgm:pt modelId="{A85FD019-6BE1-41AA-BCA0-5D31E57BD9FA}" type="pres">
      <dgm:prSet presAssocID="{B476699F-4F3C-49E5-975D-DF721E2F420E}" presName="accentRepeatNode" presStyleLbl="solidFgAcc1" presStyleIdx="2" presStyleCnt="3"/>
      <dgm:spPr>
        <a:solidFill>
          <a:schemeClr val="tx1">
            <a:lumMod val="50000"/>
            <a:lumOff val="50000"/>
          </a:schemeClr>
        </a:solidFill>
      </dgm:spPr>
    </dgm:pt>
  </dgm:ptLst>
  <dgm:cxnLst>
    <dgm:cxn modelId="{DFCB4A05-FC78-4987-B0EB-ABB4275C3930}" type="presOf" srcId="{5A487CBB-2026-47E3-B013-30B7F30CA7CA}" destId="{732AEB4B-45B9-4428-9DBF-756468874472}" srcOrd="0" destOrd="0" presId="urn:microsoft.com/office/officeart/2008/layout/VerticalCurvedList"/>
    <dgm:cxn modelId="{5A98520C-1D55-4A16-BB8E-72E01FA90F94}" type="presOf" srcId="{B476699F-4F3C-49E5-975D-DF721E2F420E}" destId="{57C04DE5-1749-48A4-A45D-F4DB28BCA5D8}" srcOrd="0" destOrd="0" presId="urn:microsoft.com/office/officeart/2008/layout/VerticalCurvedList"/>
    <dgm:cxn modelId="{DEF16927-6FE8-49EC-9085-4335C5707594}" type="presOf" srcId="{B22DA478-4A10-4B69-B530-66A7EEC8E53F}" destId="{CACCE6A2-4727-44B0-B82A-4D43FEC017FD}" srcOrd="0" destOrd="0" presId="urn:microsoft.com/office/officeart/2008/layout/VerticalCurvedList"/>
    <dgm:cxn modelId="{46634265-5BA5-4EF5-A216-1184FCEEA2F4}" type="presOf" srcId="{35C35BCB-16CD-49E6-8A0C-DB4D6D5D8AD7}" destId="{5D09E32A-A497-4473-A1A1-92B10AD349B9}" srcOrd="0" destOrd="0" presId="urn:microsoft.com/office/officeart/2008/layout/VerticalCurvedList"/>
    <dgm:cxn modelId="{B2153D49-3CAD-4524-9F86-D5E073D41118}" srcId="{35C35BCB-16CD-49E6-8A0C-DB4D6D5D8AD7}" destId="{32213063-0A16-49F6-9EA5-19FD12ADD7B3}" srcOrd="1" destOrd="0" parTransId="{F7563155-6364-413F-A699-485876194528}" sibTransId="{5F9761FD-ED61-4AEE-9BF2-79A72B5B2DA6}"/>
    <dgm:cxn modelId="{00562E85-9C05-46FC-813A-609455F7544D}" srcId="{35C35BCB-16CD-49E6-8A0C-DB4D6D5D8AD7}" destId="{B476699F-4F3C-49E5-975D-DF721E2F420E}" srcOrd="2" destOrd="0" parTransId="{53BBE7A5-6FB1-4AE5-A2B1-2EDF3F57943C}" sibTransId="{A43683C4-F10F-4C90-B740-D7D3422C88FF}"/>
    <dgm:cxn modelId="{490624A1-45DA-4777-B35A-6650DB87BFC5}" srcId="{35C35BCB-16CD-49E6-8A0C-DB4D6D5D8AD7}" destId="{5A487CBB-2026-47E3-B013-30B7F30CA7CA}" srcOrd="0" destOrd="0" parTransId="{3EEABA13-0F5B-4F77-A9B0-1FF95351515E}" sibTransId="{B22DA478-4A10-4B69-B530-66A7EEC8E53F}"/>
    <dgm:cxn modelId="{223AAEEB-5D77-462D-809A-9E577F8E29EB}" type="presOf" srcId="{32213063-0A16-49F6-9EA5-19FD12ADD7B3}" destId="{841281AA-2340-4093-BF03-F76B6FCA4470}" srcOrd="0" destOrd="0" presId="urn:microsoft.com/office/officeart/2008/layout/VerticalCurvedList"/>
    <dgm:cxn modelId="{66116D7B-D14A-4FFC-A88D-1C28D485449A}" type="presParOf" srcId="{5D09E32A-A497-4473-A1A1-92B10AD349B9}" destId="{0F662AD6-C5F1-4DE6-9424-59B079121F3B}" srcOrd="0" destOrd="0" presId="urn:microsoft.com/office/officeart/2008/layout/VerticalCurvedList"/>
    <dgm:cxn modelId="{889BCC45-875F-4715-99D1-E8E30F5ADB03}" type="presParOf" srcId="{0F662AD6-C5F1-4DE6-9424-59B079121F3B}" destId="{B6721EA4-AF59-4E8C-A0C3-08973B96843E}" srcOrd="0" destOrd="0" presId="urn:microsoft.com/office/officeart/2008/layout/VerticalCurvedList"/>
    <dgm:cxn modelId="{1E7FDE1B-D7C2-4C1D-82BC-EE6B062D2E59}" type="presParOf" srcId="{B6721EA4-AF59-4E8C-A0C3-08973B96843E}" destId="{85D77678-B5BA-457F-97BA-07F25E9FB69B}" srcOrd="0" destOrd="0" presId="urn:microsoft.com/office/officeart/2008/layout/VerticalCurvedList"/>
    <dgm:cxn modelId="{C4C45D5A-7B12-414B-9190-7FAFE95ADA81}" type="presParOf" srcId="{B6721EA4-AF59-4E8C-A0C3-08973B96843E}" destId="{CACCE6A2-4727-44B0-B82A-4D43FEC017FD}" srcOrd="1" destOrd="0" presId="urn:microsoft.com/office/officeart/2008/layout/VerticalCurvedList"/>
    <dgm:cxn modelId="{14D36A6D-CC30-4E34-A049-08017339140F}" type="presParOf" srcId="{B6721EA4-AF59-4E8C-A0C3-08973B96843E}" destId="{073C7AE4-BD25-4F93-9E14-C93FDCBFA2F4}" srcOrd="2" destOrd="0" presId="urn:microsoft.com/office/officeart/2008/layout/VerticalCurvedList"/>
    <dgm:cxn modelId="{94454579-6732-4988-BCC2-DFFCAFFA2982}" type="presParOf" srcId="{B6721EA4-AF59-4E8C-A0C3-08973B96843E}" destId="{9B9518FC-C422-4BB2-9304-FBC4170A93AD}" srcOrd="3" destOrd="0" presId="urn:microsoft.com/office/officeart/2008/layout/VerticalCurvedList"/>
    <dgm:cxn modelId="{E7463ABD-EE2D-4C97-B071-C96A316F8BCC}" type="presParOf" srcId="{0F662AD6-C5F1-4DE6-9424-59B079121F3B}" destId="{732AEB4B-45B9-4428-9DBF-756468874472}" srcOrd="1" destOrd="0" presId="urn:microsoft.com/office/officeart/2008/layout/VerticalCurvedList"/>
    <dgm:cxn modelId="{7051B981-E5CD-4C72-B9BB-AF68A8D0C48F}" type="presParOf" srcId="{0F662AD6-C5F1-4DE6-9424-59B079121F3B}" destId="{1A87FEE2-2202-4AFF-A51B-C7E6C9B5B492}" srcOrd="2" destOrd="0" presId="urn:microsoft.com/office/officeart/2008/layout/VerticalCurvedList"/>
    <dgm:cxn modelId="{F2F62138-9201-4B05-B93D-F14CB265A114}" type="presParOf" srcId="{1A87FEE2-2202-4AFF-A51B-C7E6C9B5B492}" destId="{23428FA2-0C73-4E65-895F-20C77099E596}" srcOrd="0" destOrd="0" presId="urn:microsoft.com/office/officeart/2008/layout/VerticalCurvedList"/>
    <dgm:cxn modelId="{3B895FB9-34CD-41A4-861F-892825BDAA12}" type="presParOf" srcId="{0F662AD6-C5F1-4DE6-9424-59B079121F3B}" destId="{841281AA-2340-4093-BF03-F76B6FCA4470}" srcOrd="3" destOrd="0" presId="urn:microsoft.com/office/officeart/2008/layout/VerticalCurvedList"/>
    <dgm:cxn modelId="{F48901D9-7617-4870-B5B0-FC16629643E1}" type="presParOf" srcId="{0F662AD6-C5F1-4DE6-9424-59B079121F3B}" destId="{6E692171-7461-42A2-82D2-AFBDA8353AD1}" srcOrd="4" destOrd="0" presId="urn:microsoft.com/office/officeart/2008/layout/VerticalCurvedList"/>
    <dgm:cxn modelId="{6522131C-7C4A-467F-9217-A59FAEE215D2}" type="presParOf" srcId="{6E692171-7461-42A2-82D2-AFBDA8353AD1}" destId="{CFBD9AAF-EB14-4050-AD3A-C34047376959}" srcOrd="0" destOrd="0" presId="urn:microsoft.com/office/officeart/2008/layout/VerticalCurvedList"/>
    <dgm:cxn modelId="{62E83A4B-B117-400D-B038-1451EACA01C1}" type="presParOf" srcId="{0F662AD6-C5F1-4DE6-9424-59B079121F3B}" destId="{57C04DE5-1749-48A4-A45D-F4DB28BCA5D8}" srcOrd="5" destOrd="0" presId="urn:microsoft.com/office/officeart/2008/layout/VerticalCurvedList"/>
    <dgm:cxn modelId="{9045277C-410D-4E62-82E4-6F80B1520669}" type="presParOf" srcId="{0F662AD6-C5F1-4DE6-9424-59B079121F3B}" destId="{538FE185-2703-4F5B-BB87-D08A0930E5A2}" srcOrd="6" destOrd="0" presId="urn:microsoft.com/office/officeart/2008/layout/VerticalCurvedList"/>
    <dgm:cxn modelId="{CCBF276A-31CE-43F8-9288-EA612644ABF9}" type="presParOf" srcId="{538FE185-2703-4F5B-BB87-D08A0930E5A2}" destId="{A85FD019-6BE1-41AA-BCA0-5D31E57BD9F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CE6A2-4727-44B0-B82A-4D43FEC017FD}">
      <dsp:nvSpPr>
        <dsp:cNvPr id="0" name=""/>
        <dsp:cNvSpPr/>
      </dsp:nvSpPr>
      <dsp:spPr>
        <a:xfrm>
          <a:off x="-4590743" y="-703861"/>
          <a:ext cx="5468548" cy="5468548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solidFill>
          <a:schemeClr val="bg1"/>
        </a:solidFill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AEB4B-45B9-4428-9DBF-756468874472}">
      <dsp:nvSpPr>
        <dsp:cNvPr id="0" name=""/>
        <dsp:cNvSpPr/>
      </dsp:nvSpPr>
      <dsp:spPr>
        <a:xfrm>
          <a:off x="564545" y="406082"/>
          <a:ext cx="5766831" cy="812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4656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tx2"/>
              </a:solidFill>
            </a:rPr>
            <a:t>Hyper realistic manipulated media (video, audio, or image) created using </a:t>
          </a:r>
          <a:r>
            <a:rPr lang="en-US" sz="1200" b="1" kern="1200" dirty="0">
              <a:solidFill>
                <a:schemeClr val="tx2"/>
              </a:solidFill>
            </a:rPr>
            <a:t>Artificial Intelligence (AI)</a:t>
          </a:r>
          <a:endParaRPr lang="en-US" sz="1200" kern="1200" dirty="0"/>
        </a:p>
      </dsp:txBody>
      <dsp:txXfrm>
        <a:off x="564545" y="406082"/>
        <a:ext cx="5766831" cy="812165"/>
      </dsp:txXfrm>
    </dsp:sp>
    <dsp:sp modelId="{23428FA2-0C73-4E65-895F-20C77099E596}">
      <dsp:nvSpPr>
        <dsp:cNvPr id="0" name=""/>
        <dsp:cNvSpPr/>
      </dsp:nvSpPr>
      <dsp:spPr>
        <a:xfrm>
          <a:off x="56942" y="304561"/>
          <a:ext cx="1015206" cy="1015206"/>
        </a:xfrm>
        <a:prstGeom prst="ellipse">
          <a:avLst/>
        </a:prstGeom>
        <a:solidFill>
          <a:schemeClr val="accent1">
            <a:lumMod val="50000"/>
            <a:lumOff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1281AA-2340-4093-BF03-F76B6FCA4470}">
      <dsp:nvSpPr>
        <dsp:cNvPr id="0" name=""/>
        <dsp:cNvSpPr/>
      </dsp:nvSpPr>
      <dsp:spPr>
        <a:xfrm>
          <a:off x="860588" y="1625913"/>
          <a:ext cx="5471609" cy="812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4656" tIns="27940" rIns="27940" bIns="2794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 dirty="0">
            <a:solidFill>
              <a:schemeClr val="tx2"/>
            </a:solidFill>
          </a:endParaRPr>
        </a:p>
      </dsp:txBody>
      <dsp:txXfrm>
        <a:off x="860588" y="1625913"/>
        <a:ext cx="5471609" cy="812165"/>
      </dsp:txXfrm>
    </dsp:sp>
    <dsp:sp modelId="{CFBD9AAF-EB14-4050-AD3A-C34047376959}">
      <dsp:nvSpPr>
        <dsp:cNvPr id="0" name=""/>
        <dsp:cNvSpPr/>
      </dsp:nvSpPr>
      <dsp:spPr>
        <a:xfrm>
          <a:off x="352164" y="1522809"/>
          <a:ext cx="1015206" cy="1015206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C04DE5-1749-48A4-A45D-F4DB28BCA5D8}">
      <dsp:nvSpPr>
        <dsp:cNvPr id="0" name=""/>
        <dsp:cNvSpPr/>
      </dsp:nvSpPr>
      <dsp:spPr>
        <a:xfrm>
          <a:off x="595340" y="2837282"/>
          <a:ext cx="5766831" cy="8121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4656" tIns="111760" rIns="111760" bIns="11176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 dirty="0"/>
        </a:p>
      </dsp:txBody>
      <dsp:txXfrm>
        <a:off x="595340" y="2837282"/>
        <a:ext cx="5766831" cy="812165"/>
      </dsp:txXfrm>
    </dsp:sp>
    <dsp:sp modelId="{A85FD019-6BE1-41AA-BCA0-5D31E57BD9FA}">
      <dsp:nvSpPr>
        <dsp:cNvPr id="0" name=""/>
        <dsp:cNvSpPr/>
      </dsp:nvSpPr>
      <dsp:spPr>
        <a:xfrm>
          <a:off x="56942" y="2741056"/>
          <a:ext cx="1015206" cy="1015206"/>
        </a:xfrm>
        <a:prstGeom prst="ellipse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a87eb8680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a87eb8680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>
          <a:extLst>
            <a:ext uri="{FF2B5EF4-FFF2-40B4-BE49-F238E27FC236}">
              <a16:creationId xmlns:a16="http://schemas.microsoft.com/office/drawing/2014/main" id="{3A9BBDBA-C803-6D10-106F-19AC2AE3B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6bcecd75ae_0_23:notes">
            <a:extLst>
              <a:ext uri="{FF2B5EF4-FFF2-40B4-BE49-F238E27FC236}">
                <a16:creationId xmlns:a16="http://schemas.microsoft.com/office/drawing/2014/main" id="{4F64B3AC-993B-7423-E665-810543C692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6bcecd75ae_0_23:notes">
            <a:extLst>
              <a:ext uri="{FF2B5EF4-FFF2-40B4-BE49-F238E27FC236}">
                <a16:creationId xmlns:a16="http://schemas.microsoft.com/office/drawing/2014/main" id="{686F9D68-4EB0-9C8C-1788-E17D744447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10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08A25C1B-540A-548E-501E-15D264838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a87eb8680_0_323:notes">
            <a:extLst>
              <a:ext uri="{FF2B5EF4-FFF2-40B4-BE49-F238E27FC236}">
                <a16:creationId xmlns:a16="http://schemas.microsoft.com/office/drawing/2014/main" id="{51AF5291-1C6E-A5A4-ABE3-0A42564492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a87eb8680_0_323:notes">
            <a:extLst>
              <a:ext uri="{FF2B5EF4-FFF2-40B4-BE49-F238E27FC236}">
                <a16:creationId xmlns:a16="http://schemas.microsoft.com/office/drawing/2014/main" id="{85A21AB2-FC15-4330-F411-293E497BF2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3143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1CD09C2E-B008-EA38-A91D-D209E2337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a87eb8680_0_323:notes">
            <a:extLst>
              <a:ext uri="{FF2B5EF4-FFF2-40B4-BE49-F238E27FC236}">
                <a16:creationId xmlns:a16="http://schemas.microsoft.com/office/drawing/2014/main" id="{6650E187-E9DD-3B9D-0C2E-0C93F041EA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a87eb8680_0_323:notes">
            <a:extLst>
              <a:ext uri="{FF2B5EF4-FFF2-40B4-BE49-F238E27FC236}">
                <a16:creationId xmlns:a16="http://schemas.microsoft.com/office/drawing/2014/main" id="{10AD34C0-646A-596D-C87E-575987CA62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656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ED13F882-8264-62AD-42A5-8D364CE63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a87eb8680_0_323:notes">
            <a:extLst>
              <a:ext uri="{FF2B5EF4-FFF2-40B4-BE49-F238E27FC236}">
                <a16:creationId xmlns:a16="http://schemas.microsoft.com/office/drawing/2014/main" id="{5C768836-1BA8-7C94-D0D7-77CD2DECDE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a87eb8680_0_323:notes">
            <a:extLst>
              <a:ext uri="{FF2B5EF4-FFF2-40B4-BE49-F238E27FC236}">
                <a16:creationId xmlns:a16="http://schemas.microsoft.com/office/drawing/2014/main" id="{59F6E850-37CD-B23E-5E04-9D0717F0BD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483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>
          <a:extLst>
            <a:ext uri="{FF2B5EF4-FFF2-40B4-BE49-F238E27FC236}">
              <a16:creationId xmlns:a16="http://schemas.microsoft.com/office/drawing/2014/main" id="{6B87942F-8874-D113-AE71-EB78B411E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16bcecd75ae_0_83:notes">
            <a:extLst>
              <a:ext uri="{FF2B5EF4-FFF2-40B4-BE49-F238E27FC236}">
                <a16:creationId xmlns:a16="http://schemas.microsoft.com/office/drawing/2014/main" id="{57CC96BB-8800-0D0E-2655-37EAFBE950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16bcecd75ae_0_83:notes">
            <a:extLst>
              <a:ext uri="{FF2B5EF4-FFF2-40B4-BE49-F238E27FC236}">
                <a16:creationId xmlns:a16="http://schemas.microsoft.com/office/drawing/2014/main" id="{484AB64D-0358-0C6B-567B-45829D84A6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277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a87eb868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a87eb868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>
          <a:extLst>
            <a:ext uri="{FF2B5EF4-FFF2-40B4-BE49-F238E27FC236}">
              <a16:creationId xmlns:a16="http://schemas.microsoft.com/office/drawing/2014/main" id="{B21C5DEE-EB73-6773-EC6F-28815BF9B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08a6ee8a1_0_66:notes">
            <a:extLst>
              <a:ext uri="{FF2B5EF4-FFF2-40B4-BE49-F238E27FC236}">
                <a16:creationId xmlns:a16="http://schemas.microsoft.com/office/drawing/2014/main" id="{CB21C967-7317-7AA4-5DBA-F6EE2F7789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08a6ee8a1_0_66:notes">
            <a:extLst>
              <a:ext uri="{FF2B5EF4-FFF2-40B4-BE49-F238E27FC236}">
                <a16:creationId xmlns:a16="http://schemas.microsoft.com/office/drawing/2014/main" id="{F0AFA091-4034-43BD-193F-8AD50D1667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894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39149" y="928938"/>
            <a:ext cx="4291500" cy="29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115100" y="1152475"/>
            <a:ext cx="6913800" cy="345600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400"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288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3908239" y="147782"/>
            <a:ext cx="4291500" cy="29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Deepfake detection</a:t>
            </a:r>
            <a:endParaRPr sz="5000" dirty="0"/>
          </a:p>
        </p:txBody>
      </p:sp>
      <p:pic>
        <p:nvPicPr>
          <p:cNvPr id="59" name="Google Shape;59;p15"/>
          <p:cNvPicPr preferRelativeResize="0"/>
          <p:nvPr/>
        </p:nvPicPr>
        <p:blipFill rotWithShape="1">
          <a:blip r:embed="rId3">
            <a:alphaModFix/>
          </a:blip>
          <a:srcRect l="25302" r="25297"/>
          <a:stretch/>
        </p:blipFill>
        <p:spPr>
          <a:xfrm>
            <a:off x="513950" y="1019964"/>
            <a:ext cx="3049450" cy="34723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CF26B8-FFAD-3FE2-A51D-3CD2AD05B381}"/>
              </a:ext>
            </a:extLst>
          </p:cNvPr>
          <p:cNvSpPr txBox="1"/>
          <p:nvPr/>
        </p:nvSpPr>
        <p:spPr>
          <a:xfrm>
            <a:off x="6272933" y="3842037"/>
            <a:ext cx="132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Gayathry</a:t>
            </a:r>
          </a:p>
          <a:p>
            <a:r>
              <a:rPr lang="en-US" sz="1200" dirty="0">
                <a:solidFill>
                  <a:schemeClr val="tx2"/>
                </a:solidFill>
              </a:rPr>
              <a:t>N01620436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072E6B-E19B-8D80-30B1-2E94C77882AD}"/>
              </a:ext>
            </a:extLst>
          </p:cNvPr>
          <p:cNvSpPr txBox="1"/>
          <p:nvPr/>
        </p:nvSpPr>
        <p:spPr>
          <a:xfrm>
            <a:off x="5926569" y="3607665"/>
            <a:ext cx="1256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Presented by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>
          <a:extLst>
            <a:ext uri="{FF2B5EF4-FFF2-40B4-BE49-F238E27FC236}">
              <a16:creationId xmlns:a16="http://schemas.microsoft.com/office/drawing/2014/main" id="{CE1B86B5-2664-63BD-BE2B-4A968A9FB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927F2780-5C7A-7967-746C-7CC82007E7AB}"/>
              </a:ext>
            </a:extLst>
          </p:cNvPr>
          <p:cNvSpPr/>
          <p:nvPr/>
        </p:nvSpPr>
        <p:spPr>
          <a:xfrm>
            <a:off x="510363" y="1238692"/>
            <a:ext cx="5098311" cy="754912"/>
          </a:xfrm>
          <a:prstGeom prst="homePlate">
            <a:avLst/>
          </a:prstGeom>
          <a:solidFill>
            <a:srgbClr val="AC3C04"/>
          </a:solidFill>
          <a:ln w="9525">
            <a:solidFill>
              <a:schemeClr val="accent5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378AA-B3FF-718B-F65E-C3C000116E59}"/>
              </a:ext>
            </a:extLst>
          </p:cNvPr>
          <p:cNvSpPr txBox="1"/>
          <p:nvPr/>
        </p:nvSpPr>
        <p:spPr>
          <a:xfrm>
            <a:off x="733647" y="1354538"/>
            <a:ext cx="450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ajdhani" panose="020B0604020202020204" charset="0"/>
                <a:cs typeface="Rajdhani" panose="020B0604020202020204" charset="0"/>
              </a:rPr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403868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D1892F26-D637-9B2E-98BC-3D34DF52EB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9909333"/>
              </p:ext>
            </p:extLst>
          </p:nvPr>
        </p:nvGraphicFramePr>
        <p:xfrm>
          <a:off x="1523999" y="539750"/>
          <a:ext cx="6386513" cy="4060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19F2269B-36DA-FA11-E4F3-C84BBA12FD97}"/>
              </a:ext>
            </a:extLst>
          </p:cNvPr>
          <p:cNvSpPr txBox="1"/>
          <p:nvPr/>
        </p:nvSpPr>
        <p:spPr>
          <a:xfrm>
            <a:off x="1788586" y="1068889"/>
            <a:ext cx="881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Deep Fake</a:t>
            </a:r>
          </a:p>
        </p:txBody>
      </p:sp>
      <p:sp>
        <p:nvSpPr>
          <p:cNvPr id="18" name="Google Shape;57;p15">
            <a:extLst>
              <a:ext uri="{FF2B5EF4-FFF2-40B4-BE49-F238E27FC236}">
                <a16:creationId xmlns:a16="http://schemas.microsoft.com/office/drawing/2014/main" id="{81B66B58-6864-6AC9-BE9A-19F500491396}"/>
              </a:ext>
            </a:extLst>
          </p:cNvPr>
          <p:cNvSpPr txBox="1">
            <a:spLocks/>
          </p:cNvSpPr>
          <p:nvPr/>
        </p:nvSpPr>
        <p:spPr>
          <a:xfrm>
            <a:off x="1788586" y="54254"/>
            <a:ext cx="5074125" cy="595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3200" dirty="0"/>
              <a:t>Introduction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1A8044-35E1-1E02-A133-04796A2D31C9}"/>
              </a:ext>
            </a:extLst>
          </p:cNvPr>
          <p:cNvSpPr txBox="1"/>
          <p:nvPr/>
        </p:nvSpPr>
        <p:spPr>
          <a:xfrm>
            <a:off x="1843087" y="2423968"/>
            <a:ext cx="13049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Applications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A725B0-54E9-F441-4B07-58EC339CBAA9}"/>
              </a:ext>
            </a:extLst>
          </p:cNvPr>
          <p:cNvSpPr txBox="1"/>
          <p:nvPr/>
        </p:nvSpPr>
        <p:spPr>
          <a:xfrm>
            <a:off x="1743075" y="3629026"/>
            <a:ext cx="7524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Risks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4B761C-19B0-4331-2DDA-98146F1C461E}"/>
              </a:ext>
            </a:extLst>
          </p:cNvPr>
          <p:cNvSpPr txBox="1"/>
          <p:nvPr/>
        </p:nvSpPr>
        <p:spPr>
          <a:xfrm>
            <a:off x="2986088" y="2228850"/>
            <a:ext cx="46339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8288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Computer Vison</a:t>
            </a:r>
          </a:p>
          <a:p>
            <a:pPr marL="285750" indent="-18288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NLP</a:t>
            </a:r>
          </a:p>
          <a:p>
            <a:pPr marL="285750" indent="-18288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Education</a:t>
            </a:r>
            <a:r>
              <a:rPr lang="en-US" dirty="0"/>
              <a:t>	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49BF75-2024-F117-E67C-C6B0DA2162AE}"/>
              </a:ext>
            </a:extLst>
          </p:cNvPr>
          <p:cNvSpPr txBox="1"/>
          <p:nvPr/>
        </p:nvSpPr>
        <p:spPr>
          <a:xfrm>
            <a:off x="4852988" y="2224087"/>
            <a:ext cx="161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8288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Entertainment</a:t>
            </a:r>
          </a:p>
          <a:p>
            <a:pPr marL="285750" indent="-18288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Gaming</a:t>
            </a:r>
          </a:p>
          <a:p>
            <a:pPr marL="285750" indent="-18288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Virtual Reality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9784A8-90DD-2EE1-9877-3A3F2ECB6FD9}"/>
              </a:ext>
            </a:extLst>
          </p:cNvPr>
          <p:cNvSpPr txBox="1"/>
          <p:nvPr/>
        </p:nvSpPr>
        <p:spPr>
          <a:xfrm>
            <a:off x="2714625" y="3434864"/>
            <a:ext cx="1785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8288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Misinformation</a:t>
            </a:r>
          </a:p>
          <a:p>
            <a:pPr marL="285750" indent="-18288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Frauds &amp; Scams</a:t>
            </a:r>
          </a:p>
          <a:p>
            <a:pPr marL="285750" indent="-18288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Identity Theft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62BD6B-1DCE-8A7E-D35C-84BA343C3459}"/>
              </a:ext>
            </a:extLst>
          </p:cNvPr>
          <p:cNvSpPr txBox="1"/>
          <p:nvPr/>
        </p:nvSpPr>
        <p:spPr>
          <a:xfrm>
            <a:off x="4500562" y="3434864"/>
            <a:ext cx="2421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8288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Revenge porn</a:t>
            </a:r>
          </a:p>
          <a:p>
            <a:pPr marL="285750" indent="-18288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Security Issues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FCE9827-9D68-F79E-136B-31CE30243864}"/>
              </a:ext>
            </a:extLst>
          </p:cNvPr>
          <p:cNvSpPr/>
          <p:nvPr/>
        </p:nvSpPr>
        <p:spPr>
          <a:xfrm>
            <a:off x="589755" y="53683"/>
            <a:ext cx="1015206" cy="101520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  <a:sp3d z="300000" contourW="12700" prstMaterial="flat">
            <a:bevelT w="177800" h="254000"/>
            <a:bevelB w="152400"/>
          </a:sp3d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CB82B2-7D02-15F5-ACD6-BA6938E2A9A3}"/>
              </a:ext>
            </a:extLst>
          </p:cNvPr>
          <p:cNvSpPr txBox="1"/>
          <p:nvPr/>
        </p:nvSpPr>
        <p:spPr>
          <a:xfrm>
            <a:off x="671512" y="279524"/>
            <a:ext cx="1190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74936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567678" y="638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grpSp>
        <p:nvGrpSpPr>
          <p:cNvPr id="4" name="Google Shape;54725;p83">
            <a:extLst>
              <a:ext uri="{FF2B5EF4-FFF2-40B4-BE49-F238E27FC236}">
                <a16:creationId xmlns:a16="http://schemas.microsoft.com/office/drawing/2014/main" id="{7445EDF9-17CB-5CD3-56CF-8CB68BCB3296}"/>
              </a:ext>
            </a:extLst>
          </p:cNvPr>
          <p:cNvGrpSpPr/>
          <p:nvPr/>
        </p:nvGrpSpPr>
        <p:grpSpPr>
          <a:xfrm>
            <a:off x="1197076" y="1979878"/>
            <a:ext cx="6353651" cy="1548413"/>
            <a:chOff x="4234950" y="2101012"/>
            <a:chExt cx="4219974" cy="1044091"/>
          </a:xfrm>
        </p:grpSpPr>
        <p:sp>
          <p:nvSpPr>
            <p:cNvPr id="9" name="Google Shape;54730;p83">
              <a:extLst>
                <a:ext uri="{FF2B5EF4-FFF2-40B4-BE49-F238E27FC236}">
                  <a16:creationId xmlns:a16="http://schemas.microsoft.com/office/drawing/2014/main" id="{F773E360-98BB-1D1B-BBEA-61B2F750A51C}"/>
                </a:ext>
              </a:extLst>
            </p:cNvPr>
            <p:cNvSpPr/>
            <p:nvPr/>
          </p:nvSpPr>
          <p:spPr>
            <a:xfrm rot="10800000">
              <a:off x="7410780" y="2622683"/>
              <a:ext cx="1044144" cy="522420"/>
            </a:xfrm>
            <a:custGeom>
              <a:avLst/>
              <a:gdLst/>
              <a:ahLst/>
              <a:cxnLst/>
              <a:rect l="l" t="t" r="r" b="b"/>
              <a:pathLst>
                <a:path w="44066" h="22050" fill="none" extrusionOk="0">
                  <a:moveTo>
                    <a:pt x="1" y="22050"/>
                  </a:moveTo>
                  <a:cubicBezTo>
                    <a:pt x="1" y="9874"/>
                    <a:pt x="9874" y="1"/>
                    <a:pt x="22050" y="1"/>
                  </a:cubicBezTo>
                  <a:cubicBezTo>
                    <a:pt x="34192" y="1"/>
                    <a:pt x="44065" y="9874"/>
                    <a:pt x="44065" y="22050"/>
                  </a:cubicBezTo>
                </a:path>
              </a:pathLst>
            </a:custGeom>
            <a:noFill/>
            <a:ln w="20850" cap="rnd" cmpd="sng">
              <a:solidFill>
                <a:schemeClr val="accent5">
                  <a:lumMod val="90000"/>
                  <a:lumOff val="10000"/>
                </a:schemeClr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4731;p83">
              <a:extLst>
                <a:ext uri="{FF2B5EF4-FFF2-40B4-BE49-F238E27FC236}">
                  <a16:creationId xmlns:a16="http://schemas.microsoft.com/office/drawing/2014/main" id="{31B5716B-6B5D-6270-E426-311F5873022A}"/>
                </a:ext>
              </a:extLst>
            </p:cNvPr>
            <p:cNvSpPr/>
            <p:nvPr/>
          </p:nvSpPr>
          <p:spPr>
            <a:xfrm rot="10800000">
              <a:off x="6366656" y="2101012"/>
              <a:ext cx="1044144" cy="521638"/>
            </a:xfrm>
            <a:custGeom>
              <a:avLst/>
              <a:gdLst/>
              <a:ahLst/>
              <a:cxnLst/>
              <a:rect l="l" t="t" r="r" b="b"/>
              <a:pathLst>
                <a:path w="44066" h="22017" fill="none" extrusionOk="0">
                  <a:moveTo>
                    <a:pt x="44065" y="1"/>
                  </a:moveTo>
                  <a:cubicBezTo>
                    <a:pt x="44065" y="12176"/>
                    <a:pt x="34191" y="22016"/>
                    <a:pt x="22049" y="22016"/>
                  </a:cubicBezTo>
                  <a:cubicBezTo>
                    <a:pt x="9874" y="22016"/>
                    <a:pt x="0" y="12176"/>
                    <a:pt x="0" y="1"/>
                  </a:cubicBezTo>
                </a:path>
              </a:pathLst>
            </a:custGeom>
            <a:noFill/>
            <a:ln w="20850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4732;p83">
              <a:extLst>
                <a:ext uri="{FF2B5EF4-FFF2-40B4-BE49-F238E27FC236}">
                  <a16:creationId xmlns:a16="http://schemas.microsoft.com/office/drawing/2014/main" id="{2BE1DDE3-E3A2-00F1-32C1-0D53AE0948BC}"/>
                </a:ext>
              </a:extLst>
            </p:cNvPr>
            <p:cNvSpPr/>
            <p:nvPr/>
          </p:nvSpPr>
          <p:spPr>
            <a:xfrm rot="10800000">
              <a:off x="5322557" y="2622683"/>
              <a:ext cx="1044120" cy="522420"/>
            </a:xfrm>
            <a:custGeom>
              <a:avLst/>
              <a:gdLst/>
              <a:ahLst/>
              <a:cxnLst/>
              <a:rect l="l" t="t" r="r" b="b"/>
              <a:pathLst>
                <a:path w="44065" h="22050" fill="none" extrusionOk="0">
                  <a:moveTo>
                    <a:pt x="0" y="22050"/>
                  </a:moveTo>
                  <a:cubicBezTo>
                    <a:pt x="0" y="9874"/>
                    <a:pt x="9874" y="1"/>
                    <a:pt x="22049" y="1"/>
                  </a:cubicBezTo>
                  <a:cubicBezTo>
                    <a:pt x="34191" y="1"/>
                    <a:pt x="44065" y="9874"/>
                    <a:pt x="44065" y="22050"/>
                  </a:cubicBezTo>
                </a:path>
              </a:pathLst>
            </a:custGeom>
            <a:noFill/>
            <a:ln w="20850" cap="rnd" cmpd="sng">
              <a:solidFill>
                <a:schemeClr val="accent5">
                  <a:lumMod val="90000"/>
                  <a:lumOff val="10000"/>
                </a:schemeClr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4733;p83">
              <a:extLst>
                <a:ext uri="{FF2B5EF4-FFF2-40B4-BE49-F238E27FC236}">
                  <a16:creationId xmlns:a16="http://schemas.microsoft.com/office/drawing/2014/main" id="{EF452004-4FCC-2860-62E9-B45D0E5D1ECC}"/>
                </a:ext>
              </a:extLst>
            </p:cNvPr>
            <p:cNvSpPr/>
            <p:nvPr/>
          </p:nvSpPr>
          <p:spPr>
            <a:xfrm rot="10800000">
              <a:off x="4278434" y="2101012"/>
              <a:ext cx="1044144" cy="521638"/>
            </a:xfrm>
            <a:custGeom>
              <a:avLst/>
              <a:gdLst/>
              <a:ahLst/>
              <a:cxnLst/>
              <a:rect l="l" t="t" r="r" b="b"/>
              <a:pathLst>
                <a:path w="44066" h="22017" fill="none" extrusionOk="0">
                  <a:moveTo>
                    <a:pt x="44066" y="1"/>
                  </a:moveTo>
                  <a:cubicBezTo>
                    <a:pt x="44066" y="12176"/>
                    <a:pt x="34192" y="22016"/>
                    <a:pt x="22017" y="22016"/>
                  </a:cubicBezTo>
                  <a:cubicBezTo>
                    <a:pt x="9875" y="22016"/>
                    <a:pt x="1" y="12176"/>
                    <a:pt x="1" y="1"/>
                  </a:cubicBezTo>
                </a:path>
              </a:pathLst>
            </a:custGeom>
            <a:noFill/>
            <a:ln w="20850" cap="rnd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4734;p83">
              <a:extLst>
                <a:ext uri="{FF2B5EF4-FFF2-40B4-BE49-F238E27FC236}">
                  <a16:creationId xmlns:a16="http://schemas.microsoft.com/office/drawing/2014/main" id="{5F025816-CA74-DA6E-7278-000A159C87EF}"/>
                </a:ext>
              </a:extLst>
            </p:cNvPr>
            <p:cNvSpPr/>
            <p:nvPr/>
          </p:nvSpPr>
          <p:spPr>
            <a:xfrm rot="10800000">
              <a:off x="7367296" y="2570459"/>
              <a:ext cx="86984" cy="86975"/>
            </a:xfrm>
            <a:custGeom>
              <a:avLst/>
              <a:gdLst/>
              <a:ahLst/>
              <a:cxnLst/>
              <a:rect l="l" t="t" r="r" b="b"/>
              <a:pathLst>
                <a:path w="3671" h="3671" extrusionOk="0">
                  <a:moveTo>
                    <a:pt x="1835" y="1"/>
                  </a:moveTo>
                  <a:cubicBezTo>
                    <a:pt x="835" y="1"/>
                    <a:pt x="1" y="835"/>
                    <a:pt x="1" y="1836"/>
                  </a:cubicBezTo>
                  <a:cubicBezTo>
                    <a:pt x="1" y="2870"/>
                    <a:pt x="835" y="3670"/>
                    <a:pt x="1835" y="3670"/>
                  </a:cubicBezTo>
                  <a:cubicBezTo>
                    <a:pt x="2869" y="3670"/>
                    <a:pt x="3670" y="2870"/>
                    <a:pt x="3670" y="1836"/>
                  </a:cubicBezTo>
                  <a:cubicBezTo>
                    <a:pt x="3670" y="835"/>
                    <a:pt x="2836" y="1"/>
                    <a:pt x="1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4735;p83">
              <a:extLst>
                <a:ext uri="{FF2B5EF4-FFF2-40B4-BE49-F238E27FC236}">
                  <a16:creationId xmlns:a16="http://schemas.microsoft.com/office/drawing/2014/main" id="{5382EB2F-AF6C-C802-E6EA-218B501BBEC7}"/>
                </a:ext>
              </a:extLst>
            </p:cNvPr>
            <p:cNvSpPr/>
            <p:nvPr/>
          </p:nvSpPr>
          <p:spPr>
            <a:xfrm rot="10800000">
              <a:off x="6323197" y="2570459"/>
              <a:ext cx="86961" cy="86975"/>
            </a:xfrm>
            <a:custGeom>
              <a:avLst/>
              <a:gdLst/>
              <a:ahLst/>
              <a:cxnLst/>
              <a:rect l="l" t="t" r="r" b="b"/>
              <a:pathLst>
                <a:path w="3670" h="3671" extrusionOk="0">
                  <a:moveTo>
                    <a:pt x="1835" y="1"/>
                  </a:moveTo>
                  <a:cubicBezTo>
                    <a:pt x="834" y="1"/>
                    <a:pt x="1" y="835"/>
                    <a:pt x="1" y="1836"/>
                  </a:cubicBezTo>
                  <a:cubicBezTo>
                    <a:pt x="1" y="2870"/>
                    <a:pt x="834" y="3670"/>
                    <a:pt x="1835" y="3670"/>
                  </a:cubicBezTo>
                  <a:cubicBezTo>
                    <a:pt x="2836" y="3670"/>
                    <a:pt x="3670" y="2870"/>
                    <a:pt x="3670" y="1836"/>
                  </a:cubicBezTo>
                  <a:cubicBezTo>
                    <a:pt x="3670" y="835"/>
                    <a:pt x="2869" y="1"/>
                    <a:pt x="1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4736;p83">
              <a:extLst>
                <a:ext uri="{FF2B5EF4-FFF2-40B4-BE49-F238E27FC236}">
                  <a16:creationId xmlns:a16="http://schemas.microsoft.com/office/drawing/2014/main" id="{9E405BAA-2CE8-9E0E-2A45-EE15BEF811C5}"/>
                </a:ext>
              </a:extLst>
            </p:cNvPr>
            <p:cNvSpPr/>
            <p:nvPr/>
          </p:nvSpPr>
          <p:spPr>
            <a:xfrm rot="10800000">
              <a:off x="5279073" y="2570459"/>
              <a:ext cx="86961" cy="86975"/>
            </a:xfrm>
            <a:custGeom>
              <a:avLst/>
              <a:gdLst/>
              <a:ahLst/>
              <a:cxnLst/>
              <a:rect l="l" t="t" r="r" b="b"/>
              <a:pathLst>
                <a:path w="3670" h="3671" extrusionOk="0">
                  <a:moveTo>
                    <a:pt x="1835" y="1"/>
                  </a:moveTo>
                  <a:cubicBezTo>
                    <a:pt x="834" y="1"/>
                    <a:pt x="0" y="835"/>
                    <a:pt x="0" y="1836"/>
                  </a:cubicBezTo>
                  <a:cubicBezTo>
                    <a:pt x="0" y="2870"/>
                    <a:pt x="834" y="3670"/>
                    <a:pt x="1835" y="3670"/>
                  </a:cubicBezTo>
                  <a:cubicBezTo>
                    <a:pt x="2836" y="3670"/>
                    <a:pt x="3670" y="2870"/>
                    <a:pt x="3670" y="1836"/>
                  </a:cubicBezTo>
                  <a:cubicBezTo>
                    <a:pt x="3670" y="835"/>
                    <a:pt x="2836" y="1"/>
                    <a:pt x="1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4737;p83">
              <a:extLst>
                <a:ext uri="{FF2B5EF4-FFF2-40B4-BE49-F238E27FC236}">
                  <a16:creationId xmlns:a16="http://schemas.microsoft.com/office/drawing/2014/main" id="{40E2A684-1D2F-8DD9-26AE-4B0B577D0AA3}"/>
                </a:ext>
              </a:extLst>
            </p:cNvPr>
            <p:cNvSpPr/>
            <p:nvPr/>
          </p:nvSpPr>
          <p:spPr>
            <a:xfrm rot="10800000">
              <a:off x="4234950" y="2570459"/>
              <a:ext cx="86961" cy="86975"/>
            </a:xfrm>
            <a:custGeom>
              <a:avLst/>
              <a:gdLst/>
              <a:ahLst/>
              <a:cxnLst/>
              <a:rect l="l" t="t" r="r" b="b"/>
              <a:pathLst>
                <a:path w="3670" h="3671" extrusionOk="0">
                  <a:moveTo>
                    <a:pt x="1835" y="1"/>
                  </a:moveTo>
                  <a:cubicBezTo>
                    <a:pt x="834" y="1"/>
                    <a:pt x="0" y="835"/>
                    <a:pt x="0" y="1836"/>
                  </a:cubicBezTo>
                  <a:cubicBezTo>
                    <a:pt x="0" y="2870"/>
                    <a:pt x="834" y="3670"/>
                    <a:pt x="1835" y="3670"/>
                  </a:cubicBezTo>
                  <a:cubicBezTo>
                    <a:pt x="2836" y="3670"/>
                    <a:pt x="3669" y="2870"/>
                    <a:pt x="3669" y="1836"/>
                  </a:cubicBezTo>
                  <a:cubicBezTo>
                    <a:pt x="3669" y="835"/>
                    <a:pt x="2836" y="1"/>
                    <a:pt x="1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4738;p83">
              <a:extLst>
                <a:ext uri="{FF2B5EF4-FFF2-40B4-BE49-F238E27FC236}">
                  <a16:creationId xmlns:a16="http://schemas.microsoft.com/office/drawing/2014/main" id="{EC2C9353-B0D6-A9D5-FF39-E38B4BFC3B7F}"/>
                </a:ext>
              </a:extLst>
            </p:cNvPr>
            <p:cNvSpPr/>
            <p:nvPr/>
          </p:nvSpPr>
          <p:spPr>
            <a:xfrm rot="10800000">
              <a:off x="7541197" y="2231460"/>
              <a:ext cx="801483" cy="800617"/>
            </a:xfrm>
            <a:custGeom>
              <a:avLst/>
              <a:gdLst/>
              <a:ahLst/>
              <a:cxnLst/>
              <a:rect l="l" t="t" r="r" b="b"/>
              <a:pathLst>
                <a:path w="33825" h="33792" extrusionOk="0">
                  <a:moveTo>
                    <a:pt x="16912" y="1835"/>
                  </a:moveTo>
                  <a:cubicBezTo>
                    <a:pt x="25218" y="1835"/>
                    <a:pt x="31956" y="8573"/>
                    <a:pt x="31956" y="16879"/>
                  </a:cubicBezTo>
                  <a:cubicBezTo>
                    <a:pt x="31956" y="25185"/>
                    <a:pt x="25218" y="31923"/>
                    <a:pt x="16912" y="31923"/>
                  </a:cubicBezTo>
                  <a:cubicBezTo>
                    <a:pt x="8606" y="31923"/>
                    <a:pt x="1868" y="25185"/>
                    <a:pt x="1868" y="16879"/>
                  </a:cubicBezTo>
                  <a:cubicBezTo>
                    <a:pt x="1868" y="8573"/>
                    <a:pt x="8606" y="1835"/>
                    <a:pt x="16912" y="1835"/>
                  </a:cubicBezTo>
                  <a:close/>
                  <a:moveTo>
                    <a:pt x="16912" y="1"/>
                  </a:moveTo>
                  <a:cubicBezTo>
                    <a:pt x="7572" y="1"/>
                    <a:pt x="0" y="7539"/>
                    <a:pt x="0" y="16879"/>
                  </a:cubicBezTo>
                  <a:cubicBezTo>
                    <a:pt x="0" y="26219"/>
                    <a:pt x="7572" y="33791"/>
                    <a:pt x="16912" y="33791"/>
                  </a:cubicBezTo>
                  <a:cubicBezTo>
                    <a:pt x="26252" y="33791"/>
                    <a:pt x="33824" y="26219"/>
                    <a:pt x="33824" y="16879"/>
                  </a:cubicBezTo>
                  <a:cubicBezTo>
                    <a:pt x="33824" y="7539"/>
                    <a:pt x="26252" y="1"/>
                    <a:pt x="16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4739;p83">
              <a:extLst>
                <a:ext uri="{FF2B5EF4-FFF2-40B4-BE49-F238E27FC236}">
                  <a16:creationId xmlns:a16="http://schemas.microsoft.com/office/drawing/2014/main" id="{15FF7F2C-024E-31B3-D1A7-177E219BAB24}"/>
                </a:ext>
              </a:extLst>
            </p:cNvPr>
            <p:cNvSpPr/>
            <p:nvPr/>
          </p:nvSpPr>
          <p:spPr>
            <a:xfrm rot="10800000">
              <a:off x="6488377" y="2231460"/>
              <a:ext cx="800701" cy="800617"/>
            </a:xfrm>
            <a:custGeom>
              <a:avLst/>
              <a:gdLst/>
              <a:ahLst/>
              <a:cxnLst/>
              <a:rect l="l" t="t" r="r" b="b"/>
              <a:pathLst>
                <a:path w="33792" h="33792" extrusionOk="0">
                  <a:moveTo>
                    <a:pt x="16912" y="1"/>
                  </a:moveTo>
                  <a:cubicBezTo>
                    <a:pt x="7572" y="1"/>
                    <a:pt x="0" y="7539"/>
                    <a:pt x="0" y="16879"/>
                  </a:cubicBezTo>
                  <a:cubicBezTo>
                    <a:pt x="0" y="26219"/>
                    <a:pt x="7572" y="33791"/>
                    <a:pt x="16912" y="33791"/>
                  </a:cubicBezTo>
                  <a:cubicBezTo>
                    <a:pt x="26219" y="33791"/>
                    <a:pt x="33791" y="26219"/>
                    <a:pt x="33791" y="16879"/>
                  </a:cubicBezTo>
                  <a:cubicBezTo>
                    <a:pt x="33791" y="7539"/>
                    <a:pt x="26252" y="1"/>
                    <a:pt x="16912" y="1"/>
                  </a:cubicBezTo>
                  <a:close/>
                  <a:moveTo>
                    <a:pt x="16912" y="31923"/>
                  </a:moveTo>
                  <a:cubicBezTo>
                    <a:pt x="8607" y="31923"/>
                    <a:pt x="1868" y="25185"/>
                    <a:pt x="1868" y="16879"/>
                  </a:cubicBezTo>
                  <a:cubicBezTo>
                    <a:pt x="1868" y="8573"/>
                    <a:pt x="8607" y="1835"/>
                    <a:pt x="16912" y="1835"/>
                  </a:cubicBezTo>
                  <a:cubicBezTo>
                    <a:pt x="25218" y="1835"/>
                    <a:pt x="31957" y="8573"/>
                    <a:pt x="31957" y="16879"/>
                  </a:cubicBezTo>
                  <a:cubicBezTo>
                    <a:pt x="31957" y="25185"/>
                    <a:pt x="25218" y="31923"/>
                    <a:pt x="16912" y="319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4740;p83">
              <a:extLst>
                <a:ext uri="{FF2B5EF4-FFF2-40B4-BE49-F238E27FC236}">
                  <a16:creationId xmlns:a16="http://schemas.microsoft.com/office/drawing/2014/main" id="{4FBBC4AB-EDEE-EE2E-0E7D-DE50325C5DFD}"/>
                </a:ext>
              </a:extLst>
            </p:cNvPr>
            <p:cNvSpPr/>
            <p:nvPr/>
          </p:nvSpPr>
          <p:spPr>
            <a:xfrm rot="10800000">
              <a:off x="5434776" y="2231460"/>
              <a:ext cx="800701" cy="800617"/>
            </a:xfrm>
            <a:custGeom>
              <a:avLst/>
              <a:gdLst/>
              <a:ahLst/>
              <a:cxnLst/>
              <a:rect l="l" t="t" r="r" b="b"/>
              <a:pathLst>
                <a:path w="33792" h="33792" extrusionOk="0">
                  <a:moveTo>
                    <a:pt x="16879" y="1"/>
                  </a:moveTo>
                  <a:cubicBezTo>
                    <a:pt x="7539" y="1"/>
                    <a:pt x="0" y="7539"/>
                    <a:pt x="0" y="16879"/>
                  </a:cubicBezTo>
                  <a:cubicBezTo>
                    <a:pt x="0" y="26219"/>
                    <a:pt x="7539" y="33791"/>
                    <a:pt x="16879" y="33791"/>
                  </a:cubicBezTo>
                  <a:cubicBezTo>
                    <a:pt x="26219" y="33791"/>
                    <a:pt x="33791" y="26219"/>
                    <a:pt x="33791" y="16879"/>
                  </a:cubicBezTo>
                  <a:cubicBezTo>
                    <a:pt x="33791" y="7539"/>
                    <a:pt x="26219" y="1"/>
                    <a:pt x="16879" y="1"/>
                  </a:cubicBezTo>
                  <a:close/>
                  <a:moveTo>
                    <a:pt x="16879" y="31923"/>
                  </a:moveTo>
                  <a:cubicBezTo>
                    <a:pt x="8573" y="31923"/>
                    <a:pt x="1835" y="25185"/>
                    <a:pt x="1835" y="16879"/>
                  </a:cubicBezTo>
                  <a:cubicBezTo>
                    <a:pt x="1835" y="8573"/>
                    <a:pt x="8573" y="1835"/>
                    <a:pt x="16879" y="1835"/>
                  </a:cubicBezTo>
                  <a:cubicBezTo>
                    <a:pt x="25185" y="1835"/>
                    <a:pt x="31923" y="8573"/>
                    <a:pt x="31923" y="16879"/>
                  </a:cubicBezTo>
                  <a:cubicBezTo>
                    <a:pt x="31923" y="25185"/>
                    <a:pt x="25185" y="31923"/>
                    <a:pt x="16879" y="319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4741;p83">
              <a:extLst>
                <a:ext uri="{FF2B5EF4-FFF2-40B4-BE49-F238E27FC236}">
                  <a16:creationId xmlns:a16="http://schemas.microsoft.com/office/drawing/2014/main" id="{1D88B714-B88F-1E0A-71A0-39BBCE0E20E0}"/>
                </a:ext>
              </a:extLst>
            </p:cNvPr>
            <p:cNvSpPr/>
            <p:nvPr/>
          </p:nvSpPr>
          <p:spPr>
            <a:xfrm rot="10800000">
              <a:off x="4381980" y="2231460"/>
              <a:ext cx="800678" cy="800617"/>
            </a:xfrm>
            <a:custGeom>
              <a:avLst/>
              <a:gdLst/>
              <a:ahLst/>
              <a:cxnLst/>
              <a:rect l="l" t="t" r="r" b="b"/>
              <a:pathLst>
                <a:path w="33791" h="33792" extrusionOk="0">
                  <a:moveTo>
                    <a:pt x="16912" y="1"/>
                  </a:moveTo>
                  <a:cubicBezTo>
                    <a:pt x="7572" y="1"/>
                    <a:pt x="0" y="7539"/>
                    <a:pt x="0" y="16879"/>
                  </a:cubicBezTo>
                  <a:cubicBezTo>
                    <a:pt x="0" y="26219"/>
                    <a:pt x="7572" y="33791"/>
                    <a:pt x="16912" y="33791"/>
                  </a:cubicBezTo>
                  <a:cubicBezTo>
                    <a:pt x="26252" y="33791"/>
                    <a:pt x="33791" y="26219"/>
                    <a:pt x="33791" y="16879"/>
                  </a:cubicBezTo>
                  <a:cubicBezTo>
                    <a:pt x="33791" y="7539"/>
                    <a:pt x="26252" y="1"/>
                    <a:pt x="16912" y="1"/>
                  </a:cubicBezTo>
                  <a:close/>
                  <a:moveTo>
                    <a:pt x="16912" y="31923"/>
                  </a:moveTo>
                  <a:cubicBezTo>
                    <a:pt x="8606" y="31923"/>
                    <a:pt x="1868" y="25185"/>
                    <a:pt x="1868" y="16879"/>
                  </a:cubicBezTo>
                  <a:cubicBezTo>
                    <a:pt x="1868" y="8573"/>
                    <a:pt x="8606" y="1835"/>
                    <a:pt x="16912" y="1835"/>
                  </a:cubicBezTo>
                  <a:cubicBezTo>
                    <a:pt x="25218" y="1835"/>
                    <a:pt x="31956" y="8573"/>
                    <a:pt x="31956" y="16879"/>
                  </a:cubicBezTo>
                  <a:cubicBezTo>
                    <a:pt x="31956" y="25185"/>
                    <a:pt x="25218" y="31923"/>
                    <a:pt x="16912" y="319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55D9438-6E36-EA59-5FAB-69F2EB3C02A7}"/>
              </a:ext>
            </a:extLst>
          </p:cNvPr>
          <p:cNvSpPr txBox="1"/>
          <p:nvPr/>
        </p:nvSpPr>
        <p:spPr>
          <a:xfrm>
            <a:off x="1600990" y="2725056"/>
            <a:ext cx="1109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Data Set</a:t>
            </a:r>
          </a:p>
        </p:txBody>
      </p:sp>
      <p:pic>
        <p:nvPicPr>
          <p:cNvPr id="22" name="Graphic 21" descr="Database with solid fill">
            <a:extLst>
              <a:ext uri="{FF2B5EF4-FFF2-40B4-BE49-F238E27FC236}">
                <a16:creationId xmlns:a16="http://schemas.microsoft.com/office/drawing/2014/main" id="{AD887813-7761-D12A-DF9D-CBCE0048B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88326" y="2338233"/>
            <a:ext cx="389612" cy="389612"/>
          </a:xfrm>
          <a:prstGeom prst="rect">
            <a:avLst/>
          </a:prstGeom>
        </p:spPr>
      </p:pic>
      <p:grpSp>
        <p:nvGrpSpPr>
          <p:cNvPr id="23" name="Google Shape;646;p28">
            <a:extLst>
              <a:ext uri="{FF2B5EF4-FFF2-40B4-BE49-F238E27FC236}">
                <a16:creationId xmlns:a16="http://schemas.microsoft.com/office/drawing/2014/main" id="{BBA6F920-3DA1-DC7B-03D7-9D6EAC1FA3FB}"/>
              </a:ext>
            </a:extLst>
          </p:cNvPr>
          <p:cNvGrpSpPr/>
          <p:nvPr/>
        </p:nvGrpSpPr>
        <p:grpSpPr>
          <a:xfrm>
            <a:off x="3449305" y="2393264"/>
            <a:ext cx="314037" cy="314317"/>
            <a:chOff x="6099375" y="2456075"/>
            <a:chExt cx="337684" cy="314194"/>
          </a:xfrm>
        </p:grpSpPr>
        <p:sp>
          <p:nvSpPr>
            <p:cNvPr id="24" name="Google Shape;647;p28">
              <a:extLst>
                <a:ext uri="{FF2B5EF4-FFF2-40B4-BE49-F238E27FC236}">
                  <a16:creationId xmlns:a16="http://schemas.microsoft.com/office/drawing/2014/main" id="{81A7C1B8-6AE3-137B-4E6C-E4E22020F1A8}"/>
                </a:ext>
              </a:extLst>
            </p:cNvPr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48;p28">
              <a:extLst>
                <a:ext uri="{FF2B5EF4-FFF2-40B4-BE49-F238E27FC236}">
                  <a16:creationId xmlns:a16="http://schemas.microsoft.com/office/drawing/2014/main" id="{A4BF1252-4DBE-E90C-E7F3-71561BE1525B}"/>
                </a:ext>
              </a:extLst>
            </p:cNvPr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E5FCC27-ED10-AB8F-DFA6-B376567E27B4}"/>
              </a:ext>
            </a:extLst>
          </p:cNvPr>
          <p:cNvSpPr txBox="1"/>
          <p:nvPr/>
        </p:nvSpPr>
        <p:spPr>
          <a:xfrm>
            <a:off x="3173468" y="2676080"/>
            <a:ext cx="974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Data Pre-processing</a:t>
            </a:r>
          </a:p>
        </p:txBody>
      </p:sp>
      <p:grpSp>
        <p:nvGrpSpPr>
          <p:cNvPr id="27" name="Google Shape;51579;p74">
            <a:extLst>
              <a:ext uri="{FF2B5EF4-FFF2-40B4-BE49-F238E27FC236}">
                <a16:creationId xmlns:a16="http://schemas.microsoft.com/office/drawing/2014/main" id="{3F6839EF-342D-D136-7756-F437F21D76F3}"/>
              </a:ext>
            </a:extLst>
          </p:cNvPr>
          <p:cNvGrpSpPr/>
          <p:nvPr/>
        </p:nvGrpSpPr>
        <p:grpSpPr>
          <a:xfrm>
            <a:off x="4998487" y="2319230"/>
            <a:ext cx="388305" cy="388351"/>
            <a:chOff x="2815452" y="2879801"/>
            <a:chExt cx="388305" cy="388351"/>
          </a:xfrm>
        </p:grpSpPr>
        <p:sp>
          <p:nvSpPr>
            <p:cNvPr id="28" name="Google Shape;51580;p74">
              <a:extLst>
                <a:ext uri="{FF2B5EF4-FFF2-40B4-BE49-F238E27FC236}">
                  <a16:creationId xmlns:a16="http://schemas.microsoft.com/office/drawing/2014/main" id="{2B348FF1-1E24-F710-8661-CB247866040C}"/>
                </a:ext>
              </a:extLst>
            </p:cNvPr>
            <p:cNvSpPr/>
            <p:nvPr/>
          </p:nvSpPr>
          <p:spPr>
            <a:xfrm>
              <a:off x="2975713" y="3051458"/>
              <a:ext cx="22772" cy="227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0"/>
                  </a:moveTo>
                  <a:lnTo>
                    <a:pt x="0" y="1067"/>
                  </a:lnTo>
                  <a:lnTo>
                    <a:pt x="1067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1581;p74">
              <a:extLst>
                <a:ext uri="{FF2B5EF4-FFF2-40B4-BE49-F238E27FC236}">
                  <a16:creationId xmlns:a16="http://schemas.microsoft.com/office/drawing/2014/main" id="{414DD30A-5888-FA3B-9D74-CD9D76F18679}"/>
                </a:ext>
              </a:extLst>
            </p:cNvPr>
            <p:cNvSpPr/>
            <p:nvPr/>
          </p:nvSpPr>
          <p:spPr>
            <a:xfrm>
              <a:off x="2815452" y="2879801"/>
              <a:ext cx="388305" cy="388351"/>
            </a:xfrm>
            <a:custGeom>
              <a:avLst/>
              <a:gdLst/>
              <a:ahLst/>
              <a:cxnLst/>
              <a:rect l="l" t="t" r="r" b="b"/>
              <a:pathLst>
                <a:path w="18194" h="18194" extrusionOk="0">
                  <a:moveTo>
                    <a:pt x="9642" y="6976"/>
                  </a:moveTo>
                  <a:lnTo>
                    <a:pt x="9642" y="11241"/>
                  </a:lnTo>
                  <a:lnTo>
                    <a:pt x="8576" y="11241"/>
                  </a:lnTo>
                  <a:lnTo>
                    <a:pt x="8576" y="10175"/>
                  </a:lnTo>
                  <a:lnTo>
                    <a:pt x="7509" y="10175"/>
                  </a:lnTo>
                  <a:lnTo>
                    <a:pt x="7509" y="11241"/>
                  </a:lnTo>
                  <a:lnTo>
                    <a:pt x="6443" y="11241"/>
                  </a:lnTo>
                  <a:lnTo>
                    <a:pt x="6443" y="6976"/>
                  </a:lnTo>
                  <a:close/>
                  <a:moveTo>
                    <a:pt x="11774" y="6976"/>
                  </a:moveTo>
                  <a:lnTo>
                    <a:pt x="11774" y="11241"/>
                  </a:lnTo>
                  <a:lnTo>
                    <a:pt x="10708" y="11241"/>
                  </a:lnTo>
                  <a:lnTo>
                    <a:pt x="10708" y="6976"/>
                  </a:lnTo>
                  <a:close/>
                  <a:moveTo>
                    <a:pt x="8576" y="1"/>
                  </a:moveTo>
                  <a:lnTo>
                    <a:pt x="8576" y="4311"/>
                  </a:lnTo>
                  <a:lnTo>
                    <a:pt x="7509" y="4311"/>
                  </a:lnTo>
                  <a:lnTo>
                    <a:pt x="7509" y="1067"/>
                  </a:lnTo>
                  <a:lnTo>
                    <a:pt x="6443" y="1067"/>
                  </a:lnTo>
                  <a:lnTo>
                    <a:pt x="6443" y="4311"/>
                  </a:lnTo>
                  <a:lnTo>
                    <a:pt x="3778" y="4311"/>
                  </a:lnTo>
                  <a:lnTo>
                    <a:pt x="3778" y="6443"/>
                  </a:lnTo>
                  <a:lnTo>
                    <a:pt x="1067" y="6443"/>
                  </a:lnTo>
                  <a:lnTo>
                    <a:pt x="1067" y="7509"/>
                  </a:lnTo>
                  <a:lnTo>
                    <a:pt x="3778" y="7509"/>
                  </a:lnTo>
                  <a:lnTo>
                    <a:pt x="3778" y="8576"/>
                  </a:lnTo>
                  <a:lnTo>
                    <a:pt x="1" y="8576"/>
                  </a:lnTo>
                  <a:lnTo>
                    <a:pt x="1" y="9642"/>
                  </a:lnTo>
                  <a:lnTo>
                    <a:pt x="3778" y="9642"/>
                  </a:lnTo>
                  <a:lnTo>
                    <a:pt x="3778" y="10708"/>
                  </a:lnTo>
                  <a:lnTo>
                    <a:pt x="1067" y="10708"/>
                  </a:lnTo>
                  <a:lnTo>
                    <a:pt x="1067" y="11774"/>
                  </a:lnTo>
                  <a:lnTo>
                    <a:pt x="3778" y="11774"/>
                  </a:lnTo>
                  <a:lnTo>
                    <a:pt x="3778" y="13906"/>
                  </a:lnTo>
                  <a:lnTo>
                    <a:pt x="6443" y="13906"/>
                  </a:lnTo>
                  <a:lnTo>
                    <a:pt x="6443" y="17127"/>
                  </a:lnTo>
                  <a:lnTo>
                    <a:pt x="7509" y="17127"/>
                  </a:lnTo>
                  <a:lnTo>
                    <a:pt x="7509" y="13906"/>
                  </a:lnTo>
                  <a:lnTo>
                    <a:pt x="8576" y="13906"/>
                  </a:lnTo>
                  <a:lnTo>
                    <a:pt x="8576" y="18193"/>
                  </a:lnTo>
                  <a:lnTo>
                    <a:pt x="9642" y="18193"/>
                  </a:lnTo>
                  <a:lnTo>
                    <a:pt x="9642" y="13906"/>
                  </a:lnTo>
                  <a:lnTo>
                    <a:pt x="10708" y="13906"/>
                  </a:lnTo>
                  <a:lnTo>
                    <a:pt x="10708" y="17127"/>
                  </a:lnTo>
                  <a:lnTo>
                    <a:pt x="11774" y="17127"/>
                  </a:lnTo>
                  <a:lnTo>
                    <a:pt x="11774" y="13906"/>
                  </a:lnTo>
                  <a:lnTo>
                    <a:pt x="14439" y="13906"/>
                  </a:lnTo>
                  <a:lnTo>
                    <a:pt x="14439" y="11774"/>
                  </a:lnTo>
                  <a:lnTo>
                    <a:pt x="17127" y="11774"/>
                  </a:lnTo>
                  <a:lnTo>
                    <a:pt x="17127" y="10708"/>
                  </a:lnTo>
                  <a:lnTo>
                    <a:pt x="14439" y="10708"/>
                  </a:lnTo>
                  <a:lnTo>
                    <a:pt x="14439" y="9642"/>
                  </a:lnTo>
                  <a:lnTo>
                    <a:pt x="18193" y="9642"/>
                  </a:lnTo>
                  <a:lnTo>
                    <a:pt x="18193" y="8576"/>
                  </a:lnTo>
                  <a:lnTo>
                    <a:pt x="14439" y="8576"/>
                  </a:lnTo>
                  <a:lnTo>
                    <a:pt x="14439" y="7509"/>
                  </a:lnTo>
                  <a:lnTo>
                    <a:pt x="17127" y="7509"/>
                  </a:lnTo>
                  <a:lnTo>
                    <a:pt x="17127" y="6443"/>
                  </a:lnTo>
                  <a:lnTo>
                    <a:pt x="14439" y="6443"/>
                  </a:lnTo>
                  <a:lnTo>
                    <a:pt x="14439" y="4311"/>
                  </a:lnTo>
                  <a:lnTo>
                    <a:pt x="11774" y="4311"/>
                  </a:lnTo>
                  <a:lnTo>
                    <a:pt x="11774" y="1067"/>
                  </a:lnTo>
                  <a:lnTo>
                    <a:pt x="10708" y="1067"/>
                  </a:lnTo>
                  <a:lnTo>
                    <a:pt x="10708" y="4311"/>
                  </a:lnTo>
                  <a:lnTo>
                    <a:pt x="9642" y="4311"/>
                  </a:lnTo>
                  <a:lnTo>
                    <a:pt x="9642" y="1"/>
                  </a:lnTo>
                  <a:close/>
                </a:path>
              </a:pathLst>
            </a:custGeom>
            <a:noFill/>
            <a:ln>
              <a:solidFill>
                <a:schemeClr val="tx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C01017B-B339-8A57-817A-D438B9851F7C}"/>
              </a:ext>
            </a:extLst>
          </p:cNvPr>
          <p:cNvSpPr txBox="1"/>
          <p:nvPr/>
        </p:nvSpPr>
        <p:spPr>
          <a:xfrm>
            <a:off x="4783068" y="2672327"/>
            <a:ext cx="997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Data modelling</a:t>
            </a:r>
          </a:p>
        </p:txBody>
      </p:sp>
      <p:pic>
        <p:nvPicPr>
          <p:cNvPr id="2052" name="Picture 4" descr="Fine Tuning icons for free download | Freepik">
            <a:extLst>
              <a:ext uri="{FF2B5EF4-FFF2-40B4-BE49-F238E27FC236}">
                <a16:creationId xmlns:a16="http://schemas.microsoft.com/office/drawing/2014/main" id="{E6C570E5-2F6E-C9E3-79F0-A3B3A8D70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784" y="2310311"/>
            <a:ext cx="443169" cy="443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4BCA26B-6329-775D-D6F7-C02EA46A9830}"/>
              </a:ext>
            </a:extLst>
          </p:cNvPr>
          <p:cNvSpPr txBox="1"/>
          <p:nvPr/>
        </p:nvSpPr>
        <p:spPr>
          <a:xfrm>
            <a:off x="983144" y="888849"/>
            <a:ext cx="21308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Source: Kaggle deepfake detection challenge</a:t>
            </a:r>
            <a:br>
              <a:rPr lang="en-US" sz="1000" dirty="0">
                <a:solidFill>
                  <a:schemeClr val="tx2"/>
                </a:solidFill>
              </a:rPr>
            </a:br>
            <a:r>
              <a:rPr lang="en-US" sz="1000" dirty="0">
                <a:solidFill>
                  <a:schemeClr val="tx2"/>
                </a:solidFill>
              </a:rPr>
              <a:t>Size : 2.14GB</a:t>
            </a:r>
          </a:p>
          <a:p>
            <a:r>
              <a:rPr lang="en-US" sz="1000" dirty="0">
                <a:solidFill>
                  <a:schemeClr val="tx2"/>
                </a:solidFill>
              </a:rPr>
              <a:t>400 videos with a meta-JSON file</a:t>
            </a:r>
          </a:p>
          <a:p>
            <a:r>
              <a:rPr lang="en-US" sz="1000" dirty="0">
                <a:solidFill>
                  <a:schemeClr val="tx2"/>
                </a:solidFill>
              </a:rPr>
              <a:t>400 videos for testing</a:t>
            </a:r>
          </a:p>
          <a:p>
            <a:r>
              <a:rPr lang="en-US" sz="1000" dirty="0">
                <a:solidFill>
                  <a:schemeClr val="tx2"/>
                </a:solidFill>
              </a:rPr>
              <a:t>Data split: 80-20 ratio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C6FC5C-ACCF-2CE9-E0CC-6476638DE1B3}"/>
              </a:ext>
            </a:extLst>
          </p:cNvPr>
          <p:cNvSpPr txBox="1"/>
          <p:nvPr/>
        </p:nvSpPr>
        <p:spPr>
          <a:xfrm>
            <a:off x="6427381" y="2725056"/>
            <a:ext cx="839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Tuning &amp; Testing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37D20C-F918-93B1-5E46-DCFF3234BFF6}"/>
              </a:ext>
            </a:extLst>
          </p:cNvPr>
          <p:cNvSpPr txBox="1"/>
          <p:nvPr/>
        </p:nvSpPr>
        <p:spPr>
          <a:xfrm>
            <a:off x="2900052" y="3543417"/>
            <a:ext cx="17903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>
                <a:solidFill>
                  <a:schemeClr val="tx2"/>
                </a:solidFill>
              </a:rPr>
              <a:t>Key Stages:</a:t>
            </a:r>
          </a:p>
          <a:p>
            <a:r>
              <a:rPr lang="en-US" sz="1200" dirty="0">
                <a:solidFill>
                  <a:schemeClr val="tx2"/>
                </a:solidFill>
              </a:rPr>
              <a:t>  Data preparation</a:t>
            </a:r>
          </a:p>
          <a:p>
            <a:r>
              <a:rPr lang="en-US" sz="1200" dirty="0">
                <a:solidFill>
                  <a:schemeClr val="tx2"/>
                </a:solidFill>
              </a:rPr>
              <a:t>  Feature extraction</a:t>
            </a:r>
          </a:p>
          <a:p>
            <a:r>
              <a:rPr lang="en-US" sz="1200" dirty="0">
                <a:solidFill>
                  <a:schemeClr val="tx2"/>
                </a:solidFill>
              </a:rPr>
              <a:t>  Classification</a:t>
            </a:r>
          </a:p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190E63-A409-0C77-3E92-AE7A34E3659F}"/>
              </a:ext>
            </a:extLst>
          </p:cNvPr>
          <p:cNvSpPr txBox="1"/>
          <p:nvPr/>
        </p:nvSpPr>
        <p:spPr>
          <a:xfrm>
            <a:off x="4900978" y="1032291"/>
            <a:ext cx="1655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InceptionResNetV2</a:t>
            </a:r>
          </a:p>
          <a:p>
            <a:r>
              <a:rPr lang="en-US" sz="1200" dirty="0">
                <a:solidFill>
                  <a:schemeClr val="tx2"/>
                </a:solidFill>
              </a:rPr>
              <a:t>VGG19</a:t>
            </a:r>
          </a:p>
          <a:p>
            <a:r>
              <a:rPr lang="en-US" sz="1200" dirty="0">
                <a:solidFill>
                  <a:schemeClr val="tx2"/>
                </a:solidFill>
              </a:rPr>
              <a:t>CNN</a:t>
            </a:r>
          </a:p>
          <a:p>
            <a:r>
              <a:rPr lang="en-US" sz="1200" dirty="0">
                <a:solidFill>
                  <a:schemeClr val="tx2"/>
                </a:solidFill>
              </a:rPr>
              <a:t>Xception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376A12-761F-60D7-2068-BDE08B052EEF}"/>
              </a:ext>
            </a:extLst>
          </p:cNvPr>
          <p:cNvSpPr txBox="1"/>
          <p:nvPr/>
        </p:nvSpPr>
        <p:spPr>
          <a:xfrm>
            <a:off x="6451304" y="3600652"/>
            <a:ext cx="16320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Accuracy</a:t>
            </a:r>
          </a:p>
          <a:p>
            <a:r>
              <a:rPr lang="en-US" sz="1200" dirty="0">
                <a:solidFill>
                  <a:schemeClr val="tx2"/>
                </a:solidFill>
              </a:rPr>
              <a:t>F1 score</a:t>
            </a:r>
          </a:p>
          <a:p>
            <a:r>
              <a:rPr lang="en-US" sz="1200" dirty="0">
                <a:solidFill>
                  <a:schemeClr val="tx2"/>
                </a:solidFill>
              </a:rPr>
              <a:t>Precision</a:t>
            </a:r>
          </a:p>
          <a:p>
            <a:r>
              <a:rPr lang="en-US" sz="1200" dirty="0">
                <a:solidFill>
                  <a:schemeClr val="tx2"/>
                </a:solidFill>
              </a:rPr>
              <a:t>Recall</a:t>
            </a:r>
          </a:p>
          <a:p>
            <a:r>
              <a:rPr lang="en-US" sz="1200" dirty="0">
                <a:solidFill>
                  <a:schemeClr val="tx2"/>
                </a:solidFill>
              </a:rPr>
              <a:t>Specificity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>
          <a:extLst>
            <a:ext uri="{FF2B5EF4-FFF2-40B4-BE49-F238E27FC236}">
              <a16:creationId xmlns:a16="http://schemas.microsoft.com/office/drawing/2014/main" id="{B87D4D7A-35B1-4F25-855F-619EEDD55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6">
            <a:extLst>
              <a:ext uri="{FF2B5EF4-FFF2-40B4-BE49-F238E27FC236}">
                <a16:creationId xmlns:a16="http://schemas.microsoft.com/office/drawing/2014/main" id="{5250B484-11C9-3C25-6C0E-A3CFBC9110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56589" y="10243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Architecture </a:t>
            </a:r>
            <a:endParaRPr dirty="0"/>
          </a:p>
        </p:txBody>
      </p:sp>
      <p:grpSp>
        <p:nvGrpSpPr>
          <p:cNvPr id="497" name="Google Shape;497;p26">
            <a:extLst>
              <a:ext uri="{FF2B5EF4-FFF2-40B4-BE49-F238E27FC236}">
                <a16:creationId xmlns:a16="http://schemas.microsoft.com/office/drawing/2014/main" id="{AA998B26-F0D4-2F74-EBCE-D117A5BF2FC0}"/>
              </a:ext>
            </a:extLst>
          </p:cNvPr>
          <p:cNvGrpSpPr/>
          <p:nvPr/>
        </p:nvGrpSpPr>
        <p:grpSpPr>
          <a:xfrm>
            <a:off x="767736" y="890801"/>
            <a:ext cx="4720924" cy="578368"/>
            <a:chOff x="731869" y="2323976"/>
            <a:chExt cx="5460873" cy="587892"/>
          </a:xfrm>
        </p:grpSpPr>
        <p:sp>
          <p:nvSpPr>
            <p:cNvPr id="498" name="Google Shape;498;p26">
              <a:extLst>
                <a:ext uri="{FF2B5EF4-FFF2-40B4-BE49-F238E27FC236}">
                  <a16:creationId xmlns:a16="http://schemas.microsoft.com/office/drawing/2014/main" id="{37FA0B7B-3E99-AD5E-8FDB-A0BDFE300341}"/>
                </a:ext>
              </a:extLst>
            </p:cNvPr>
            <p:cNvSpPr txBox="1"/>
            <p:nvPr/>
          </p:nvSpPr>
          <p:spPr>
            <a:xfrm flipH="1">
              <a:off x="3877342" y="2323976"/>
              <a:ext cx="231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InceptionResnetV2</a:t>
              </a:r>
              <a:endParaRPr sz="18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499" name="Google Shape;499;p26">
              <a:extLst>
                <a:ext uri="{FF2B5EF4-FFF2-40B4-BE49-F238E27FC236}">
                  <a16:creationId xmlns:a16="http://schemas.microsoft.com/office/drawing/2014/main" id="{D043597B-1150-2CC7-C6C5-8EFEAE8E0184}"/>
                </a:ext>
              </a:extLst>
            </p:cNvPr>
            <p:cNvSpPr txBox="1"/>
            <p:nvPr/>
          </p:nvSpPr>
          <p:spPr>
            <a:xfrm flipH="1">
              <a:off x="731869" y="2419268"/>
              <a:ext cx="2315401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503" name="Google Shape;503;p26">
            <a:extLst>
              <a:ext uri="{FF2B5EF4-FFF2-40B4-BE49-F238E27FC236}">
                <a16:creationId xmlns:a16="http://schemas.microsoft.com/office/drawing/2014/main" id="{769ADEA7-256B-F21D-EB3F-0ED386CB43AA}"/>
              </a:ext>
            </a:extLst>
          </p:cNvPr>
          <p:cNvGrpSpPr/>
          <p:nvPr/>
        </p:nvGrpSpPr>
        <p:grpSpPr>
          <a:xfrm>
            <a:off x="1088637" y="1885425"/>
            <a:ext cx="2213172" cy="600062"/>
            <a:chOff x="479247" y="3883690"/>
            <a:chExt cx="2560061" cy="600062"/>
          </a:xfrm>
        </p:grpSpPr>
        <p:sp>
          <p:nvSpPr>
            <p:cNvPr id="504" name="Google Shape;504;p26">
              <a:extLst>
                <a:ext uri="{FF2B5EF4-FFF2-40B4-BE49-F238E27FC236}">
                  <a16:creationId xmlns:a16="http://schemas.microsoft.com/office/drawing/2014/main" id="{F66DC4A3-1563-026F-D02B-E9CD74511DA4}"/>
                </a:ext>
              </a:extLst>
            </p:cNvPr>
            <p:cNvSpPr txBox="1"/>
            <p:nvPr/>
          </p:nvSpPr>
          <p:spPr>
            <a:xfrm flipH="1">
              <a:off x="479247" y="3883690"/>
              <a:ext cx="231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VGG19</a:t>
              </a:r>
              <a:endParaRPr sz="18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505" name="Google Shape;505;p26">
              <a:extLst>
                <a:ext uri="{FF2B5EF4-FFF2-40B4-BE49-F238E27FC236}">
                  <a16:creationId xmlns:a16="http://schemas.microsoft.com/office/drawing/2014/main" id="{1C736E11-DB61-D4B5-5700-2941A57A1D76}"/>
                </a:ext>
              </a:extLst>
            </p:cNvPr>
            <p:cNvSpPr txBox="1"/>
            <p:nvPr/>
          </p:nvSpPr>
          <p:spPr>
            <a:xfrm flipH="1">
              <a:off x="723908" y="3999252"/>
              <a:ext cx="23154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512" name="Google Shape;512;p26">
            <a:extLst>
              <a:ext uri="{FF2B5EF4-FFF2-40B4-BE49-F238E27FC236}">
                <a16:creationId xmlns:a16="http://schemas.microsoft.com/office/drawing/2014/main" id="{73C33C53-1869-2A1F-298A-1493D3CBCD31}"/>
              </a:ext>
            </a:extLst>
          </p:cNvPr>
          <p:cNvGrpSpPr/>
          <p:nvPr/>
        </p:nvGrpSpPr>
        <p:grpSpPr>
          <a:xfrm>
            <a:off x="6028508" y="4637130"/>
            <a:ext cx="2343408" cy="672489"/>
            <a:chOff x="6110725" y="3811263"/>
            <a:chExt cx="2710710" cy="672489"/>
          </a:xfrm>
        </p:grpSpPr>
        <p:sp>
          <p:nvSpPr>
            <p:cNvPr id="513" name="Google Shape;513;p26">
              <a:extLst>
                <a:ext uri="{FF2B5EF4-FFF2-40B4-BE49-F238E27FC236}">
                  <a16:creationId xmlns:a16="http://schemas.microsoft.com/office/drawing/2014/main" id="{A4A9A4E9-FA30-9E61-B769-22FCAA6DF747}"/>
                </a:ext>
              </a:extLst>
            </p:cNvPr>
            <p:cNvSpPr txBox="1"/>
            <p:nvPr/>
          </p:nvSpPr>
          <p:spPr>
            <a:xfrm flipH="1">
              <a:off x="6506035" y="3811263"/>
              <a:ext cx="231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Xception</a:t>
              </a:r>
              <a:endParaRPr sz="18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514" name="Google Shape;514;p26">
              <a:extLst>
                <a:ext uri="{FF2B5EF4-FFF2-40B4-BE49-F238E27FC236}">
                  <a16:creationId xmlns:a16="http://schemas.microsoft.com/office/drawing/2014/main" id="{71CF677A-6FC6-B461-173F-CB950F39FEDF}"/>
                </a:ext>
              </a:extLst>
            </p:cNvPr>
            <p:cNvSpPr txBox="1"/>
            <p:nvPr/>
          </p:nvSpPr>
          <p:spPr>
            <a:xfrm flipH="1">
              <a:off x="6110725" y="3999252"/>
              <a:ext cx="23154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439EE50E-D9EC-C285-F7A0-8C25221BE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22" y="2464263"/>
            <a:ext cx="2920110" cy="167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8A7965B-0536-1276-4E35-4E8CBF076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334" y="920974"/>
            <a:ext cx="2743200" cy="117602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39A4DB6-D6A0-2C16-9632-9B89700BA4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334" y="2780631"/>
            <a:ext cx="2743200" cy="18274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8" name="Google Shape;49299;p42">
            <a:extLst>
              <a:ext uri="{FF2B5EF4-FFF2-40B4-BE49-F238E27FC236}">
                <a16:creationId xmlns:a16="http://schemas.microsoft.com/office/drawing/2014/main" id="{8032883D-937A-6286-6674-B67DFDBA005E}"/>
              </a:ext>
            </a:extLst>
          </p:cNvPr>
          <p:cNvGrpSpPr/>
          <p:nvPr/>
        </p:nvGrpSpPr>
        <p:grpSpPr>
          <a:xfrm>
            <a:off x="-1056589" y="0"/>
            <a:ext cx="2113177" cy="3382387"/>
            <a:chOff x="-969933" y="2588077"/>
            <a:chExt cx="1914693" cy="3661095"/>
          </a:xfrm>
        </p:grpSpPr>
        <p:sp>
          <p:nvSpPr>
            <p:cNvPr id="449" name="Google Shape;49300;p42">
              <a:extLst>
                <a:ext uri="{FF2B5EF4-FFF2-40B4-BE49-F238E27FC236}">
                  <a16:creationId xmlns:a16="http://schemas.microsoft.com/office/drawing/2014/main" id="{4536B723-6A91-552D-AE36-7C2DAC5A52B3}"/>
                </a:ext>
              </a:extLst>
            </p:cNvPr>
            <p:cNvSpPr/>
            <p:nvPr/>
          </p:nvSpPr>
          <p:spPr>
            <a:xfrm>
              <a:off x="-969933" y="2588077"/>
              <a:ext cx="1914693" cy="3661095"/>
            </a:xfrm>
            <a:custGeom>
              <a:avLst/>
              <a:gdLst/>
              <a:ahLst/>
              <a:cxnLst/>
              <a:rect l="l" t="t" r="r" b="b"/>
              <a:pathLst>
                <a:path w="19785" h="37831" extrusionOk="0">
                  <a:moveTo>
                    <a:pt x="19696" y="9139"/>
                  </a:moveTo>
                  <a:lnTo>
                    <a:pt x="19696" y="9139"/>
                  </a:lnTo>
                  <a:lnTo>
                    <a:pt x="19696" y="9128"/>
                  </a:lnTo>
                  <a:lnTo>
                    <a:pt x="18949" y="5719"/>
                  </a:lnTo>
                  <a:lnTo>
                    <a:pt x="18949" y="5719"/>
                  </a:lnTo>
                  <a:lnTo>
                    <a:pt x="18311" y="4432"/>
                  </a:lnTo>
                  <a:lnTo>
                    <a:pt x="17387" y="3079"/>
                  </a:lnTo>
                  <a:lnTo>
                    <a:pt x="17387" y="3079"/>
                  </a:lnTo>
                  <a:lnTo>
                    <a:pt x="16243" y="1925"/>
                  </a:lnTo>
                  <a:lnTo>
                    <a:pt x="16243" y="1925"/>
                  </a:lnTo>
                  <a:lnTo>
                    <a:pt x="16243" y="1925"/>
                  </a:lnTo>
                  <a:lnTo>
                    <a:pt x="14616" y="792"/>
                  </a:lnTo>
                  <a:cubicBezTo>
                    <a:pt x="14616" y="792"/>
                    <a:pt x="14616" y="792"/>
                    <a:pt x="14616" y="792"/>
                  </a:cubicBezTo>
                  <a:lnTo>
                    <a:pt x="12515" y="121"/>
                  </a:lnTo>
                  <a:lnTo>
                    <a:pt x="10976" y="11"/>
                  </a:lnTo>
                  <a:lnTo>
                    <a:pt x="10976" y="11"/>
                  </a:lnTo>
                  <a:lnTo>
                    <a:pt x="9898" y="0"/>
                  </a:lnTo>
                  <a:lnTo>
                    <a:pt x="9898" y="0"/>
                  </a:lnTo>
                  <a:lnTo>
                    <a:pt x="9898" y="0"/>
                  </a:lnTo>
                  <a:lnTo>
                    <a:pt x="9898" y="0"/>
                  </a:lnTo>
                  <a:lnTo>
                    <a:pt x="9898" y="0"/>
                  </a:lnTo>
                  <a:lnTo>
                    <a:pt x="8809" y="11"/>
                  </a:lnTo>
                  <a:lnTo>
                    <a:pt x="8809" y="11"/>
                  </a:lnTo>
                  <a:lnTo>
                    <a:pt x="8809" y="11"/>
                  </a:lnTo>
                  <a:lnTo>
                    <a:pt x="8809" y="11"/>
                  </a:lnTo>
                  <a:lnTo>
                    <a:pt x="7270" y="121"/>
                  </a:lnTo>
                  <a:lnTo>
                    <a:pt x="7270" y="121"/>
                  </a:lnTo>
                  <a:lnTo>
                    <a:pt x="7270" y="121"/>
                  </a:lnTo>
                  <a:lnTo>
                    <a:pt x="7270" y="121"/>
                  </a:lnTo>
                  <a:lnTo>
                    <a:pt x="5169" y="792"/>
                  </a:lnTo>
                  <a:cubicBezTo>
                    <a:pt x="5169" y="792"/>
                    <a:pt x="5169" y="792"/>
                    <a:pt x="5169" y="792"/>
                  </a:cubicBezTo>
                  <a:lnTo>
                    <a:pt x="3542" y="1925"/>
                  </a:lnTo>
                  <a:lnTo>
                    <a:pt x="3542" y="1925"/>
                  </a:lnTo>
                  <a:lnTo>
                    <a:pt x="3542" y="1925"/>
                  </a:lnTo>
                  <a:lnTo>
                    <a:pt x="2409" y="3079"/>
                  </a:lnTo>
                  <a:lnTo>
                    <a:pt x="2409" y="3079"/>
                  </a:lnTo>
                  <a:lnTo>
                    <a:pt x="2398" y="3079"/>
                  </a:lnTo>
                  <a:lnTo>
                    <a:pt x="1485" y="4432"/>
                  </a:lnTo>
                  <a:lnTo>
                    <a:pt x="836" y="5719"/>
                  </a:lnTo>
                  <a:lnTo>
                    <a:pt x="836" y="5719"/>
                  </a:lnTo>
                  <a:lnTo>
                    <a:pt x="88" y="9128"/>
                  </a:lnTo>
                  <a:lnTo>
                    <a:pt x="1" y="12537"/>
                  </a:lnTo>
                  <a:lnTo>
                    <a:pt x="1" y="12537"/>
                  </a:lnTo>
                  <a:lnTo>
                    <a:pt x="1" y="12537"/>
                  </a:lnTo>
                  <a:lnTo>
                    <a:pt x="176" y="13483"/>
                  </a:lnTo>
                  <a:lnTo>
                    <a:pt x="341" y="14198"/>
                  </a:lnTo>
                  <a:lnTo>
                    <a:pt x="374" y="14384"/>
                  </a:lnTo>
                  <a:lnTo>
                    <a:pt x="693" y="15638"/>
                  </a:lnTo>
                  <a:lnTo>
                    <a:pt x="660" y="16364"/>
                  </a:lnTo>
                  <a:lnTo>
                    <a:pt x="693" y="17541"/>
                  </a:lnTo>
                  <a:lnTo>
                    <a:pt x="836" y="18563"/>
                  </a:lnTo>
                  <a:lnTo>
                    <a:pt x="1155" y="20565"/>
                  </a:lnTo>
                  <a:lnTo>
                    <a:pt x="1617" y="22368"/>
                  </a:lnTo>
                  <a:lnTo>
                    <a:pt x="1859" y="23424"/>
                  </a:lnTo>
                  <a:lnTo>
                    <a:pt x="2420" y="25195"/>
                  </a:lnTo>
                  <a:lnTo>
                    <a:pt x="2970" y="26393"/>
                  </a:lnTo>
                  <a:lnTo>
                    <a:pt x="3311" y="28230"/>
                  </a:lnTo>
                  <a:cubicBezTo>
                    <a:pt x="3608" y="29945"/>
                    <a:pt x="3652" y="31694"/>
                    <a:pt x="3432" y="33420"/>
                  </a:cubicBezTo>
                  <a:lnTo>
                    <a:pt x="2893" y="37819"/>
                  </a:lnTo>
                  <a:lnTo>
                    <a:pt x="2926" y="37830"/>
                  </a:lnTo>
                  <a:lnTo>
                    <a:pt x="3476" y="33431"/>
                  </a:lnTo>
                  <a:cubicBezTo>
                    <a:pt x="3685" y="31694"/>
                    <a:pt x="3652" y="29945"/>
                    <a:pt x="3355" y="28230"/>
                  </a:cubicBezTo>
                  <a:lnTo>
                    <a:pt x="3036" y="26503"/>
                  </a:lnTo>
                  <a:lnTo>
                    <a:pt x="3828" y="27757"/>
                  </a:lnTo>
                  <a:lnTo>
                    <a:pt x="3828" y="27757"/>
                  </a:lnTo>
                  <a:lnTo>
                    <a:pt x="3828" y="27757"/>
                  </a:lnTo>
                  <a:lnTo>
                    <a:pt x="4982" y="28912"/>
                  </a:lnTo>
                  <a:lnTo>
                    <a:pt x="6071" y="29945"/>
                  </a:lnTo>
                  <a:lnTo>
                    <a:pt x="7149" y="30803"/>
                  </a:lnTo>
                  <a:lnTo>
                    <a:pt x="8061" y="31419"/>
                  </a:lnTo>
                  <a:lnTo>
                    <a:pt x="8061" y="31419"/>
                  </a:lnTo>
                  <a:lnTo>
                    <a:pt x="8061" y="31419"/>
                  </a:lnTo>
                  <a:lnTo>
                    <a:pt x="9051" y="31826"/>
                  </a:lnTo>
                  <a:lnTo>
                    <a:pt x="9051" y="31826"/>
                  </a:lnTo>
                  <a:lnTo>
                    <a:pt x="9898" y="31903"/>
                  </a:lnTo>
                  <a:lnTo>
                    <a:pt x="9898" y="31903"/>
                  </a:lnTo>
                  <a:lnTo>
                    <a:pt x="9898" y="31903"/>
                  </a:lnTo>
                  <a:lnTo>
                    <a:pt x="9898" y="31903"/>
                  </a:lnTo>
                  <a:lnTo>
                    <a:pt x="9898" y="31903"/>
                  </a:lnTo>
                  <a:lnTo>
                    <a:pt x="10734" y="31826"/>
                  </a:lnTo>
                  <a:lnTo>
                    <a:pt x="10734" y="31826"/>
                  </a:lnTo>
                  <a:lnTo>
                    <a:pt x="11723" y="31419"/>
                  </a:lnTo>
                  <a:lnTo>
                    <a:pt x="12636" y="30803"/>
                  </a:lnTo>
                  <a:lnTo>
                    <a:pt x="13725" y="29945"/>
                  </a:lnTo>
                  <a:lnTo>
                    <a:pt x="14814" y="28912"/>
                  </a:lnTo>
                  <a:lnTo>
                    <a:pt x="15957" y="27757"/>
                  </a:lnTo>
                  <a:lnTo>
                    <a:pt x="15957" y="27757"/>
                  </a:lnTo>
                  <a:lnTo>
                    <a:pt x="15968" y="27757"/>
                  </a:lnTo>
                  <a:lnTo>
                    <a:pt x="16738" y="26525"/>
                  </a:lnTo>
                  <a:lnTo>
                    <a:pt x="16419" y="28230"/>
                  </a:lnTo>
                  <a:cubicBezTo>
                    <a:pt x="16133" y="29945"/>
                    <a:pt x="16089" y="31705"/>
                    <a:pt x="16298" y="33431"/>
                  </a:cubicBezTo>
                  <a:lnTo>
                    <a:pt x="16848" y="37830"/>
                  </a:lnTo>
                  <a:lnTo>
                    <a:pt x="16892" y="37830"/>
                  </a:lnTo>
                  <a:lnTo>
                    <a:pt x="16342" y="33431"/>
                  </a:lnTo>
                  <a:cubicBezTo>
                    <a:pt x="16133" y="31694"/>
                    <a:pt x="16166" y="29956"/>
                    <a:pt x="16463" y="28230"/>
                  </a:cubicBezTo>
                  <a:lnTo>
                    <a:pt x="16804" y="26426"/>
                  </a:lnTo>
                  <a:lnTo>
                    <a:pt x="17365" y="25195"/>
                  </a:lnTo>
                  <a:lnTo>
                    <a:pt x="17926" y="23424"/>
                  </a:lnTo>
                  <a:lnTo>
                    <a:pt x="18168" y="22368"/>
                  </a:lnTo>
                  <a:lnTo>
                    <a:pt x="18630" y="20565"/>
                  </a:lnTo>
                  <a:lnTo>
                    <a:pt x="18949" y="18563"/>
                  </a:lnTo>
                  <a:lnTo>
                    <a:pt x="19092" y="17541"/>
                  </a:lnTo>
                  <a:lnTo>
                    <a:pt x="19125" y="16364"/>
                  </a:lnTo>
                  <a:lnTo>
                    <a:pt x="19092" y="15638"/>
                  </a:lnTo>
                  <a:lnTo>
                    <a:pt x="19410" y="14384"/>
                  </a:lnTo>
                  <a:lnTo>
                    <a:pt x="19454" y="14198"/>
                  </a:lnTo>
                  <a:lnTo>
                    <a:pt x="19608" y="13494"/>
                  </a:lnTo>
                  <a:lnTo>
                    <a:pt x="19784" y="12537"/>
                  </a:lnTo>
                  <a:lnTo>
                    <a:pt x="19696" y="9139"/>
                  </a:lnTo>
                  <a:close/>
                  <a:moveTo>
                    <a:pt x="7281" y="154"/>
                  </a:moveTo>
                  <a:lnTo>
                    <a:pt x="8787" y="44"/>
                  </a:lnTo>
                  <a:lnTo>
                    <a:pt x="8842" y="1892"/>
                  </a:lnTo>
                  <a:lnTo>
                    <a:pt x="7006" y="2068"/>
                  </a:lnTo>
                  <a:close/>
                  <a:moveTo>
                    <a:pt x="5697" y="6016"/>
                  </a:moveTo>
                  <a:lnTo>
                    <a:pt x="7336" y="5565"/>
                  </a:lnTo>
                  <a:lnTo>
                    <a:pt x="7094" y="7731"/>
                  </a:lnTo>
                  <a:lnTo>
                    <a:pt x="5466" y="8094"/>
                  </a:lnTo>
                  <a:lnTo>
                    <a:pt x="5697" y="6016"/>
                  </a:lnTo>
                  <a:close/>
                  <a:moveTo>
                    <a:pt x="5697" y="5983"/>
                  </a:moveTo>
                  <a:lnTo>
                    <a:pt x="5169" y="2772"/>
                  </a:lnTo>
                  <a:lnTo>
                    <a:pt x="6973" y="2101"/>
                  </a:lnTo>
                  <a:lnTo>
                    <a:pt x="7336" y="5532"/>
                  </a:lnTo>
                  <a:lnTo>
                    <a:pt x="5697" y="5983"/>
                  </a:lnTo>
                  <a:close/>
                  <a:moveTo>
                    <a:pt x="6258" y="26074"/>
                  </a:moveTo>
                  <a:lnTo>
                    <a:pt x="7523" y="26052"/>
                  </a:lnTo>
                  <a:lnTo>
                    <a:pt x="7424" y="26569"/>
                  </a:lnTo>
                  <a:close/>
                  <a:moveTo>
                    <a:pt x="7578" y="27284"/>
                  </a:moveTo>
                  <a:lnTo>
                    <a:pt x="6269" y="26107"/>
                  </a:lnTo>
                  <a:lnTo>
                    <a:pt x="7424" y="26602"/>
                  </a:lnTo>
                  <a:close/>
                  <a:moveTo>
                    <a:pt x="6280" y="26041"/>
                  </a:moveTo>
                  <a:lnTo>
                    <a:pt x="7314" y="25689"/>
                  </a:lnTo>
                  <a:lnTo>
                    <a:pt x="8116" y="25327"/>
                  </a:lnTo>
                  <a:lnTo>
                    <a:pt x="7534" y="26019"/>
                  </a:lnTo>
                  <a:lnTo>
                    <a:pt x="6280" y="26041"/>
                  </a:lnTo>
                  <a:close/>
                  <a:moveTo>
                    <a:pt x="7303" y="25656"/>
                  </a:moveTo>
                  <a:lnTo>
                    <a:pt x="6203" y="26041"/>
                  </a:lnTo>
                  <a:lnTo>
                    <a:pt x="6434" y="24579"/>
                  </a:lnTo>
                  <a:lnTo>
                    <a:pt x="7369" y="24172"/>
                  </a:lnTo>
                  <a:lnTo>
                    <a:pt x="8215" y="23732"/>
                  </a:lnTo>
                  <a:lnTo>
                    <a:pt x="8149" y="25283"/>
                  </a:lnTo>
                  <a:lnTo>
                    <a:pt x="7303" y="25656"/>
                  </a:lnTo>
                  <a:close/>
                  <a:moveTo>
                    <a:pt x="2321" y="15077"/>
                  </a:moveTo>
                  <a:lnTo>
                    <a:pt x="2618" y="15275"/>
                  </a:lnTo>
                  <a:lnTo>
                    <a:pt x="2618" y="15616"/>
                  </a:lnTo>
                  <a:lnTo>
                    <a:pt x="2156" y="15550"/>
                  </a:lnTo>
                  <a:close/>
                  <a:moveTo>
                    <a:pt x="2310" y="15033"/>
                  </a:moveTo>
                  <a:lnTo>
                    <a:pt x="2057" y="14758"/>
                  </a:lnTo>
                  <a:lnTo>
                    <a:pt x="3190" y="14417"/>
                  </a:lnTo>
                  <a:lnTo>
                    <a:pt x="2321" y="15033"/>
                  </a:lnTo>
                  <a:close/>
                  <a:moveTo>
                    <a:pt x="2343" y="15055"/>
                  </a:moveTo>
                  <a:lnTo>
                    <a:pt x="3267" y="14406"/>
                  </a:lnTo>
                  <a:lnTo>
                    <a:pt x="3377" y="14637"/>
                  </a:lnTo>
                  <a:lnTo>
                    <a:pt x="2629" y="15253"/>
                  </a:lnTo>
                  <a:lnTo>
                    <a:pt x="2343" y="15055"/>
                  </a:lnTo>
                  <a:close/>
                  <a:moveTo>
                    <a:pt x="4245" y="11756"/>
                  </a:moveTo>
                  <a:lnTo>
                    <a:pt x="4245" y="11756"/>
                  </a:lnTo>
                  <a:lnTo>
                    <a:pt x="4322" y="12845"/>
                  </a:lnTo>
                  <a:lnTo>
                    <a:pt x="2805" y="12933"/>
                  </a:lnTo>
                  <a:lnTo>
                    <a:pt x="2772" y="12284"/>
                  </a:lnTo>
                  <a:lnTo>
                    <a:pt x="4245" y="11756"/>
                  </a:lnTo>
                  <a:close/>
                  <a:moveTo>
                    <a:pt x="2772" y="12251"/>
                  </a:moveTo>
                  <a:lnTo>
                    <a:pt x="2695" y="11063"/>
                  </a:lnTo>
                  <a:lnTo>
                    <a:pt x="4168" y="10568"/>
                  </a:lnTo>
                  <a:lnTo>
                    <a:pt x="4245" y="11723"/>
                  </a:lnTo>
                  <a:lnTo>
                    <a:pt x="4245" y="11723"/>
                  </a:lnTo>
                  <a:lnTo>
                    <a:pt x="4234" y="11723"/>
                  </a:lnTo>
                  <a:lnTo>
                    <a:pt x="2772" y="12251"/>
                  </a:lnTo>
                  <a:close/>
                  <a:moveTo>
                    <a:pt x="4322" y="12878"/>
                  </a:moveTo>
                  <a:lnTo>
                    <a:pt x="4355" y="13285"/>
                  </a:lnTo>
                  <a:lnTo>
                    <a:pt x="2893" y="13340"/>
                  </a:lnTo>
                  <a:lnTo>
                    <a:pt x="2816" y="12966"/>
                  </a:lnTo>
                  <a:lnTo>
                    <a:pt x="4322" y="12878"/>
                  </a:lnTo>
                  <a:close/>
                  <a:moveTo>
                    <a:pt x="6082" y="21643"/>
                  </a:moveTo>
                  <a:lnTo>
                    <a:pt x="6621" y="21082"/>
                  </a:lnTo>
                  <a:lnTo>
                    <a:pt x="7303" y="21434"/>
                  </a:lnTo>
                  <a:lnTo>
                    <a:pt x="6797" y="21764"/>
                  </a:lnTo>
                  <a:lnTo>
                    <a:pt x="6082" y="21643"/>
                  </a:lnTo>
                  <a:close/>
                  <a:moveTo>
                    <a:pt x="6764" y="21786"/>
                  </a:moveTo>
                  <a:lnTo>
                    <a:pt x="5873" y="22335"/>
                  </a:lnTo>
                  <a:lnTo>
                    <a:pt x="6060" y="21665"/>
                  </a:lnTo>
                  <a:lnTo>
                    <a:pt x="6764" y="21786"/>
                  </a:lnTo>
                  <a:close/>
                  <a:moveTo>
                    <a:pt x="6445" y="19542"/>
                  </a:moveTo>
                  <a:lnTo>
                    <a:pt x="6973" y="20653"/>
                  </a:lnTo>
                  <a:lnTo>
                    <a:pt x="6621" y="21038"/>
                  </a:lnTo>
                  <a:lnTo>
                    <a:pt x="5565" y="19993"/>
                  </a:lnTo>
                  <a:lnTo>
                    <a:pt x="6456" y="19542"/>
                  </a:lnTo>
                  <a:close/>
                  <a:moveTo>
                    <a:pt x="5543" y="19971"/>
                  </a:moveTo>
                  <a:lnTo>
                    <a:pt x="4740" y="19190"/>
                  </a:lnTo>
                  <a:lnTo>
                    <a:pt x="5961" y="18497"/>
                  </a:lnTo>
                  <a:lnTo>
                    <a:pt x="6434" y="19520"/>
                  </a:lnTo>
                  <a:close/>
                  <a:moveTo>
                    <a:pt x="6995" y="20686"/>
                  </a:moveTo>
                  <a:lnTo>
                    <a:pt x="7336" y="21038"/>
                  </a:lnTo>
                  <a:lnTo>
                    <a:pt x="7325" y="21412"/>
                  </a:lnTo>
                  <a:lnTo>
                    <a:pt x="6643" y="21060"/>
                  </a:lnTo>
                  <a:lnTo>
                    <a:pt x="6995" y="20686"/>
                  </a:lnTo>
                  <a:close/>
                  <a:moveTo>
                    <a:pt x="7325" y="21456"/>
                  </a:moveTo>
                  <a:lnTo>
                    <a:pt x="7534" y="21895"/>
                  </a:lnTo>
                  <a:lnTo>
                    <a:pt x="6841" y="21775"/>
                  </a:lnTo>
                  <a:lnTo>
                    <a:pt x="7325" y="21456"/>
                  </a:lnTo>
                  <a:close/>
                  <a:moveTo>
                    <a:pt x="7017" y="20664"/>
                  </a:moveTo>
                  <a:lnTo>
                    <a:pt x="7402" y="20532"/>
                  </a:lnTo>
                  <a:lnTo>
                    <a:pt x="7336" y="21005"/>
                  </a:lnTo>
                  <a:close/>
                  <a:moveTo>
                    <a:pt x="7006" y="20642"/>
                  </a:moveTo>
                  <a:lnTo>
                    <a:pt x="6478" y="19531"/>
                  </a:lnTo>
                  <a:lnTo>
                    <a:pt x="7182" y="19179"/>
                  </a:lnTo>
                  <a:lnTo>
                    <a:pt x="7402" y="20499"/>
                  </a:lnTo>
                  <a:close/>
                  <a:moveTo>
                    <a:pt x="7006" y="17926"/>
                  </a:moveTo>
                  <a:lnTo>
                    <a:pt x="7775" y="17618"/>
                  </a:lnTo>
                  <a:lnTo>
                    <a:pt x="7797" y="18838"/>
                  </a:lnTo>
                  <a:lnTo>
                    <a:pt x="7204" y="19135"/>
                  </a:lnTo>
                  <a:lnTo>
                    <a:pt x="7006" y="17926"/>
                  </a:lnTo>
                  <a:close/>
                  <a:moveTo>
                    <a:pt x="7182" y="19146"/>
                  </a:moveTo>
                  <a:lnTo>
                    <a:pt x="6467" y="19509"/>
                  </a:lnTo>
                  <a:lnTo>
                    <a:pt x="5983" y="18486"/>
                  </a:lnTo>
                  <a:lnTo>
                    <a:pt x="6984" y="17937"/>
                  </a:lnTo>
                  <a:lnTo>
                    <a:pt x="7182" y="19146"/>
                  </a:lnTo>
                  <a:close/>
                  <a:moveTo>
                    <a:pt x="6984" y="17904"/>
                  </a:moveTo>
                  <a:lnTo>
                    <a:pt x="5983" y="18453"/>
                  </a:lnTo>
                  <a:lnTo>
                    <a:pt x="6016" y="17948"/>
                  </a:lnTo>
                  <a:lnTo>
                    <a:pt x="6984" y="17497"/>
                  </a:lnTo>
                  <a:lnTo>
                    <a:pt x="6984" y="17904"/>
                  </a:lnTo>
                  <a:close/>
                  <a:moveTo>
                    <a:pt x="5059" y="16243"/>
                  </a:moveTo>
                  <a:lnTo>
                    <a:pt x="5796" y="16265"/>
                  </a:lnTo>
                  <a:lnTo>
                    <a:pt x="5906" y="16485"/>
                  </a:lnTo>
                  <a:lnTo>
                    <a:pt x="5004" y="16518"/>
                  </a:lnTo>
                  <a:close/>
                  <a:moveTo>
                    <a:pt x="4971" y="16518"/>
                  </a:moveTo>
                  <a:lnTo>
                    <a:pt x="3795" y="16254"/>
                  </a:lnTo>
                  <a:lnTo>
                    <a:pt x="4014" y="16012"/>
                  </a:lnTo>
                  <a:lnTo>
                    <a:pt x="5026" y="16232"/>
                  </a:lnTo>
                  <a:lnTo>
                    <a:pt x="4971" y="16518"/>
                  </a:lnTo>
                  <a:close/>
                  <a:moveTo>
                    <a:pt x="5829" y="16265"/>
                  </a:moveTo>
                  <a:lnTo>
                    <a:pt x="6500" y="16133"/>
                  </a:lnTo>
                  <a:lnTo>
                    <a:pt x="6621" y="16287"/>
                  </a:lnTo>
                  <a:lnTo>
                    <a:pt x="5939" y="16485"/>
                  </a:lnTo>
                  <a:lnTo>
                    <a:pt x="5829" y="16265"/>
                  </a:lnTo>
                  <a:close/>
                  <a:moveTo>
                    <a:pt x="6533" y="16122"/>
                  </a:moveTo>
                  <a:lnTo>
                    <a:pt x="6896" y="15836"/>
                  </a:lnTo>
                  <a:lnTo>
                    <a:pt x="7017" y="15902"/>
                  </a:lnTo>
                  <a:lnTo>
                    <a:pt x="6643" y="16276"/>
                  </a:lnTo>
                  <a:lnTo>
                    <a:pt x="6533" y="16122"/>
                  </a:lnTo>
                  <a:close/>
                  <a:moveTo>
                    <a:pt x="6907" y="15803"/>
                  </a:moveTo>
                  <a:lnTo>
                    <a:pt x="6764" y="15484"/>
                  </a:lnTo>
                  <a:lnTo>
                    <a:pt x="7006" y="15814"/>
                  </a:lnTo>
                  <a:lnTo>
                    <a:pt x="6907" y="15803"/>
                  </a:lnTo>
                  <a:close/>
                  <a:moveTo>
                    <a:pt x="7017" y="15836"/>
                  </a:moveTo>
                  <a:lnTo>
                    <a:pt x="7028" y="15869"/>
                  </a:lnTo>
                  <a:lnTo>
                    <a:pt x="6962" y="15836"/>
                  </a:lnTo>
                  <a:lnTo>
                    <a:pt x="7028" y="15836"/>
                  </a:lnTo>
                  <a:close/>
                  <a:moveTo>
                    <a:pt x="7050" y="15913"/>
                  </a:moveTo>
                  <a:lnTo>
                    <a:pt x="7226" y="16001"/>
                  </a:lnTo>
                  <a:lnTo>
                    <a:pt x="6786" y="16485"/>
                  </a:lnTo>
                  <a:lnTo>
                    <a:pt x="6654" y="16298"/>
                  </a:lnTo>
                  <a:close/>
                  <a:moveTo>
                    <a:pt x="6874" y="16760"/>
                  </a:moveTo>
                  <a:lnTo>
                    <a:pt x="6038" y="17200"/>
                  </a:lnTo>
                  <a:lnTo>
                    <a:pt x="6016" y="16837"/>
                  </a:lnTo>
                  <a:lnTo>
                    <a:pt x="6775" y="16529"/>
                  </a:lnTo>
                  <a:lnTo>
                    <a:pt x="6874" y="16760"/>
                  </a:lnTo>
                  <a:close/>
                  <a:moveTo>
                    <a:pt x="6885" y="16793"/>
                  </a:moveTo>
                  <a:lnTo>
                    <a:pt x="6940" y="17046"/>
                  </a:lnTo>
                  <a:lnTo>
                    <a:pt x="6049" y="17486"/>
                  </a:lnTo>
                  <a:lnTo>
                    <a:pt x="6038" y="17233"/>
                  </a:lnTo>
                  <a:lnTo>
                    <a:pt x="6885" y="16793"/>
                  </a:lnTo>
                  <a:close/>
                  <a:moveTo>
                    <a:pt x="6797" y="16507"/>
                  </a:moveTo>
                  <a:lnTo>
                    <a:pt x="7248" y="16012"/>
                  </a:lnTo>
                  <a:lnTo>
                    <a:pt x="7413" y="16166"/>
                  </a:lnTo>
                  <a:lnTo>
                    <a:pt x="6896" y="16738"/>
                  </a:lnTo>
                  <a:close/>
                  <a:moveTo>
                    <a:pt x="7061" y="15880"/>
                  </a:moveTo>
                  <a:lnTo>
                    <a:pt x="7050" y="15836"/>
                  </a:lnTo>
                  <a:lnTo>
                    <a:pt x="7204" y="15847"/>
                  </a:lnTo>
                  <a:lnTo>
                    <a:pt x="7226" y="15847"/>
                  </a:lnTo>
                  <a:lnTo>
                    <a:pt x="7226" y="15968"/>
                  </a:lnTo>
                  <a:lnTo>
                    <a:pt x="7061" y="15880"/>
                  </a:lnTo>
                  <a:close/>
                  <a:moveTo>
                    <a:pt x="7204" y="15814"/>
                  </a:moveTo>
                  <a:lnTo>
                    <a:pt x="7039" y="15814"/>
                  </a:lnTo>
                  <a:lnTo>
                    <a:pt x="6720" y="15363"/>
                  </a:lnTo>
                  <a:lnTo>
                    <a:pt x="6797" y="15286"/>
                  </a:lnTo>
                  <a:lnTo>
                    <a:pt x="7215" y="15814"/>
                  </a:lnTo>
                  <a:lnTo>
                    <a:pt x="7204" y="15814"/>
                  </a:lnTo>
                  <a:close/>
                  <a:moveTo>
                    <a:pt x="6698" y="15341"/>
                  </a:moveTo>
                  <a:lnTo>
                    <a:pt x="5818" y="14989"/>
                  </a:lnTo>
                  <a:lnTo>
                    <a:pt x="5873" y="14835"/>
                  </a:lnTo>
                  <a:lnTo>
                    <a:pt x="5873" y="14824"/>
                  </a:lnTo>
                  <a:lnTo>
                    <a:pt x="6775" y="15275"/>
                  </a:lnTo>
                  <a:close/>
                  <a:moveTo>
                    <a:pt x="5851" y="14824"/>
                  </a:moveTo>
                  <a:lnTo>
                    <a:pt x="5796" y="14978"/>
                  </a:lnTo>
                  <a:lnTo>
                    <a:pt x="5114" y="14846"/>
                  </a:lnTo>
                  <a:lnTo>
                    <a:pt x="5114" y="14626"/>
                  </a:lnTo>
                  <a:lnTo>
                    <a:pt x="5851" y="14813"/>
                  </a:lnTo>
                  <a:lnTo>
                    <a:pt x="5840" y="14824"/>
                  </a:lnTo>
                  <a:close/>
                  <a:moveTo>
                    <a:pt x="5796" y="15011"/>
                  </a:moveTo>
                  <a:lnTo>
                    <a:pt x="5796" y="15011"/>
                  </a:lnTo>
                  <a:lnTo>
                    <a:pt x="5796" y="15011"/>
                  </a:lnTo>
                  <a:lnTo>
                    <a:pt x="6687" y="15374"/>
                  </a:lnTo>
                  <a:lnTo>
                    <a:pt x="6874" y="15814"/>
                  </a:lnTo>
                  <a:lnTo>
                    <a:pt x="6500" y="16100"/>
                  </a:lnTo>
                  <a:lnTo>
                    <a:pt x="5796" y="16243"/>
                  </a:lnTo>
                  <a:lnTo>
                    <a:pt x="5048" y="16210"/>
                  </a:lnTo>
                  <a:lnTo>
                    <a:pt x="4014" y="15990"/>
                  </a:lnTo>
                  <a:lnTo>
                    <a:pt x="3355" y="15528"/>
                  </a:lnTo>
                  <a:lnTo>
                    <a:pt x="3729" y="15143"/>
                  </a:lnTo>
                  <a:lnTo>
                    <a:pt x="4454" y="14846"/>
                  </a:lnTo>
                  <a:lnTo>
                    <a:pt x="5092" y="14879"/>
                  </a:lnTo>
                  <a:lnTo>
                    <a:pt x="5796" y="15011"/>
                  </a:lnTo>
                  <a:close/>
                  <a:moveTo>
                    <a:pt x="3718" y="15110"/>
                  </a:moveTo>
                  <a:lnTo>
                    <a:pt x="3597" y="14923"/>
                  </a:lnTo>
                  <a:lnTo>
                    <a:pt x="4421" y="14582"/>
                  </a:lnTo>
                  <a:lnTo>
                    <a:pt x="4443" y="14824"/>
                  </a:lnTo>
                  <a:lnTo>
                    <a:pt x="3718" y="15110"/>
                  </a:lnTo>
                  <a:close/>
                  <a:moveTo>
                    <a:pt x="4443" y="14582"/>
                  </a:moveTo>
                  <a:lnTo>
                    <a:pt x="5081" y="14626"/>
                  </a:lnTo>
                  <a:lnTo>
                    <a:pt x="5081" y="14846"/>
                  </a:lnTo>
                  <a:lnTo>
                    <a:pt x="4465" y="14824"/>
                  </a:lnTo>
                  <a:lnTo>
                    <a:pt x="4443" y="14582"/>
                  </a:lnTo>
                  <a:close/>
                  <a:moveTo>
                    <a:pt x="5081" y="14593"/>
                  </a:moveTo>
                  <a:lnTo>
                    <a:pt x="4443" y="14549"/>
                  </a:lnTo>
                  <a:lnTo>
                    <a:pt x="4366" y="14274"/>
                  </a:lnTo>
                  <a:lnTo>
                    <a:pt x="5103" y="14362"/>
                  </a:lnTo>
                  <a:close/>
                  <a:moveTo>
                    <a:pt x="4410" y="14560"/>
                  </a:moveTo>
                  <a:lnTo>
                    <a:pt x="3575" y="14901"/>
                  </a:lnTo>
                  <a:lnTo>
                    <a:pt x="3421" y="14637"/>
                  </a:lnTo>
                  <a:lnTo>
                    <a:pt x="4333" y="14274"/>
                  </a:lnTo>
                  <a:lnTo>
                    <a:pt x="4410" y="14560"/>
                  </a:lnTo>
                  <a:close/>
                  <a:moveTo>
                    <a:pt x="3696" y="15121"/>
                  </a:moveTo>
                  <a:lnTo>
                    <a:pt x="3322" y="15506"/>
                  </a:lnTo>
                  <a:lnTo>
                    <a:pt x="3014" y="15341"/>
                  </a:lnTo>
                  <a:lnTo>
                    <a:pt x="3575" y="14945"/>
                  </a:lnTo>
                  <a:lnTo>
                    <a:pt x="3696" y="15132"/>
                  </a:lnTo>
                  <a:close/>
                  <a:moveTo>
                    <a:pt x="3289" y="15517"/>
                  </a:moveTo>
                  <a:lnTo>
                    <a:pt x="3003" y="15627"/>
                  </a:lnTo>
                  <a:lnTo>
                    <a:pt x="3003" y="15363"/>
                  </a:lnTo>
                  <a:close/>
                  <a:moveTo>
                    <a:pt x="3333" y="15539"/>
                  </a:moveTo>
                  <a:lnTo>
                    <a:pt x="3992" y="16001"/>
                  </a:lnTo>
                  <a:lnTo>
                    <a:pt x="3773" y="16232"/>
                  </a:lnTo>
                  <a:lnTo>
                    <a:pt x="3025" y="15649"/>
                  </a:lnTo>
                  <a:close/>
                  <a:moveTo>
                    <a:pt x="4971" y="16540"/>
                  </a:moveTo>
                  <a:lnTo>
                    <a:pt x="5026" y="16936"/>
                  </a:lnTo>
                  <a:lnTo>
                    <a:pt x="3850" y="16727"/>
                  </a:lnTo>
                  <a:lnTo>
                    <a:pt x="3795" y="16276"/>
                  </a:lnTo>
                  <a:close/>
                  <a:moveTo>
                    <a:pt x="5004" y="16540"/>
                  </a:moveTo>
                  <a:lnTo>
                    <a:pt x="5917" y="16507"/>
                  </a:lnTo>
                  <a:lnTo>
                    <a:pt x="5994" y="16804"/>
                  </a:lnTo>
                  <a:lnTo>
                    <a:pt x="5059" y="16936"/>
                  </a:lnTo>
                  <a:close/>
                  <a:moveTo>
                    <a:pt x="5059" y="16969"/>
                  </a:moveTo>
                  <a:lnTo>
                    <a:pt x="5994" y="16837"/>
                  </a:lnTo>
                  <a:lnTo>
                    <a:pt x="6005" y="17222"/>
                  </a:lnTo>
                  <a:lnTo>
                    <a:pt x="5994" y="17222"/>
                  </a:lnTo>
                  <a:lnTo>
                    <a:pt x="4982" y="17420"/>
                  </a:lnTo>
                  <a:close/>
                  <a:moveTo>
                    <a:pt x="6005" y="17255"/>
                  </a:moveTo>
                  <a:lnTo>
                    <a:pt x="6005" y="17255"/>
                  </a:lnTo>
                  <a:lnTo>
                    <a:pt x="6005" y="17255"/>
                  </a:lnTo>
                  <a:lnTo>
                    <a:pt x="6016" y="17497"/>
                  </a:lnTo>
                  <a:lnTo>
                    <a:pt x="4927" y="17838"/>
                  </a:lnTo>
                  <a:lnTo>
                    <a:pt x="4982" y="17453"/>
                  </a:lnTo>
                  <a:lnTo>
                    <a:pt x="6005" y="17255"/>
                  </a:lnTo>
                  <a:close/>
                  <a:moveTo>
                    <a:pt x="6016" y="16804"/>
                  </a:moveTo>
                  <a:lnTo>
                    <a:pt x="5950" y="16507"/>
                  </a:lnTo>
                  <a:lnTo>
                    <a:pt x="6632" y="16309"/>
                  </a:lnTo>
                  <a:lnTo>
                    <a:pt x="6753" y="16496"/>
                  </a:lnTo>
                  <a:lnTo>
                    <a:pt x="6016" y="16804"/>
                  </a:lnTo>
                  <a:close/>
                  <a:moveTo>
                    <a:pt x="6049" y="17519"/>
                  </a:moveTo>
                  <a:lnTo>
                    <a:pt x="6940" y="17079"/>
                  </a:lnTo>
                  <a:lnTo>
                    <a:pt x="6984" y="17453"/>
                  </a:lnTo>
                  <a:lnTo>
                    <a:pt x="6016" y="17915"/>
                  </a:lnTo>
                  <a:close/>
                  <a:moveTo>
                    <a:pt x="6907" y="16771"/>
                  </a:moveTo>
                  <a:lnTo>
                    <a:pt x="7435" y="16188"/>
                  </a:lnTo>
                  <a:lnTo>
                    <a:pt x="7600" y="16331"/>
                  </a:lnTo>
                  <a:lnTo>
                    <a:pt x="6962" y="17024"/>
                  </a:lnTo>
                  <a:close/>
                  <a:moveTo>
                    <a:pt x="7424" y="16133"/>
                  </a:moveTo>
                  <a:lnTo>
                    <a:pt x="7259" y="15979"/>
                  </a:lnTo>
                  <a:lnTo>
                    <a:pt x="7259" y="15847"/>
                  </a:lnTo>
                  <a:lnTo>
                    <a:pt x="7446" y="15847"/>
                  </a:lnTo>
                  <a:lnTo>
                    <a:pt x="7424" y="16133"/>
                  </a:lnTo>
                  <a:close/>
                  <a:moveTo>
                    <a:pt x="7248" y="15814"/>
                  </a:moveTo>
                  <a:lnTo>
                    <a:pt x="6819" y="15264"/>
                  </a:lnTo>
                  <a:lnTo>
                    <a:pt x="6973" y="15154"/>
                  </a:lnTo>
                  <a:lnTo>
                    <a:pt x="7446" y="15814"/>
                  </a:lnTo>
                  <a:lnTo>
                    <a:pt x="7248" y="15814"/>
                  </a:lnTo>
                  <a:close/>
                  <a:moveTo>
                    <a:pt x="6797" y="15253"/>
                  </a:moveTo>
                  <a:lnTo>
                    <a:pt x="5884" y="14802"/>
                  </a:lnTo>
                  <a:lnTo>
                    <a:pt x="5961" y="14615"/>
                  </a:lnTo>
                  <a:lnTo>
                    <a:pt x="6951" y="15132"/>
                  </a:lnTo>
                  <a:lnTo>
                    <a:pt x="6797" y="15242"/>
                  </a:lnTo>
                  <a:close/>
                  <a:moveTo>
                    <a:pt x="5950" y="14582"/>
                  </a:moveTo>
                  <a:lnTo>
                    <a:pt x="5125" y="14340"/>
                  </a:lnTo>
                  <a:lnTo>
                    <a:pt x="5147" y="14110"/>
                  </a:lnTo>
                  <a:lnTo>
                    <a:pt x="6049" y="14406"/>
                  </a:lnTo>
                  <a:lnTo>
                    <a:pt x="5950" y="14571"/>
                  </a:lnTo>
                  <a:close/>
                  <a:moveTo>
                    <a:pt x="5939" y="14604"/>
                  </a:moveTo>
                  <a:lnTo>
                    <a:pt x="5862" y="14791"/>
                  </a:lnTo>
                  <a:lnTo>
                    <a:pt x="5114" y="14604"/>
                  </a:lnTo>
                  <a:lnTo>
                    <a:pt x="5125" y="14373"/>
                  </a:lnTo>
                  <a:close/>
                  <a:moveTo>
                    <a:pt x="5103" y="14340"/>
                  </a:moveTo>
                  <a:lnTo>
                    <a:pt x="4355" y="14253"/>
                  </a:lnTo>
                  <a:lnTo>
                    <a:pt x="4267" y="14011"/>
                  </a:lnTo>
                  <a:lnTo>
                    <a:pt x="5114" y="14099"/>
                  </a:lnTo>
                  <a:close/>
                  <a:moveTo>
                    <a:pt x="4322" y="14253"/>
                  </a:moveTo>
                  <a:lnTo>
                    <a:pt x="3399" y="14615"/>
                  </a:lnTo>
                  <a:lnTo>
                    <a:pt x="3289" y="14384"/>
                  </a:lnTo>
                  <a:lnTo>
                    <a:pt x="3388" y="14351"/>
                  </a:lnTo>
                  <a:lnTo>
                    <a:pt x="4234" y="14011"/>
                  </a:lnTo>
                  <a:close/>
                  <a:moveTo>
                    <a:pt x="3553" y="14912"/>
                  </a:moveTo>
                  <a:lnTo>
                    <a:pt x="2981" y="15330"/>
                  </a:lnTo>
                  <a:lnTo>
                    <a:pt x="2662" y="15253"/>
                  </a:lnTo>
                  <a:lnTo>
                    <a:pt x="3388" y="14659"/>
                  </a:lnTo>
                  <a:lnTo>
                    <a:pt x="3553" y="14923"/>
                  </a:lnTo>
                  <a:close/>
                  <a:moveTo>
                    <a:pt x="2992" y="15671"/>
                  </a:moveTo>
                  <a:lnTo>
                    <a:pt x="3762" y="16265"/>
                  </a:lnTo>
                  <a:lnTo>
                    <a:pt x="3806" y="16716"/>
                  </a:lnTo>
                  <a:lnTo>
                    <a:pt x="2926" y="15869"/>
                  </a:lnTo>
                  <a:close/>
                  <a:moveTo>
                    <a:pt x="3839" y="16760"/>
                  </a:moveTo>
                  <a:lnTo>
                    <a:pt x="5026" y="16969"/>
                  </a:lnTo>
                  <a:lnTo>
                    <a:pt x="4949" y="17420"/>
                  </a:lnTo>
                  <a:lnTo>
                    <a:pt x="3619" y="17266"/>
                  </a:lnTo>
                  <a:close/>
                  <a:moveTo>
                    <a:pt x="4949" y="17453"/>
                  </a:moveTo>
                  <a:lnTo>
                    <a:pt x="4894" y="17838"/>
                  </a:lnTo>
                  <a:lnTo>
                    <a:pt x="3355" y="17651"/>
                  </a:lnTo>
                  <a:lnTo>
                    <a:pt x="3608" y="17288"/>
                  </a:lnTo>
                  <a:close/>
                  <a:moveTo>
                    <a:pt x="4916" y="17871"/>
                  </a:moveTo>
                  <a:lnTo>
                    <a:pt x="6016" y="17530"/>
                  </a:lnTo>
                  <a:lnTo>
                    <a:pt x="5983" y="17926"/>
                  </a:lnTo>
                  <a:lnTo>
                    <a:pt x="4850" y="18387"/>
                  </a:lnTo>
                  <a:close/>
                  <a:moveTo>
                    <a:pt x="6973" y="17057"/>
                  </a:moveTo>
                  <a:lnTo>
                    <a:pt x="7622" y="16342"/>
                  </a:lnTo>
                  <a:lnTo>
                    <a:pt x="7841" y="16540"/>
                  </a:lnTo>
                  <a:lnTo>
                    <a:pt x="7006" y="17431"/>
                  </a:lnTo>
                  <a:close/>
                  <a:moveTo>
                    <a:pt x="7611" y="16298"/>
                  </a:moveTo>
                  <a:lnTo>
                    <a:pt x="7457" y="16155"/>
                  </a:lnTo>
                  <a:lnTo>
                    <a:pt x="7479" y="15847"/>
                  </a:lnTo>
                  <a:lnTo>
                    <a:pt x="7710" y="15847"/>
                  </a:lnTo>
                  <a:close/>
                  <a:moveTo>
                    <a:pt x="7479" y="15814"/>
                  </a:moveTo>
                  <a:lnTo>
                    <a:pt x="6995" y="15143"/>
                  </a:lnTo>
                  <a:lnTo>
                    <a:pt x="7193" y="15077"/>
                  </a:lnTo>
                  <a:lnTo>
                    <a:pt x="7699" y="15814"/>
                  </a:lnTo>
                  <a:lnTo>
                    <a:pt x="7479" y="15814"/>
                  </a:lnTo>
                  <a:close/>
                  <a:moveTo>
                    <a:pt x="6973" y="15121"/>
                  </a:moveTo>
                  <a:lnTo>
                    <a:pt x="5972" y="14593"/>
                  </a:lnTo>
                  <a:lnTo>
                    <a:pt x="6071" y="14428"/>
                  </a:lnTo>
                  <a:lnTo>
                    <a:pt x="7160" y="15055"/>
                  </a:lnTo>
                  <a:lnTo>
                    <a:pt x="6973" y="15110"/>
                  </a:lnTo>
                  <a:close/>
                  <a:moveTo>
                    <a:pt x="5147" y="14077"/>
                  </a:moveTo>
                  <a:lnTo>
                    <a:pt x="5213" y="13450"/>
                  </a:lnTo>
                  <a:lnTo>
                    <a:pt x="6038" y="13670"/>
                  </a:lnTo>
                  <a:lnTo>
                    <a:pt x="6049" y="14384"/>
                  </a:lnTo>
                  <a:lnTo>
                    <a:pt x="5147" y="14077"/>
                  </a:lnTo>
                  <a:close/>
                  <a:moveTo>
                    <a:pt x="5191" y="13406"/>
                  </a:moveTo>
                  <a:lnTo>
                    <a:pt x="4377" y="13285"/>
                  </a:lnTo>
                  <a:lnTo>
                    <a:pt x="4355" y="12878"/>
                  </a:lnTo>
                  <a:lnTo>
                    <a:pt x="5246" y="12933"/>
                  </a:lnTo>
                  <a:lnTo>
                    <a:pt x="5191" y="13406"/>
                  </a:lnTo>
                  <a:close/>
                  <a:moveTo>
                    <a:pt x="4377" y="13307"/>
                  </a:moveTo>
                  <a:lnTo>
                    <a:pt x="5180" y="13439"/>
                  </a:lnTo>
                  <a:lnTo>
                    <a:pt x="5114" y="14077"/>
                  </a:lnTo>
                  <a:lnTo>
                    <a:pt x="4256" y="13978"/>
                  </a:lnTo>
                  <a:lnTo>
                    <a:pt x="4377" y="13318"/>
                  </a:lnTo>
                  <a:close/>
                  <a:moveTo>
                    <a:pt x="4344" y="13307"/>
                  </a:moveTo>
                  <a:lnTo>
                    <a:pt x="4223" y="13978"/>
                  </a:lnTo>
                  <a:lnTo>
                    <a:pt x="3377" y="14329"/>
                  </a:lnTo>
                  <a:lnTo>
                    <a:pt x="3278" y="14362"/>
                  </a:lnTo>
                  <a:lnTo>
                    <a:pt x="2904" y="13373"/>
                  </a:lnTo>
                  <a:lnTo>
                    <a:pt x="4355" y="13307"/>
                  </a:lnTo>
                  <a:close/>
                  <a:moveTo>
                    <a:pt x="2970" y="15352"/>
                  </a:moveTo>
                  <a:lnTo>
                    <a:pt x="2970" y="15627"/>
                  </a:lnTo>
                  <a:lnTo>
                    <a:pt x="2651" y="15616"/>
                  </a:lnTo>
                  <a:lnTo>
                    <a:pt x="2640" y="15286"/>
                  </a:lnTo>
                  <a:lnTo>
                    <a:pt x="2981" y="15352"/>
                  </a:lnTo>
                  <a:close/>
                  <a:moveTo>
                    <a:pt x="2970" y="15660"/>
                  </a:moveTo>
                  <a:lnTo>
                    <a:pt x="2904" y="15847"/>
                  </a:lnTo>
                  <a:lnTo>
                    <a:pt x="2673" y="15649"/>
                  </a:lnTo>
                  <a:close/>
                  <a:moveTo>
                    <a:pt x="3806" y="16749"/>
                  </a:moveTo>
                  <a:cubicBezTo>
                    <a:pt x="3806" y="16749"/>
                    <a:pt x="3806" y="16749"/>
                    <a:pt x="3806" y="16749"/>
                  </a:cubicBezTo>
                  <a:lnTo>
                    <a:pt x="3597" y="17244"/>
                  </a:lnTo>
                  <a:lnTo>
                    <a:pt x="2486" y="16210"/>
                  </a:lnTo>
                  <a:lnTo>
                    <a:pt x="2904" y="15880"/>
                  </a:lnTo>
                  <a:lnTo>
                    <a:pt x="3806" y="16749"/>
                  </a:lnTo>
                  <a:close/>
                  <a:moveTo>
                    <a:pt x="2464" y="16188"/>
                  </a:moveTo>
                  <a:lnTo>
                    <a:pt x="2200" y="15935"/>
                  </a:lnTo>
                  <a:lnTo>
                    <a:pt x="2849" y="15880"/>
                  </a:lnTo>
                  <a:close/>
                  <a:moveTo>
                    <a:pt x="3575" y="17277"/>
                  </a:moveTo>
                  <a:lnTo>
                    <a:pt x="3322" y="17640"/>
                  </a:lnTo>
                  <a:lnTo>
                    <a:pt x="2112" y="16507"/>
                  </a:lnTo>
                  <a:lnTo>
                    <a:pt x="2464" y="16232"/>
                  </a:lnTo>
                  <a:lnTo>
                    <a:pt x="3575" y="17277"/>
                  </a:lnTo>
                  <a:close/>
                  <a:moveTo>
                    <a:pt x="3333" y="17673"/>
                  </a:moveTo>
                  <a:lnTo>
                    <a:pt x="4894" y="17871"/>
                  </a:lnTo>
                  <a:lnTo>
                    <a:pt x="4817" y="18387"/>
                  </a:lnTo>
                  <a:lnTo>
                    <a:pt x="3036" y="18123"/>
                  </a:lnTo>
                  <a:close/>
                  <a:moveTo>
                    <a:pt x="4839" y="18420"/>
                  </a:moveTo>
                  <a:lnTo>
                    <a:pt x="4839" y="18420"/>
                  </a:lnTo>
                  <a:lnTo>
                    <a:pt x="5983" y="17959"/>
                  </a:lnTo>
                  <a:lnTo>
                    <a:pt x="5950" y="18475"/>
                  </a:lnTo>
                  <a:lnTo>
                    <a:pt x="4729" y="19157"/>
                  </a:lnTo>
                  <a:lnTo>
                    <a:pt x="4839" y="18420"/>
                  </a:lnTo>
                  <a:close/>
                  <a:moveTo>
                    <a:pt x="5499" y="19982"/>
                  </a:moveTo>
                  <a:lnTo>
                    <a:pt x="4520" y="20147"/>
                  </a:lnTo>
                  <a:lnTo>
                    <a:pt x="4707" y="19300"/>
                  </a:lnTo>
                  <a:lnTo>
                    <a:pt x="4718" y="19212"/>
                  </a:lnTo>
                  <a:close/>
                  <a:moveTo>
                    <a:pt x="5532" y="20004"/>
                  </a:moveTo>
                  <a:lnTo>
                    <a:pt x="6599" y="21060"/>
                  </a:lnTo>
                  <a:lnTo>
                    <a:pt x="6049" y="21632"/>
                  </a:lnTo>
                  <a:lnTo>
                    <a:pt x="4355" y="20906"/>
                  </a:lnTo>
                  <a:lnTo>
                    <a:pt x="4520" y="20180"/>
                  </a:lnTo>
                  <a:lnTo>
                    <a:pt x="5521" y="20004"/>
                  </a:lnTo>
                  <a:close/>
                  <a:moveTo>
                    <a:pt x="6038" y="21665"/>
                  </a:moveTo>
                  <a:lnTo>
                    <a:pt x="5840" y="22346"/>
                  </a:lnTo>
                  <a:lnTo>
                    <a:pt x="4355" y="21994"/>
                  </a:lnTo>
                  <a:lnTo>
                    <a:pt x="4355" y="20939"/>
                  </a:lnTo>
                  <a:close/>
                  <a:moveTo>
                    <a:pt x="5829" y="22379"/>
                  </a:moveTo>
                  <a:lnTo>
                    <a:pt x="5521" y="23446"/>
                  </a:lnTo>
                  <a:lnTo>
                    <a:pt x="4355" y="23105"/>
                  </a:lnTo>
                  <a:lnTo>
                    <a:pt x="4355" y="22027"/>
                  </a:lnTo>
                  <a:close/>
                  <a:moveTo>
                    <a:pt x="5521" y="23479"/>
                  </a:moveTo>
                  <a:lnTo>
                    <a:pt x="5477" y="24898"/>
                  </a:lnTo>
                  <a:lnTo>
                    <a:pt x="4498" y="24810"/>
                  </a:lnTo>
                  <a:lnTo>
                    <a:pt x="4355" y="23138"/>
                  </a:lnTo>
                  <a:close/>
                  <a:moveTo>
                    <a:pt x="5543" y="23479"/>
                  </a:moveTo>
                  <a:lnTo>
                    <a:pt x="6489" y="23226"/>
                  </a:lnTo>
                  <a:lnTo>
                    <a:pt x="6412" y="24557"/>
                  </a:lnTo>
                  <a:lnTo>
                    <a:pt x="5499" y="24887"/>
                  </a:lnTo>
                  <a:lnTo>
                    <a:pt x="5543" y="23479"/>
                  </a:lnTo>
                  <a:close/>
                  <a:moveTo>
                    <a:pt x="5554" y="23446"/>
                  </a:moveTo>
                  <a:lnTo>
                    <a:pt x="5862" y="22368"/>
                  </a:lnTo>
                  <a:lnTo>
                    <a:pt x="6775" y="21808"/>
                  </a:lnTo>
                  <a:lnTo>
                    <a:pt x="6489" y="23204"/>
                  </a:lnTo>
                  <a:close/>
                  <a:moveTo>
                    <a:pt x="6808" y="21797"/>
                  </a:moveTo>
                  <a:lnTo>
                    <a:pt x="7545" y="21928"/>
                  </a:lnTo>
                  <a:lnTo>
                    <a:pt x="8303" y="22588"/>
                  </a:lnTo>
                  <a:lnTo>
                    <a:pt x="7380" y="22885"/>
                  </a:lnTo>
                  <a:lnTo>
                    <a:pt x="6522" y="23193"/>
                  </a:lnTo>
                  <a:lnTo>
                    <a:pt x="6808" y="21797"/>
                  </a:lnTo>
                  <a:close/>
                  <a:moveTo>
                    <a:pt x="7358" y="21445"/>
                  </a:moveTo>
                  <a:lnTo>
                    <a:pt x="7721" y="21445"/>
                  </a:lnTo>
                  <a:lnTo>
                    <a:pt x="7940" y="21862"/>
                  </a:lnTo>
                  <a:lnTo>
                    <a:pt x="8336" y="22313"/>
                  </a:lnTo>
                  <a:lnTo>
                    <a:pt x="7567" y="21906"/>
                  </a:lnTo>
                  <a:lnTo>
                    <a:pt x="7358" y="21445"/>
                  </a:lnTo>
                  <a:close/>
                  <a:moveTo>
                    <a:pt x="7347" y="21412"/>
                  </a:moveTo>
                  <a:lnTo>
                    <a:pt x="7358" y="21049"/>
                  </a:lnTo>
                  <a:lnTo>
                    <a:pt x="7611" y="20851"/>
                  </a:lnTo>
                  <a:lnTo>
                    <a:pt x="7710" y="21412"/>
                  </a:lnTo>
                  <a:lnTo>
                    <a:pt x="7347" y="21412"/>
                  </a:lnTo>
                  <a:close/>
                  <a:moveTo>
                    <a:pt x="7611" y="20807"/>
                  </a:moveTo>
                  <a:lnTo>
                    <a:pt x="7369" y="21005"/>
                  </a:lnTo>
                  <a:lnTo>
                    <a:pt x="7424" y="20510"/>
                  </a:lnTo>
                  <a:lnTo>
                    <a:pt x="7754" y="20081"/>
                  </a:lnTo>
                  <a:lnTo>
                    <a:pt x="7611" y="20807"/>
                  </a:lnTo>
                  <a:close/>
                  <a:moveTo>
                    <a:pt x="7424" y="20477"/>
                  </a:moveTo>
                  <a:lnTo>
                    <a:pt x="7204" y="19157"/>
                  </a:lnTo>
                  <a:lnTo>
                    <a:pt x="7786" y="18871"/>
                  </a:lnTo>
                  <a:lnTo>
                    <a:pt x="7797" y="19069"/>
                  </a:lnTo>
                  <a:lnTo>
                    <a:pt x="7765" y="20015"/>
                  </a:lnTo>
                  <a:lnTo>
                    <a:pt x="7424" y="20477"/>
                  </a:lnTo>
                  <a:close/>
                  <a:moveTo>
                    <a:pt x="7765" y="17585"/>
                  </a:moveTo>
                  <a:lnTo>
                    <a:pt x="7006" y="17893"/>
                  </a:lnTo>
                  <a:lnTo>
                    <a:pt x="7006" y="17475"/>
                  </a:lnTo>
                  <a:lnTo>
                    <a:pt x="7841" y="16584"/>
                  </a:lnTo>
                  <a:close/>
                  <a:moveTo>
                    <a:pt x="7633" y="16320"/>
                  </a:moveTo>
                  <a:lnTo>
                    <a:pt x="7743" y="15847"/>
                  </a:lnTo>
                  <a:lnTo>
                    <a:pt x="8061" y="15847"/>
                  </a:lnTo>
                  <a:lnTo>
                    <a:pt x="7852" y="16518"/>
                  </a:lnTo>
                  <a:close/>
                  <a:moveTo>
                    <a:pt x="7732" y="15814"/>
                  </a:moveTo>
                  <a:lnTo>
                    <a:pt x="7215" y="15077"/>
                  </a:lnTo>
                  <a:lnTo>
                    <a:pt x="7523" y="15011"/>
                  </a:lnTo>
                  <a:lnTo>
                    <a:pt x="8050" y="15814"/>
                  </a:lnTo>
                  <a:lnTo>
                    <a:pt x="7743" y="15814"/>
                  </a:lnTo>
                  <a:close/>
                  <a:moveTo>
                    <a:pt x="7193" y="15044"/>
                  </a:moveTo>
                  <a:lnTo>
                    <a:pt x="6071" y="14395"/>
                  </a:lnTo>
                  <a:lnTo>
                    <a:pt x="6071" y="13692"/>
                  </a:lnTo>
                  <a:lnTo>
                    <a:pt x="7490" y="14978"/>
                  </a:lnTo>
                  <a:close/>
                  <a:moveTo>
                    <a:pt x="6038" y="13637"/>
                  </a:moveTo>
                  <a:lnTo>
                    <a:pt x="5213" y="13417"/>
                  </a:lnTo>
                  <a:lnTo>
                    <a:pt x="5268" y="12944"/>
                  </a:lnTo>
                  <a:lnTo>
                    <a:pt x="6181" y="13197"/>
                  </a:lnTo>
                  <a:close/>
                  <a:moveTo>
                    <a:pt x="5246" y="12900"/>
                  </a:moveTo>
                  <a:lnTo>
                    <a:pt x="4344" y="12845"/>
                  </a:lnTo>
                  <a:lnTo>
                    <a:pt x="4278" y="11756"/>
                  </a:lnTo>
                  <a:lnTo>
                    <a:pt x="5367" y="11877"/>
                  </a:lnTo>
                  <a:lnTo>
                    <a:pt x="5246" y="12900"/>
                  </a:lnTo>
                  <a:close/>
                  <a:moveTo>
                    <a:pt x="4278" y="11723"/>
                  </a:moveTo>
                  <a:lnTo>
                    <a:pt x="4190" y="10568"/>
                  </a:lnTo>
                  <a:lnTo>
                    <a:pt x="5521" y="10579"/>
                  </a:lnTo>
                  <a:lnTo>
                    <a:pt x="5367" y="11844"/>
                  </a:lnTo>
                  <a:close/>
                  <a:moveTo>
                    <a:pt x="4190" y="10535"/>
                  </a:moveTo>
                  <a:lnTo>
                    <a:pt x="4014" y="8391"/>
                  </a:lnTo>
                  <a:lnTo>
                    <a:pt x="5356" y="8149"/>
                  </a:lnTo>
                  <a:lnTo>
                    <a:pt x="5433" y="8127"/>
                  </a:lnTo>
                  <a:lnTo>
                    <a:pt x="5521" y="10557"/>
                  </a:lnTo>
                  <a:close/>
                  <a:moveTo>
                    <a:pt x="4168" y="10535"/>
                  </a:moveTo>
                  <a:lnTo>
                    <a:pt x="2695" y="11030"/>
                  </a:lnTo>
                  <a:lnTo>
                    <a:pt x="2684" y="10887"/>
                  </a:lnTo>
                  <a:lnTo>
                    <a:pt x="2596" y="8974"/>
                  </a:lnTo>
                  <a:lnTo>
                    <a:pt x="2607" y="8952"/>
                  </a:lnTo>
                  <a:lnTo>
                    <a:pt x="3981" y="8402"/>
                  </a:lnTo>
                  <a:close/>
                  <a:moveTo>
                    <a:pt x="2651" y="10898"/>
                  </a:moveTo>
                  <a:lnTo>
                    <a:pt x="2662" y="11041"/>
                  </a:lnTo>
                  <a:lnTo>
                    <a:pt x="1551" y="11415"/>
                  </a:lnTo>
                  <a:lnTo>
                    <a:pt x="1419" y="9711"/>
                  </a:lnTo>
                  <a:lnTo>
                    <a:pt x="2563" y="8985"/>
                  </a:lnTo>
                  <a:lnTo>
                    <a:pt x="2651" y="10887"/>
                  </a:lnTo>
                  <a:close/>
                  <a:moveTo>
                    <a:pt x="2662" y="11074"/>
                  </a:moveTo>
                  <a:lnTo>
                    <a:pt x="2739" y="12262"/>
                  </a:lnTo>
                  <a:lnTo>
                    <a:pt x="1683" y="12636"/>
                  </a:lnTo>
                  <a:lnTo>
                    <a:pt x="1562" y="11437"/>
                  </a:lnTo>
                  <a:lnTo>
                    <a:pt x="2662" y="11074"/>
                  </a:lnTo>
                  <a:close/>
                  <a:moveTo>
                    <a:pt x="2739" y="12295"/>
                  </a:moveTo>
                  <a:lnTo>
                    <a:pt x="2772" y="12944"/>
                  </a:lnTo>
                  <a:lnTo>
                    <a:pt x="1771" y="13516"/>
                  </a:lnTo>
                  <a:lnTo>
                    <a:pt x="1683" y="12669"/>
                  </a:lnTo>
                  <a:lnTo>
                    <a:pt x="2739" y="12295"/>
                  </a:lnTo>
                  <a:close/>
                  <a:moveTo>
                    <a:pt x="2783" y="12977"/>
                  </a:moveTo>
                  <a:lnTo>
                    <a:pt x="2860" y="13351"/>
                  </a:lnTo>
                  <a:lnTo>
                    <a:pt x="1914" y="14121"/>
                  </a:lnTo>
                  <a:lnTo>
                    <a:pt x="1782" y="13549"/>
                  </a:lnTo>
                  <a:close/>
                  <a:moveTo>
                    <a:pt x="2871" y="13384"/>
                  </a:moveTo>
                  <a:lnTo>
                    <a:pt x="3245" y="14373"/>
                  </a:lnTo>
                  <a:lnTo>
                    <a:pt x="2035" y="14736"/>
                  </a:lnTo>
                  <a:lnTo>
                    <a:pt x="1925" y="14154"/>
                  </a:lnTo>
                  <a:lnTo>
                    <a:pt x="2871" y="13384"/>
                  </a:lnTo>
                  <a:close/>
                  <a:moveTo>
                    <a:pt x="2288" y="15055"/>
                  </a:moveTo>
                  <a:lnTo>
                    <a:pt x="2123" y="15539"/>
                  </a:lnTo>
                  <a:lnTo>
                    <a:pt x="1584" y="15209"/>
                  </a:lnTo>
                  <a:lnTo>
                    <a:pt x="2024" y="14769"/>
                  </a:lnTo>
                  <a:lnTo>
                    <a:pt x="2288" y="15055"/>
                  </a:lnTo>
                  <a:close/>
                  <a:moveTo>
                    <a:pt x="2618" y="15649"/>
                  </a:moveTo>
                  <a:lnTo>
                    <a:pt x="2860" y="15858"/>
                  </a:lnTo>
                  <a:lnTo>
                    <a:pt x="2178" y="15913"/>
                  </a:lnTo>
                  <a:lnTo>
                    <a:pt x="2156" y="15572"/>
                  </a:lnTo>
                  <a:lnTo>
                    <a:pt x="2618" y="15649"/>
                  </a:lnTo>
                  <a:close/>
                  <a:moveTo>
                    <a:pt x="2156" y="15935"/>
                  </a:moveTo>
                  <a:lnTo>
                    <a:pt x="2442" y="16210"/>
                  </a:lnTo>
                  <a:lnTo>
                    <a:pt x="2090" y="16485"/>
                  </a:lnTo>
                  <a:lnTo>
                    <a:pt x="1408" y="15836"/>
                  </a:lnTo>
                  <a:lnTo>
                    <a:pt x="2156" y="15935"/>
                  </a:lnTo>
                  <a:close/>
                  <a:moveTo>
                    <a:pt x="2090" y="16518"/>
                  </a:moveTo>
                  <a:lnTo>
                    <a:pt x="3311" y="17662"/>
                  </a:lnTo>
                  <a:lnTo>
                    <a:pt x="3003" y="18112"/>
                  </a:lnTo>
                  <a:lnTo>
                    <a:pt x="1760" y="17013"/>
                  </a:lnTo>
                  <a:lnTo>
                    <a:pt x="2090" y="16518"/>
                  </a:lnTo>
                  <a:lnTo>
                    <a:pt x="2090" y="16518"/>
                  </a:lnTo>
                  <a:close/>
                  <a:moveTo>
                    <a:pt x="3014" y="18145"/>
                  </a:moveTo>
                  <a:lnTo>
                    <a:pt x="4806" y="18420"/>
                  </a:lnTo>
                  <a:lnTo>
                    <a:pt x="4696" y="19157"/>
                  </a:lnTo>
                  <a:lnTo>
                    <a:pt x="2695" y="18607"/>
                  </a:lnTo>
                  <a:lnTo>
                    <a:pt x="3014" y="18145"/>
                  </a:lnTo>
                  <a:close/>
                  <a:moveTo>
                    <a:pt x="4696" y="19190"/>
                  </a:moveTo>
                  <a:lnTo>
                    <a:pt x="4674" y="19289"/>
                  </a:lnTo>
                  <a:lnTo>
                    <a:pt x="4487" y="20147"/>
                  </a:lnTo>
                  <a:lnTo>
                    <a:pt x="2618" y="19355"/>
                  </a:lnTo>
                  <a:lnTo>
                    <a:pt x="2607" y="19355"/>
                  </a:lnTo>
                  <a:lnTo>
                    <a:pt x="2684" y="18640"/>
                  </a:lnTo>
                  <a:close/>
                  <a:moveTo>
                    <a:pt x="4487" y="20180"/>
                  </a:moveTo>
                  <a:lnTo>
                    <a:pt x="4333" y="20895"/>
                  </a:lnTo>
                  <a:lnTo>
                    <a:pt x="2530" y="20114"/>
                  </a:lnTo>
                  <a:lnTo>
                    <a:pt x="2607" y="19388"/>
                  </a:lnTo>
                  <a:close/>
                  <a:moveTo>
                    <a:pt x="4322" y="20928"/>
                  </a:moveTo>
                  <a:lnTo>
                    <a:pt x="4322" y="21983"/>
                  </a:lnTo>
                  <a:lnTo>
                    <a:pt x="2783" y="21291"/>
                  </a:lnTo>
                  <a:lnTo>
                    <a:pt x="2541" y="20158"/>
                  </a:lnTo>
                  <a:close/>
                  <a:moveTo>
                    <a:pt x="4322" y="22016"/>
                  </a:moveTo>
                  <a:lnTo>
                    <a:pt x="4322" y="23094"/>
                  </a:lnTo>
                  <a:lnTo>
                    <a:pt x="3058" y="22577"/>
                  </a:lnTo>
                  <a:lnTo>
                    <a:pt x="2794" y="21335"/>
                  </a:lnTo>
                  <a:lnTo>
                    <a:pt x="4322" y="22016"/>
                  </a:lnTo>
                  <a:close/>
                  <a:moveTo>
                    <a:pt x="4322" y="23127"/>
                  </a:moveTo>
                  <a:lnTo>
                    <a:pt x="4465" y="24799"/>
                  </a:lnTo>
                  <a:lnTo>
                    <a:pt x="3509" y="24656"/>
                  </a:lnTo>
                  <a:lnTo>
                    <a:pt x="3080" y="22676"/>
                  </a:lnTo>
                  <a:lnTo>
                    <a:pt x="3058" y="22621"/>
                  </a:lnTo>
                  <a:lnTo>
                    <a:pt x="4322" y="23127"/>
                  </a:lnTo>
                  <a:close/>
                  <a:moveTo>
                    <a:pt x="4465" y="24832"/>
                  </a:moveTo>
                  <a:lnTo>
                    <a:pt x="4674" y="26371"/>
                  </a:lnTo>
                  <a:lnTo>
                    <a:pt x="3839" y="25920"/>
                  </a:lnTo>
                  <a:lnTo>
                    <a:pt x="3520" y="24689"/>
                  </a:lnTo>
                  <a:lnTo>
                    <a:pt x="4465" y="24832"/>
                  </a:lnTo>
                  <a:close/>
                  <a:moveTo>
                    <a:pt x="4498" y="24832"/>
                  </a:moveTo>
                  <a:lnTo>
                    <a:pt x="5466" y="24931"/>
                  </a:lnTo>
                  <a:lnTo>
                    <a:pt x="5279" y="26470"/>
                  </a:lnTo>
                  <a:lnTo>
                    <a:pt x="4707" y="26393"/>
                  </a:lnTo>
                  <a:lnTo>
                    <a:pt x="4498" y="24832"/>
                  </a:lnTo>
                  <a:close/>
                  <a:moveTo>
                    <a:pt x="5499" y="24920"/>
                  </a:moveTo>
                  <a:lnTo>
                    <a:pt x="6401" y="24590"/>
                  </a:lnTo>
                  <a:lnTo>
                    <a:pt x="6170" y="26052"/>
                  </a:lnTo>
                  <a:lnTo>
                    <a:pt x="5312" y="26470"/>
                  </a:lnTo>
                  <a:close/>
                  <a:moveTo>
                    <a:pt x="7358" y="24139"/>
                  </a:moveTo>
                  <a:lnTo>
                    <a:pt x="6434" y="24546"/>
                  </a:lnTo>
                  <a:lnTo>
                    <a:pt x="6522" y="23226"/>
                  </a:lnTo>
                  <a:lnTo>
                    <a:pt x="7380" y="22907"/>
                  </a:lnTo>
                  <a:lnTo>
                    <a:pt x="8314" y="22621"/>
                  </a:lnTo>
                  <a:lnTo>
                    <a:pt x="8215" y="23699"/>
                  </a:lnTo>
                  <a:close/>
                  <a:moveTo>
                    <a:pt x="8347" y="22610"/>
                  </a:moveTo>
                  <a:lnTo>
                    <a:pt x="8501" y="22555"/>
                  </a:lnTo>
                  <a:lnTo>
                    <a:pt x="8259" y="23523"/>
                  </a:lnTo>
                  <a:close/>
                  <a:moveTo>
                    <a:pt x="8336" y="22577"/>
                  </a:moveTo>
                  <a:lnTo>
                    <a:pt x="7655" y="21983"/>
                  </a:lnTo>
                  <a:lnTo>
                    <a:pt x="8391" y="22379"/>
                  </a:lnTo>
                  <a:lnTo>
                    <a:pt x="8490" y="22533"/>
                  </a:lnTo>
                  <a:close/>
                  <a:moveTo>
                    <a:pt x="7962" y="21841"/>
                  </a:moveTo>
                  <a:lnTo>
                    <a:pt x="7743" y="21445"/>
                  </a:lnTo>
                  <a:lnTo>
                    <a:pt x="8061" y="21280"/>
                  </a:lnTo>
                  <a:lnTo>
                    <a:pt x="8457" y="21709"/>
                  </a:lnTo>
                  <a:cubicBezTo>
                    <a:pt x="8457" y="21709"/>
                    <a:pt x="8457" y="21709"/>
                    <a:pt x="8468" y="21709"/>
                  </a:cubicBezTo>
                  <a:lnTo>
                    <a:pt x="9260" y="22181"/>
                  </a:lnTo>
                  <a:lnTo>
                    <a:pt x="8402" y="22346"/>
                  </a:lnTo>
                  <a:lnTo>
                    <a:pt x="7962" y="21841"/>
                  </a:lnTo>
                  <a:close/>
                  <a:moveTo>
                    <a:pt x="7732" y="21412"/>
                  </a:moveTo>
                  <a:lnTo>
                    <a:pt x="7644" y="20829"/>
                  </a:lnTo>
                  <a:lnTo>
                    <a:pt x="7962" y="20653"/>
                  </a:lnTo>
                  <a:lnTo>
                    <a:pt x="8050" y="21247"/>
                  </a:lnTo>
                  <a:lnTo>
                    <a:pt x="7732" y="21412"/>
                  </a:lnTo>
                  <a:close/>
                  <a:moveTo>
                    <a:pt x="7962" y="20620"/>
                  </a:moveTo>
                  <a:lnTo>
                    <a:pt x="7644" y="20796"/>
                  </a:lnTo>
                  <a:lnTo>
                    <a:pt x="7797" y="20037"/>
                  </a:lnTo>
                  <a:cubicBezTo>
                    <a:pt x="7907" y="19960"/>
                    <a:pt x="8061" y="19861"/>
                    <a:pt x="8127" y="19828"/>
                  </a:cubicBezTo>
                  <a:close/>
                  <a:moveTo>
                    <a:pt x="7797" y="19993"/>
                  </a:moveTo>
                  <a:lnTo>
                    <a:pt x="7819" y="19069"/>
                  </a:lnTo>
                  <a:lnTo>
                    <a:pt x="7819" y="18860"/>
                  </a:lnTo>
                  <a:lnTo>
                    <a:pt x="8325" y="18706"/>
                  </a:lnTo>
                  <a:lnTo>
                    <a:pt x="8127" y="19784"/>
                  </a:lnTo>
                  <a:cubicBezTo>
                    <a:pt x="8094" y="19806"/>
                    <a:pt x="7984" y="19872"/>
                    <a:pt x="7797" y="20004"/>
                  </a:cubicBezTo>
                  <a:close/>
                  <a:moveTo>
                    <a:pt x="7819" y="18827"/>
                  </a:moveTo>
                  <a:lnTo>
                    <a:pt x="7797" y="17607"/>
                  </a:lnTo>
                  <a:lnTo>
                    <a:pt x="8215" y="17222"/>
                  </a:lnTo>
                  <a:lnTo>
                    <a:pt x="8325" y="18673"/>
                  </a:lnTo>
                  <a:close/>
                  <a:moveTo>
                    <a:pt x="8215" y="17189"/>
                  </a:moveTo>
                  <a:lnTo>
                    <a:pt x="7797" y="17563"/>
                  </a:lnTo>
                  <a:lnTo>
                    <a:pt x="7874" y="16562"/>
                  </a:lnTo>
                  <a:lnTo>
                    <a:pt x="8281" y="16397"/>
                  </a:lnTo>
                  <a:lnTo>
                    <a:pt x="8215" y="17189"/>
                  </a:lnTo>
                  <a:close/>
                  <a:moveTo>
                    <a:pt x="7885" y="16518"/>
                  </a:moveTo>
                  <a:lnTo>
                    <a:pt x="8094" y="15836"/>
                  </a:lnTo>
                  <a:lnTo>
                    <a:pt x="8402" y="15616"/>
                  </a:lnTo>
                  <a:lnTo>
                    <a:pt x="8281" y="16364"/>
                  </a:lnTo>
                  <a:lnTo>
                    <a:pt x="7885" y="16529"/>
                  </a:lnTo>
                  <a:close/>
                  <a:moveTo>
                    <a:pt x="8083" y="15814"/>
                  </a:moveTo>
                  <a:lnTo>
                    <a:pt x="7545" y="14989"/>
                  </a:lnTo>
                  <a:lnTo>
                    <a:pt x="7896" y="14527"/>
                  </a:lnTo>
                  <a:lnTo>
                    <a:pt x="8402" y="15583"/>
                  </a:lnTo>
                  <a:close/>
                  <a:moveTo>
                    <a:pt x="7523" y="14967"/>
                  </a:moveTo>
                  <a:lnTo>
                    <a:pt x="6071" y="13659"/>
                  </a:lnTo>
                  <a:lnTo>
                    <a:pt x="6203" y="13208"/>
                  </a:lnTo>
                  <a:lnTo>
                    <a:pt x="7874" y="14505"/>
                  </a:lnTo>
                  <a:lnTo>
                    <a:pt x="7523" y="14967"/>
                  </a:lnTo>
                  <a:close/>
                  <a:moveTo>
                    <a:pt x="6181" y="13164"/>
                  </a:moveTo>
                  <a:lnTo>
                    <a:pt x="5268" y="12911"/>
                  </a:lnTo>
                  <a:lnTo>
                    <a:pt x="5400" y="11877"/>
                  </a:lnTo>
                  <a:lnTo>
                    <a:pt x="6522" y="12009"/>
                  </a:lnTo>
                  <a:lnTo>
                    <a:pt x="6181" y="13164"/>
                  </a:lnTo>
                  <a:close/>
                  <a:moveTo>
                    <a:pt x="5400" y="11855"/>
                  </a:moveTo>
                  <a:lnTo>
                    <a:pt x="5554" y="10590"/>
                  </a:lnTo>
                  <a:lnTo>
                    <a:pt x="6775" y="10645"/>
                  </a:lnTo>
                  <a:lnTo>
                    <a:pt x="6533" y="11976"/>
                  </a:lnTo>
                  <a:lnTo>
                    <a:pt x="5400" y="11855"/>
                  </a:lnTo>
                  <a:close/>
                  <a:moveTo>
                    <a:pt x="5554" y="10557"/>
                  </a:moveTo>
                  <a:lnTo>
                    <a:pt x="5455" y="8127"/>
                  </a:lnTo>
                  <a:lnTo>
                    <a:pt x="7094" y="7764"/>
                  </a:lnTo>
                  <a:lnTo>
                    <a:pt x="6786" y="10623"/>
                  </a:lnTo>
                  <a:lnTo>
                    <a:pt x="5554" y="10557"/>
                  </a:lnTo>
                  <a:close/>
                  <a:moveTo>
                    <a:pt x="5433" y="8105"/>
                  </a:moveTo>
                  <a:lnTo>
                    <a:pt x="5345" y="8127"/>
                  </a:lnTo>
                  <a:lnTo>
                    <a:pt x="4014" y="8369"/>
                  </a:lnTo>
                  <a:lnTo>
                    <a:pt x="3905" y="6489"/>
                  </a:lnTo>
                  <a:lnTo>
                    <a:pt x="5664" y="6027"/>
                  </a:lnTo>
                  <a:close/>
                  <a:moveTo>
                    <a:pt x="3981" y="8369"/>
                  </a:moveTo>
                  <a:lnTo>
                    <a:pt x="2596" y="8930"/>
                  </a:lnTo>
                  <a:lnTo>
                    <a:pt x="2596" y="8941"/>
                  </a:lnTo>
                  <a:lnTo>
                    <a:pt x="2497" y="7027"/>
                  </a:lnTo>
                  <a:lnTo>
                    <a:pt x="3872" y="6500"/>
                  </a:lnTo>
                  <a:close/>
                  <a:moveTo>
                    <a:pt x="2497" y="6994"/>
                  </a:moveTo>
                  <a:lnTo>
                    <a:pt x="2420" y="4278"/>
                  </a:lnTo>
                  <a:lnTo>
                    <a:pt x="3597" y="3563"/>
                  </a:lnTo>
                  <a:lnTo>
                    <a:pt x="3872" y="6478"/>
                  </a:lnTo>
                  <a:close/>
                  <a:moveTo>
                    <a:pt x="2563" y="8952"/>
                  </a:moveTo>
                  <a:lnTo>
                    <a:pt x="1419" y="9678"/>
                  </a:lnTo>
                  <a:lnTo>
                    <a:pt x="1320" y="7841"/>
                  </a:lnTo>
                  <a:lnTo>
                    <a:pt x="2475" y="7038"/>
                  </a:lnTo>
                  <a:lnTo>
                    <a:pt x="2563" y="8952"/>
                  </a:lnTo>
                  <a:close/>
                  <a:moveTo>
                    <a:pt x="1386" y="9700"/>
                  </a:moveTo>
                  <a:lnTo>
                    <a:pt x="572" y="10349"/>
                  </a:lnTo>
                  <a:lnTo>
                    <a:pt x="572" y="8512"/>
                  </a:lnTo>
                  <a:lnTo>
                    <a:pt x="1287" y="7863"/>
                  </a:lnTo>
                  <a:close/>
                  <a:moveTo>
                    <a:pt x="1386" y="9733"/>
                  </a:moveTo>
                  <a:lnTo>
                    <a:pt x="1529" y="11426"/>
                  </a:lnTo>
                  <a:lnTo>
                    <a:pt x="704" y="11932"/>
                  </a:lnTo>
                  <a:lnTo>
                    <a:pt x="572" y="10393"/>
                  </a:lnTo>
                  <a:lnTo>
                    <a:pt x="1386" y="9733"/>
                  </a:lnTo>
                  <a:close/>
                  <a:moveTo>
                    <a:pt x="726" y="11965"/>
                  </a:moveTo>
                  <a:lnTo>
                    <a:pt x="1529" y="11459"/>
                  </a:lnTo>
                  <a:lnTo>
                    <a:pt x="1650" y="12658"/>
                  </a:lnTo>
                  <a:lnTo>
                    <a:pt x="814" y="13274"/>
                  </a:lnTo>
                  <a:lnTo>
                    <a:pt x="726" y="12174"/>
                  </a:lnTo>
                  <a:lnTo>
                    <a:pt x="715" y="11976"/>
                  </a:lnTo>
                  <a:close/>
                  <a:moveTo>
                    <a:pt x="1661" y="12691"/>
                  </a:moveTo>
                  <a:lnTo>
                    <a:pt x="1749" y="13527"/>
                  </a:lnTo>
                  <a:lnTo>
                    <a:pt x="880" y="14231"/>
                  </a:lnTo>
                  <a:lnTo>
                    <a:pt x="814" y="13307"/>
                  </a:lnTo>
                  <a:close/>
                  <a:moveTo>
                    <a:pt x="1749" y="13560"/>
                  </a:moveTo>
                  <a:lnTo>
                    <a:pt x="1892" y="14143"/>
                  </a:lnTo>
                  <a:lnTo>
                    <a:pt x="1188" y="14813"/>
                  </a:lnTo>
                  <a:lnTo>
                    <a:pt x="891" y="14264"/>
                  </a:lnTo>
                  <a:close/>
                  <a:moveTo>
                    <a:pt x="1903" y="14176"/>
                  </a:moveTo>
                  <a:lnTo>
                    <a:pt x="2013" y="14747"/>
                  </a:lnTo>
                  <a:lnTo>
                    <a:pt x="1562" y="15198"/>
                  </a:lnTo>
                  <a:lnTo>
                    <a:pt x="1199" y="14835"/>
                  </a:lnTo>
                  <a:close/>
                  <a:moveTo>
                    <a:pt x="2123" y="15572"/>
                  </a:moveTo>
                  <a:lnTo>
                    <a:pt x="2145" y="15913"/>
                  </a:lnTo>
                  <a:lnTo>
                    <a:pt x="1375" y="15803"/>
                  </a:lnTo>
                  <a:lnTo>
                    <a:pt x="737" y="15627"/>
                  </a:lnTo>
                  <a:lnTo>
                    <a:pt x="1562" y="15231"/>
                  </a:lnTo>
                  <a:close/>
                  <a:moveTo>
                    <a:pt x="1364" y="15836"/>
                  </a:moveTo>
                  <a:lnTo>
                    <a:pt x="1364" y="15836"/>
                  </a:lnTo>
                  <a:lnTo>
                    <a:pt x="2068" y="16507"/>
                  </a:lnTo>
                  <a:lnTo>
                    <a:pt x="2068" y="16507"/>
                  </a:lnTo>
                  <a:lnTo>
                    <a:pt x="1738" y="16991"/>
                  </a:lnTo>
                  <a:lnTo>
                    <a:pt x="737" y="15660"/>
                  </a:lnTo>
                  <a:lnTo>
                    <a:pt x="1364" y="15836"/>
                  </a:lnTo>
                  <a:close/>
                  <a:moveTo>
                    <a:pt x="1738" y="17046"/>
                  </a:moveTo>
                  <a:lnTo>
                    <a:pt x="2981" y="18145"/>
                  </a:lnTo>
                  <a:lnTo>
                    <a:pt x="2673" y="18596"/>
                  </a:lnTo>
                  <a:lnTo>
                    <a:pt x="1441" y="17486"/>
                  </a:lnTo>
                  <a:close/>
                  <a:moveTo>
                    <a:pt x="2651" y="18629"/>
                  </a:moveTo>
                  <a:lnTo>
                    <a:pt x="2585" y="19333"/>
                  </a:lnTo>
                  <a:lnTo>
                    <a:pt x="1551" y="18464"/>
                  </a:lnTo>
                  <a:lnTo>
                    <a:pt x="1441" y="17530"/>
                  </a:lnTo>
                  <a:close/>
                  <a:moveTo>
                    <a:pt x="2585" y="19366"/>
                  </a:moveTo>
                  <a:lnTo>
                    <a:pt x="2508" y="20103"/>
                  </a:lnTo>
                  <a:lnTo>
                    <a:pt x="1672" y="19322"/>
                  </a:lnTo>
                  <a:lnTo>
                    <a:pt x="1562" y="18508"/>
                  </a:lnTo>
                  <a:close/>
                  <a:moveTo>
                    <a:pt x="2508" y="20136"/>
                  </a:moveTo>
                  <a:lnTo>
                    <a:pt x="2750" y="21269"/>
                  </a:lnTo>
                  <a:lnTo>
                    <a:pt x="1815" y="20312"/>
                  </a:lnTo>
                  <a:lnTo>
                    <a:pt x="1815" y="20312"/>
                  </a:lnTo>
                  <a:lnTo>
                    <a:pt x="1683" y="19366"/>
                  </a:lnTo>
                  <a:close/>
                  <a:moveTo>
                    <a:pt x="2750" y="21313"/>
                  </a:moveTo>
                  <a:cubicBezTo>
                    <a:pt x="2750" y="21313"/>
                    <a:pt x="2761" y="21313"/>
                    <a:pt x="2761" y="21324"/>
                  </a:cubicBezTo>
                  <a:lnTo>
                    <a:pt x="3014" y="22544"/>
                  </a:lnTo>
                  <a:lnTo>
                    <a:pt x="2068" y="21511"/>
                  </a:lnTo>
                  <a:lnTo>
                    <a:pt x="1826" y="20367"/>
                  </a:lnTo>
                  <a:close/>
                  <a:moveTo>
                    <a:pt x="3036" y="22599"/>
                  </a:moveTo>
                  <a:lnTo>
                    <a:pt x="3047" y="22687"/>
                  </a:lnTo>
                  <a:lnTo>
                    <a:pt x="3476" y="24623"/>
                  </a:lnTo>
                  <a:lnTo>
                    <a:pt x="2497" y="23567"/>
                  </a:lnTo>
                  <a:lnTo>
                    <a:pt x="2079" y="21577"/>
                  </a:lnTo>
                  <a:lnTo>
                    <a:pt x="3025" y="22599"/>
                  </a:lnTo>
                  <a:close/>
                  <a:moveTo>
                    <a:pt x="3487" y="24678"/>
                  </a:moveTo>
                  <a:lnTo>
                    <a:pt x="3795" y="25887"/>
                  </a:lnTo>
                  <a:lnTo>
                    <a:pt x="2530" y="24656"/>
                  </a:lnTo>
                  <a:lnTo>
                    <a:pt x="2497" y="23622"/>
                  </a:lnTo>
                  <a:lnTo>
                    <a:pt x="3487" y="24678"/>
                  </a:lnTo>
                  <a:close/>
                  <a:moveTo>
                    <a:pt x="3806" y="25931"/>
                  </a:moveTo>
                  <a:lnTo>
                    <a:pt x="3762" y="26844"/>
                  </a:lnTo>
                  <a:lnTo>
                    <a:pt x="2981" y="25942"/>
                  </a:lnTo>
                  <a:lnTo>
                    <a:pt x="2552" y="24711"/>
                  </a:lnTo>
                  <a:close/>
                  <a:moveTo>
                    <a:pt x="3839" y="25953"/>
                  </a:moveTo>
                  <a:lnTo>
                    <a:pt x="4674" y="26415"/>
                  </a:lnTo>
                  <a:lnTo>
                    <a:pt x="4630" y="27526"/>
                  </a:lnTo>
                  <a:lnTo>
                    <a:pt x="3795" y="26866"/>
                  </a:lnTo>
                  <a:close/>
                  <a:moveTo>
                    <a:pt x="4707" y="26415"/>
                  </a:moveTo>
                  <a:lnTo>
                    <a:pt x="5279" y="26503"/>
                  </a:lnTo>
                  <a:lnTo>
                    <a:pt x="5466" y="28186"/>
                  </a:lnTo>
                  <a:lnTo>
                    <a:pt x="4663" y="27548"/>
                  </a:lnTo>
                  <a:lnTo>
                    <a:pt x="4707" y="26415"/>
                  </a:lnTo>
                  <a:close/>
                  <a:moveTo>
                    <a:pt x="5312" y="26503"/>
                  </a:moveTo>
                  <a:lnTo>
                    <a:pt x="6170" y="26085"/>
                  </a:lnTo>
                  <a:lnTo>
                    <a:pt x="6489" y="28593"/>
                  </a:lnTo>
                  <a:lnTo>
                    <a:pt x="5499" y="28208"/>
                  </a:lnTo>
                  <a:close/>
                  <a:moveTo>
                    <a:pt x="6203" y="26096"/>
                  </a:moveTo>
                  <a:lnTo>
                    <a:pt x="7589" y="27328"/>
                  </a:lnTo>
                  <a:lnTo>
                    <a:pt x="7644" y="29407"/>
                  </a:lnTo>
                  <a:lnTo>
                    <a:pt x="6522" y="28615"/>
                  </a:lnTo>
                  <a:close/>
                  <a:moveTo>
                    <a:pt x="7622" y="27339"/>
                  </a:moveTo>
                  <a:lnTo>
                    <a:pt x="9040" y="27955"/>
                  </a:lnTo>
                  <a:lnTo>
                    <a:pt x="8677" y="29956"/>
                  </a:lnTo>
                  <a:lnTo>
                    <a:pt x="7677" y="29429"/>
                  </a:lnTo>
                  <a:lnTo>
                    <a:pt x="7622" y="27339"/>
                  </a:lnTo>
                  <a:close/>
                  <a:moveTo>
                    <a:pt x="7611" y="27306"/>
                  </a:moveTo>
                  <a:lnTo>
                    <a:pt x="7446" y="26624"/>
                  </a:lnTo>
                  <a:lnTo>
                    <a:pt x="8875" y="27251"/>
                  </a:lnTo>
                  <a:lnTo>
                    <a:pt x="9029" y="27922"/>
                  </a:lnTo>
                  <a:close/>
                  <a:moveTo>
                    <a:pt x="7446" y="26580"/>
                  </a:moveTo>
                  <a:lnTo>
                    <a:pt x="7545" y="26052"/>
                  </a:lnTo>
                  <a:lnTo>
                    <a:pt x="8842" y="26261"/>
                  </a:lnTo>
                  <a:lnTo>
                    <a:pt x="8875" y="27218"/>
                  </a:lnTo>
                  <a:lnTo>
                    <a:pt x="7446" y="26580"/>
                  </a:lnTo>
                  <a:close/>
                  <a:moveTo>
                    <a:pt x="7556" y="26019"/>
                  </a:moveTo>
                  <a:lnTo>
                    <a:pt x="8171" y="25305"/>
                  </a:lnTo>
                  <a:lnTo>
                    <a:pt x="9161" y="25140"/>
                  </a:lnTo>
                  <a:lnTo>
                    <a:pt x="9073" y="25393"/>
                  </a:lnTo>
                  <a:lnTo>
                    <a:pt x="8842" y="26239"/>
                  </a:lnTo>
                  <a:lnTo>
                    <a:pt x="7556" y="26030"/>
                  </a:lnTo>
                  <a:close/>
                  <a:moveTo>
                    <a:pt x="8182" y="25272"/>
                  </a:moveTo>
                  <a:lnTo>
                    <a:pt x="8248" y="23721"/>
                  </a:lnTo>
                  <a:lnTo>
                    <a:pt x="9447" y="23578"/>
                  </a:lnTo>
                  <a:lnTo>
                    <a:pt x="9172" y="25107"/>
                  </a:lnTo>
                  <a:close/>
                  <a:moveTo>
                    <a:pt x="8248" y="23699"/>
                  </a:moveTo>
                  <a:lnTo>
                    <a:pt x="8534" y="22555"/>
                  </a:lnTo>
                  <a:lnTo>
                    <a:pt x="9601" y="22764"/>
                  </a:lnTo>
                  <a:lnTo>
                    <a:pt x="9447" y="23545"/>
                  </a:lnTo>
                  <a:lnTo>
                    <a:pt x="8248" y="23699"/>
                  </a:lnTo>
                  <a:close/>
                  <a:moveTo>
                    <a:pt x="8534" y="22522"/>
                  </a:moveTo>
                  <a:lnTo>
                    <a:pt x="8424" y="22379"/>
                  </a:lnTo>
                  <a:lnTo>
                    <a:pt x="9304" y="22203"/>
                  </a:lnTo>
                  <a:lnTo>
                    <a:pt x="9590" y="22731"/>
                  </a:lnTo>
                  <a:lnTo>
                    <a:pt x="8534" y="22522"/>
                  </a:lnTo>
                  <a:close/>
                  <a:moveTo>
                    <a:pt x="8479" y="21687"/>
                  </a:moveTo>
                  <a:lnTo>
                    <a:pt x="8116" y="21280"/>
                  </a:lnTo>
                  <a:lnTo>
                    <a:pt x="8886" y="21445"/>
                  </a:lnTo>
                  <a:lnTo>
                    <a:pt x="9271" y="22137"/>
                  </a:lnTo>
                  <a:close/>
                  <a:moveTo>
                    <a:pt x="8083" y="21247"/>
                  </a:moveTo>
                  <a:lnTo>
                    <a:pt x="7995" y="20653"/>
                  </a:lnTo>
                  <a:lnTo>
                    <a:pt x="8721" y="20741"/>
                  </a:lnTo>
                  <a:lnTo>
                    <a:pt x="8875" y="21412"/>
                  </a:lnTo>
                  <a:close/>
                  <a:moveTo>
                    <a:pt x="8721" y="20719"/>
                  </a:moveTo>
                  <a:lnTo>
                    <a:pt x="7995" y="20620"/>
                  </a:lnTo>
                  <a:lnTo>
                    <a:pt x="8160" y="19817"/>
                  </a:lnTo>
                  <a:cubicBezTo>
                    <a:pt x="8226" y="19839"/>
                    <a:pt x="8589" y="19949"/>
                    <a:pt x="8831" y="20026"/>
                  </a:cubicBezTo>
                  <a:close/>
                  <a:moveTo>
                    <a:pt x="8160" y="19784"/>
                  </a:moveTo>
                  <a:lnTo>
                    <a:pt x="8358" y="18695"/>
                  </a:lnTo>
                  <a:lnTo>
                    <a:pt x="9073" y="18508"/>
                  </a:lnTo>
                  <a:lnTo>
                    <a:pt x="8842" y="20004"/>
                  </a:lnTo>
                  <a:cubicBezTo>
                    <a:pt x="8644" y="19938"/>
                    <a:pt x="8248" y="19806"/>
                    <a:pt x="8160" y="19784"/>
                  </a:cubicBezTo>
                  <a:close/>
                  <a:moveTo>
                    <a:pt x="8358" y="18673"/>
                  </a:moveTo>
                  <a:lnTo>
                    <a:pt x="8248" y="17200"/>
                  </a:lnTo>
                  <a:lnTo>
                    <a:pt x="8908" y="16936"/>
                  </a:lnTo>
                  <a:lnTo>
                    <a:pt x="9084" y="18475"/>
                  </a:lnTo>
                  <a:close/>
                  <a:moveTo>
                    <a:pt x="8908" y="16903"/>
                  </a:moveTo>
                  <a:lnTo>
                    <a:pt x="8248" y="17167"/>
                  </a:lnTo>
                  <a:lnTo>
                    <a:pt x="8314" y="16386"/>
                  </a:lnTo>
                  <a:lnTo>
                    <a:pt x="8963" y="15957"/>
                  </a:lnTo>
                  <a:close/>
                  <a:moveTo>
                    <a:pt x="8314" y="16342"/>
                  </a:moveTo>
                  <a:lnTo>
                    <a:pt x="8435" y="15594"/>
                  </a:lnTo>
                  <a:lnTo>
                    <a:pt x="9073" y="14824"/>
                  </a:lnTo>
                  <a:lnTo>
                    <a:pt x="8963" y="15924"/>
                  </a:lnTo>
                  <a:close/>
                  <a:moveTo>
                    <a:pt x="8424" y="15561"/>
                  </a:moveTo>
                  <a:lnTo>
                    <a:pt x="7918" y="14494"/>
                  </a:lnTo>
                  <a:lnTo>
                    <a:pt x="8600" y="13241"/>
                  </a:lnTo>
                  <a:lnTo>
                    <a:pt x="9084" y="14769"/>
                  </a:lnTo>
                  <a:lnTo>
                    <a:pt x="8424" y="15561"/>
                  </a:lnTo>
                  <a:close/>
                  <a:moveTo>
                    <a:pt x="7896" y="14472"/>
                  </a:moveTo>
                  <a:lnTo>
                    <a:pt x="6214" y="13175"/>
                  </a:lnTo>
                  <a:lnTo>
                    <a:pt x="6555" y="12009"/>
                  </a:lnTo>
                  <a:lnTo>
                    <a:pt x="8347" y="12405"/>
                  </a:lnTo>
                  <a:lnTo>
                    <a:pt x="8589" y="13197"/>
                  </a:lnTo>
                  <a:lnTo>
                    <a:pt x="7896" y="14472"/>
                  </a:lnTo>
                  <a:close/>
                  <a:moveTo>
                    <a:pt x="6566" y="11976"/>
                  </a:moveTo>
                  <a:lnTo>
                    <a:pt x="6808" y="10645"/>
                  </a:lnTo>
                  <a:lnTo>
                    <a:pt x="9073" y="9898"/>
                  </a:lnTo>
                  <a:lnTo>
                    <a:pt x="8347" y="12372"/>
                  </a:lnTo>
                  <a:close/>
                  <a:moveTo>
                    <a:pt x="6819" y="10612"/>
                  </a:moveTo>
                  <a:lnTo>
                    <a:pt x="7127" y="7764"/>
                  </a:lnTo>
                  <a:lnTo>
                    <a:pt x="7248" y="7731"/>
                  </a:lnTo>
                  <a:lnTo>
                    <a:pt x="9018" y="7676"/>
                  </a:lnTo>
                  <a:lnTo>
                    <a:pt x="9084" y="9865"/>
                  </a:lnTo>
                  <a:close/>
                  <a:moveTo>
                    <a:pt x="7237" y="7709"/>
                  </a:moveTo>
                  <a:lnTo>
                    <a:pt x="7127" y="7731"/>
                  </a:lnTo>
                  <a:lnTo>
                    <a:pt x="7358" y="5554"/>
                  </a:lnTo>
                  <a:lnTo>
                    <a:pt x="8952" y="5444"/>
                  </a:lnTo>
                  <a:lnTo>
                    <a:pt x="9018" y="7643"/>
                  </a:lnTo>
                  <a:lnTo>
                    <a:pt x="7237" y="7698"/>
                  </a:lnTo>
                  <a:close/>
                  <a:moveTo>
                    <a:pt x="7358" y="5532"/>
                  </a:moveTo>
                  <a:lnTo>
                    <a:pt x="6995" y="2090"/>
                  </a:lnTo>
                  <a:lnTo>
                    <a:pt x="8842" y="1925"/>
                  </a:lnTo>
                  <a:lnTo>
                    <a:pt x="8952" y="5422"/>
                  </a:lnTo>
                  <a:lnTo>
                    <a:pt x="7358" y="5532"/>
                  </a:lnTo>
                  <a:close/>
                  <a:moveTo>
                    <a:pt x="5180" y="814"/>
                  </a:moveTo>
                  <a:lnTo>
                    <a:pt x="7248" y="165"/>
                  </a:lnTo>
                  <a:lnTo>
                    <a:pt x="6973" y="2068"/>
                  </a:lnTo>
                  <a:lnTo>
                    <a:pt x="5169" y="2739"/>
                  </a:lnTo>
                  <a:lnTo>
                    <a:pt x="5180" y="814"/>
                  </a:lnTo>
                  <a:close/>
                  <a:moveTo>
                    <a:pt x="5664" y="5994"/>
                  </a:moveTo>
                  <a:lnTo>
                    <a:pt x="3905" y="6467"/>
                  </a:lnTo>
                  <a:lnTo>
                    <a:pt x="3630" y="3541"/>
                  </a:lnTo>
                  <a:lnTo>
                    <a:pt x="5147" y="2783"/>
                  </a:lnTo>
                  <a:close/>
                  <a:moveTo>
                    <a:pt x="5158" y="825"/>
                  </a:moveTo>
                  <a:lnTo>
                    <a:pt x="5136" y="2750"/>
                  </a:lnTo>
                  <a:lnTo>
                    <a:pt x="3630" y="3508"/>
                  </a:lnTo>
                  <a:lnTo>
                    <a:pt x="3564" y="1936"/>
                  </a:lnTo>
                  <a:lnTo>
                    <a:pt x="5158" y="825"/>
                  </a:lnTo>
                  <a:close/>
                  <a:moveTo>
                    <a:pt x="2420" y="3090"/>
                  </a:moveTo>
                  <a:lnTo>
                    <a:pt x="3531" y="1969"/>
                  </a:lnTo>
                  <a:lnTo>
                    <a:pt x="3597" y="3519"/>
                  </a:lnTo>
                  <a:lnTo>
                    <a:pt x="2420" y="4245"/>
                  </a:lnTo>
                  <a:close/>
                  <a:moveTo>
                    <a:pt x="2475" y="7005"/>
                  </a:moveTo>
                  <a:lnTo>
                    <a:pt x="1320" y="7797"/>
                  </a:lnTo>
                  <a:lnTo>
                    <a:pt x="1386" y="5246"/>
                  </a:lnTo>
                  <a:lnTo>
                    <a:pt x="2398" y="4311"/>
                  </a:lnTo>
                  <a:lnTo>
                    <a:pt x="2475" y="7005"/>
                  </a:lnTo>
                  <a:close/>
                  <a:moveTo>
                    <a:pt x="1496" y="4443"/>
                  </a:moveTo>
                  <a:lnTo>
                    <a:pt x="2387" y="3134"/>
                  </a:lnTo>
                  <a:lnTo>
                    <a:pt x="2387" y="4267"/>
                  </a:lnTo>
                  <a:lnTo>
                    <a:pt x="1386" y="5191"/>
                  </a:lnTo>
                  <a:lnTo>
                    <a:pt x="1496" y="4443"/>
                  </a:lnTo>
                  <a:close/>
                  <a:moveTo>
                    <a:pt x="1463" y="4531"/>
                  </a:moveTo>
                  <a:lnTo>
                    <a:pt x="1353" y="5224"/>
                  </a:lnTo>
                  <a:lnTo>
                    <a:pt x="891" y="5653"/>
                  </a:lnTo>
                  <a:close/>
                  <a:moveTo>
                    <a:pt x="858" y="5730"/>
                  </a:moveTo>
                  <a:lnTo>
                    <a:pt x="1353" y="5268"/>
                  </a:lnTo>
                  <a:lnTo>
                    <a:pt x="1287" y="7819"/>
                  </a:lnTo>
                  <a:lnTo>
                    <a:pt x="583" y="8468"/>
                  </a:lnTo>
                  <a:close/>
                  <a:moveTo>
                    <a:pt x="803" y="5972"/>
                  </a:moveTo>
                  <a:lnTo>
                    <a:pt x="550" y="8501"/>
                  </a:lnTo>
                  <a:lnTo>
                    <a:pt x="121" y="9073"/>
                  </a:lnTo>
                  <a:lnTo>
                    <a:pt x="803" y="5972"/>
                  </a:lnTo>
                  <a:close/>
                  <a:moveTo>
                    <a:pt x="110" y="9139"/>
                  </a:moveTo>
                  <a:lnTo>
                    <a:pt x="550" y="8545"/>
                  </a:lnTo>
                  <a:lnTo>
                    <a:pt x="550" y="10371"/>
                  </a:lnTo>
                  <a:cubicBezTo>
                    <a:pt x="209" y="10667"/>
                    <a:pt x="99" y="10777"/>
                    <a:pt x="66" y="10810"/>
                  </a:cubicBezTo>
                  <a:close/>
                  <a:moveTo>
                    <a:pt x="66" y="10854"/>
                  </a:moveTo>
                  <a:cubicBezTo>
                    <a:pt x="66" y="10854"/>
                    <a:pt x="66" y="10854"/>
                    <a:pt x="77" y="10843"/>
                  </a:cubicBezTo>
                  <a:cubicBezTo>
                    <a:pt x="88" y="10810"/>
                    <a:pt x="363" y="10568"/>
                    <a:pt x="550" y="10415"/>
                  </a:cubicBezTo>
                  <a:lnTo>
                    <a:pt x="682" y="11954"/>
                  </a:lnTo>
                  <a:lnTo>
                    <a:pt x="23" y="12504"/>
                  </a:lnTo>
                  <a:lnTo>
                    <a:pt x="55" y="10854"/>
                  </a:lnTo>
                  <a:close/>
                  <a:moveTo>
                    <a:pt x="23" y="12537"/>
                  </a:moveTo>
                  <a:lnTo>
                    <a:pt x="682" y="11998"/>
                  </a:lnTo>
                  <a:lnTo>
                    <a:pt x="693" y="12174"/>
                  </a:lnTo>
                  <a:lnTo>
                    <a:pt x="781" y="13285"/>
                  </a:lnTo>
                  <a:lnTo>
                    <a:pt x="176" y="13384"/>
                  </a:lnTo>
                  <a:close/>
                  <a:moveTo>
                    <a:pt x="198" y="13483"/>
                  </a:moveTo>
                  <a:lnTo>
                    <a:pt x="187" y="13417"/>
                  </a:lnTo>
                  <a:lnTo>
                    <a:pt x="781" y="13307"/>
                  </a:lnTo>
                  <a:lnTo>
                    <a:pt x="847" y="14242"/>
                  </a:lnTo>
                  <a:lnTo>
                    <a:pt x="352" y="14187"/>
                  </a:lnTo>
                  <a:close/>
                  <a:moveTo>
                    <a:pt x="396" y="14384"/>
                  </a:moveTo>
                  <a:lnTo>
                    <a:pt x="363" y="14209"/>
                  </a:lnTo>
                  <a:lnTo>
                    <a:pt x="858" y="14274"/>
                  </a:lnTo>
                  <a:lnTo>
                    <a:pt x="1155" y="14813"/>
                  </a:lnTo>
                  <a:lnTo>
                    <a:pt x="506" y="14813"/>
                  </a:lnTo>
                  <a:lnTo>
                    <a:pt x="396" y="14373"/>
                  </a:lnTo>
                  <a:close/>
                  <a:moveTo>
                    <a:pt x="517" y="14846"/>
                  </a:moveTo>
                  <a:lnTo>
                    <a:pt x="1177" y="14846"/>
                  </a:lnTo>
                  <a:lnTo>
                    <a:pt x="1540" y="15209"/>
                  </a:lnTo>
                  <a:lnTo>
                    <a:pt x="704" y="15605"/>
                  </a:lnTo>
                  <a:lnTo>
                    <a:pt x="517" y="14846"/>
                  </a:lnTo>
                  <a:close/>
                  <a:moveTo>
                    <a:pt x="715" y="15671"/>
                  </a:moveTo>
                  <a:lnTo>
                    <a:pt x="1716" y="17013"/>
                  </a:lnTo>
                  <a:lnTo>
                    <a:pt x="1419" y="17464"/>
                  </a:lnTo>
                  <a:lnTo>
                    <a:pt x="682" y="16353"/>
                  </a:lnTo>
                  <a:lnTo>
                    <a:pt x="715" y="15671"/>
                  </a:lnTo>
                  <a:close/>
                  <a:moveTo>
                    <a:pt x="682" y="16408"/>
                  </a:moveTo>
                  <a:lnTo>
                    <a:pt x="1408" y="17486"/>
                  </a:lnTo>
                  <a:lnTo>
                    <a:pt x="1518" y="18431"/>
                  </a:lnTo>
                  <a:lnTo>
                    <a:pt x="715" y="17530"/>
                  </a:lnTo>
                  <a:close/>
                  <a:moveTo>
                    <a:pt x="726" y="17585"/>
                  </a:moveTo>
                  <a:lnTo>
                    <a:pt x="1529" y="18475"/>
                  </a:lnTo>
                  <a:lnTo>
                    <a:pt x="1639" y="19289"/>
                  </a:lnTo>
                  <a:lnTo>
                    <a:pt x="858" y="18552"/>
                  </a:lnTo>
                  <a:lnTo>
                    <a:pt x="726" y="17585"/>
                  </a:lnTo>
                  <a:close/>
                  <a:moveTo>
                    <a:pt x="858" y="18596"/>
                  </a:moveTo>
                  <a:lnTo>
                    <a:pt x="1650" y="19333"/>
                  </a:lnTo>
                  <a:lnTo>
                    <a:pt x="1782" y="20279"/>
                  </a:lnTo>
                  <a:lnTo>
                    <a:pt x="1001" y="19487"/>
                  </a:lnTo>
                  <a:close/>
                  <a:moveTo>
                    <a:pt x="1012" y="19542"/>
                  </a:moveTo>
                  <a:lnTo>
                    <a:pt x="1782" y="20323"/>
                  </a:lnTo>
                  <a:lnTo>
                    <a:pt x="2024" y="21467"/>
                  </a:lnTo>
                  <a:lnTo>
                    <a:pt x="1177" y="20554"/>
                  </a:lnTo>
                  <a:lnTo>
                    <a:pt x="1012" y="19542"/>
                  </a:lnTo>
                  <a:close/>
                  <a:moveTo>
                    <a:pt x="1199" y="20620"/>
                  </a:moveTo>
                  <a:lnTo>
                    <a:pt x="2035" y="21522"/>
                  </a:lnTo>
                  <a:lnTo>
                    <a:pt x="2453" y="23512"/>
                  </a:lnTo>
                  <a:lnTo>
                    <a:pt x="1639" y="22357"/>
                  </a:lnTo>
                  <a:close/>
                  <a:moveTo>
                    <a:pt x="1661" y="22434"/>
                  </a:moveTo>
                  <a:lnTo>
                    <a:pt x="2464" y="23578"/>
                  </a:lnTo>
                  <a:lnTo>
                    <a:pt x="2508" y="24590"/>
                  </a:lnTo>
                  <a:lnTo>
                    <a:pt x="1881" y="23413"/>
                  </a:lnTo>
                  <a:close/>
                  <a:moveTo>
                    <a:pt x="1925" y="23578"/>
                  </a:moveTo>
                  <a:lnTo>
                    <a:pt x="2508" y="24667"/>
                  </a:lnTo>
                  <a:lnTo>
                    <a:pt x="2915" y="25854"/>
                  </a:lnTo>
                  <a:lnTo>
                    <a:pt x="2431" y="25173"/>
                  </a:lnTo>
                  <a:lnTo>
                    <a:pt x="1925" y="23567"/>
                  </a:lnTo>
                  <a:close/>
                  <a:moveTo>
                    <a:pt x="2948" y="25953"/>
                  </a:moveTo>
                  <a:lnTo>
                    <a:pt x="2981" y="26349"/>
                  </a:lnTo>
                  <a:lnTo>
                    <a:pt x="2497" y="25327"/>
                  </a:lnTo>
                  <a:lnTo>
                    <a:pt x="2948" y="25953"/>
                  </a:lnTo>
                  <a:close/>
                  <a:moveTo>
                    <a:pt x="3014" y="26426"/>
                  </a:moveTo>
                  <a:lnTo>
                    <a:pt x="2981" y="25997"/>
                  </a:lnTo>
                  <a:lnTo>
                    <a:pt x="3762" y="26877"/>
                  </a:lnTo>
                  <a:lnTo>
                    <a:pt x="3806" y="27680"/>
                  </a:lnTo>
                  <a:close/>
                  <a:moveTo>
                    <a:pt x="3839" y="27735"/>
                  </a:moveTo>
                  <a:lnTo>
                    <a:pt x="3795" y="26910"/>
                  </a:lnTo>
                  <a:lnTo>
                    <a:pt x="4630" y="27559"/>
                  </a:lnTo>
                  <a:lnTo>
                    <a:pt x="4949" y="28857"/>
                  </a:lnTo>
                  <a:close/>
                  <a:moveTo>
                    <a:pt x="4993" y="28890"/>
                  </a:moveTo>
                  <a:lnTo>
                    <a:pt x="4674" y="27592"/>
                  </a:lnTo>
                  <a:lnTo>
                    <a:pt x="5477" y="28219"/>
                  </a:lnTo>
                  <a:lnTo>
                    <a:pt x="6038" y="29879"/>
                  </a:lnTo>
                  <a:lnTo>
                    <a:pt x="4993" y="28890"/>
                  </a:lnTo>
                  <a:close/>
                  <a:moveTo>
                    <a:pt x="6082" y="29923"/>
                  </a:moveTo>
                  <a:lnTo>
                    <a:pt x="5510" y="28241"/>
                  </a:lnTo>
                  <a:lnTo>
                    <a:pt x="6500" y="28626"/>
                  </a:lnTo>
                  <a:lnTo>
                    <a:pt x="7127" y="30748"/>
                  </a:lnTo>
                  <a:close/>
                  <a:moveTo>
                    <a:pt x="7171" y="30781"/>
                  </a:moveTo>
                  <a:lnTo>
                    <a:pt x="6533" y="28648"/>
                  </a:lnTo>
                  <a:lnTo>
                    <a:pt x="7644" y="29440"/>
                  </a:lnTo>
                  <a:lnTo>
                    <a:pt x="8039" y="31364"/>
                  </a:lnTo>
                  <a:lnTo>
                    <a:pt x="7171" y="30781"/>
                  </a:lnTo>
                  <a:close/>
                  <a:moveTo>
                    <a:pt x="8072" y="31397"/>
                  </a:moveTo>
                  <a:lnTo>
                    <a:pt x="7688" y="29461"/>
                  </a:lnTo>
                  <a:lnTo>
                    <a:pt x="8666" y="29978"/>
                  </a:lnTo>
                  <a:lnTo>
                    <a:pt x="9029" y="31782"/>
                  </a:lnTo>
                  <a:lnTo>
                    <a:pt x="8072" y="31397"/>
                  </a:lnTo>
                  <a:close/>
                  <a:moveTo>
                    <a:pt x="9876" y="31870"/>
                  </a:moveTo>
                  <a:lnTo>
                    <a:pt x="9062" y="31793"/>
                  </a:lnTo>
                  <a:lnTo>
                    <a:pt x="8699" y="29989"/>
                  </a:lnTo>
                  <a:lnTo>
                    <a:pt x="9876" y="30231"/>
                  </a:lnTo>
                  <a:lnTo>
                    <a:pt x="9876" y="31870"/>
                  </a:lnTo>
                  <a:close/>
                  <a:moveTo>
                    <a:pt x="9876" y="30198"/>
                  </a:moveTo>
                  <a:lnTo>
                    <a:pt x="8699" y="29956"/>
                  </a:lnTo>
                  <a:lnTo>
                    <a:pt x="9062" y="27955"/>
                  </a:lnTo>
                  <a:lnTo>
                    <a:pt x="9876" y="28010"/>
                  </a:lnTo>
                  <a:lnTo>
                    <a:pt x="9876" y="30198"/>
                  </a:lnTo>
                  <a:close/>
                  <a:moveTo>
                    <a:pt x="9876" y="27977"/>
                  </a:moveTo>
                  <a:lnTo>
                    <a:pt x="9062" y="27933"/>
                  </a:lnTo>
                  <a:lnTo>
                    <a:pt x="8908" y="27251"/>
                  </a:lnTo>
                  <a:lnTo>
                    <a:pt x="9876" y="27229"/>
                  </a:lnTo>
                  <a:lnTo>
                    <a:pt x="9876" y="27977"/>
                  </a:lnTo>
                  <a:close/>
                  <a:moveTo>
                    <a:pt x="9876" y="27207"/>
                  </a:moveTo>
                  <a:lnTo>
                    <a:pt x="8908" y="27229"/>
                  </a:lnTo>
                  <a:lnTo>
                    <a:pt x="8864" y="26261"/>
                  </a:lnTo>
                  <a:lnTo>
                    <a:pt x="9876" y="26338"/>
                  </a:lnTo>
                  <a:lnTo>
                    <a:pt x="9876" y="27207"/>
                  </a:lnTo>
                  <a:close/>
                  <a:moveTo>
                    <a:pt x="9876" y="26305"/>
                  </a:moveTo>
                  <a:lnTo>
                    <a:pt x="8875" y="26239"/>
                  </a:lnTo>
                  <a:lnTo>
                    <a:pt x="9106" y="25404"/>
                  </a:lnTo>
                  <a:lnTo>
                    <a:pt x="9194" y="25140"/>
                  </a:lnTo>
                  <a:lnTo>
                    <a:pt x="9876" y="25393"/>
                  </a:lnTo>
                  <a:lnTo>
                    <a:pt x="9876" y="26305"/>
                  </a:lnTo>
                  <a:close/>
                  <a:moveTo>
                    <a:pt x="9876" y="25360"/>
                  </a:moveTo>
                  <a:lnTo>
                    <a:pt x="9194" y="25107"/>
                  </a:lnTo>
                  <a:lnTo>
                    <a:pt x="9480" y="23578"/>
                  </a:lnTo>
                  <a:lnTo>
                    <a:pt x="9876" y="23567"/>
                  </a:lnTo>
                  <a:close/>
                  <a:moveTo>
                    <a:pt x="9876" y="23534"/>
                  </a:moveTo>
                  <a:lnTo>
                    <a:pt x="9480" y="23545"/>
                  </a:lnTo>
                  <a:lnTo>
                    <a:pt x="9634" y="22775"/>
                  </a:lnTo>
                  <a:lnTo>
                    <a:pt x="9876" y="22907"/>
                  </a:lnTo>
                  <a:lnTo>
                    <a:pt x="9876" y="23545"/>
                  </a:lnTo>
                  <a:close/>
                  <a:moveTo>
                    <a:pt x="9876" y="22863"/>
                  </a:moveTo>
                  <a:lnTo>
                    <a:pt x="9634" y="22742"/>
                  </a:lnTo>
                  <a:lnTo>
                    <a:pt x="9348" y="22225"/>
                  </a:lnTo>
                  <a:lnTo>
                    <a:pt x="9876" y="22577"/>
                  </a:lnTo>
                  <a:close/>
                  <a:moveTo>
                    <a:pt x="9876" y="22544"/>
                  </a:moveTo>
                  <a:lnTo>
                    <a:pt x="9337" y="22181"/>
                  </a:lnTo>
                  <a:lnTo>
                    <a:pt x="9876" y="22005"/>
                  </a:lnTo>
                  <a:lnTo>
                    <a:pt x="9876" y="22533"/>
                  </a:lnTo>
                  <a:close/>
                  <a:moveTo>
                    <a:pt x="9876" y="21972"/>
                  </a:moveTo>
                  <a:lnTo>
                    <a:pt x="9315" y="22159"/>
                  </a:lnTo>
                  <a:lnTo>
                    <a:pt x="8919" y="21445"/>
                  </a:lnTo>
                  <a:lnTo>
                    <a:pt x="9876" y="21104"/>
                  </a:lnTo>
                  <a:lnTo>
                    <a:pt x="9876" y="21972"/>
                  </a:lnTo>
                  <a:close/>
                  <a:moveTo>
                    <a:pt x="9876" y="21071"/>
                  </a:moveTo>
                  <a:lnTo>
                    <a:pt x="8908" y="21412"/>
                  </a:lnTo>
                  <a:lnTo>
                    <a:pt x="8754" y="20741"/>
                  </a:lnTo>
                  <a:lnTo>
                    <a:pt x="9876" y="20576"/>
                  </a:lnTo>
                  <a:lnTo>
                    <a:pt x="9876" y="21071"/>
                  </a:lnTo>
                  <a:close/>
                  <a:moveTo>
                    <a:pt x="9876" y="20543"/>
                  </a:moveTo>
                  <a:lnTo>
                    <a:pt x="8754" y="20719"/>
                  </a:lnTo>
                  <a:lnTo>
                    <a:pt x="8864" y="20026"/>
                  </a:lnTo>
                  <a:lnTo>
                    <a:pt x="9876" y="19608"/>
                  </a:lnTo>
                  <a:lnTo>
                    <a:pt x="9876" y="20543"/>
                  </a:lnTo>
                  <a:close/>
                  <a:moveTo>
                    <a:pt x="9876" y="19586"/>
                  </a:moveTo>
                  <a:lnTo>
                    <a:pt x="8864" y="19993"/>
                  </a:lnTo>
                  <a:lnTo>
                    <a:pt x="9106" y="18508"/>
                  </a:lnTo>
                  <a:lnTo>
                    <a:pt x="9876" y="18508"/>
                  </a:lnTo>
                  <a:close/>
                  <a:moveTo>
                    <a:pt x="9876" y="18475"/>
                  </a:moveTo>
                  <a:lnTo>
                    <a:pt x="9106" y="18475"/>
                  </a:lnTo>
                  <a:lnTo>
                    <a:pt x="8941" y="16925"/>
                  </a:lnTo>
                  <a:lnTo>
                    <a:pt x="9876" y="16716"/>
                  </a:lnTo>
                  <a:close/>
                  <a:moveTo>
                    <a:pt x="9876" y="16683"/>
                  </a:moveTo>
                  <a:lnTo>
                    <a:pt x="8941" y="16903"/>
                  </a:lnTo>
                  <a:lnTo>
                    <a:pt x="8996" y="15946"/>
                  </a:lnTo>
                  <a:lnTo>
                    <a:pt x="9876" y="15715"/>
                  </a:lnTo>
                  <a:lnTo>
                    <a:pt x="9876" y="16683"/>
                  </a:lnTo>
                  <a:close/>
                  <a:moveTo>
                    <a:pt x="9876" y="15682"/>
                  </a:moveTo>
                  <a:lnTo>
                    <a:pt x="8996" y="15913"/>
                  </a:lnTo>
                  <a:lnTo>
                    <a:pt x="9106" y="14780"/>
                  </a:lnTo>
                  <a:lnTo>
                    <a:pt x="9876" y="14231"/>
                  </a:lnTo>
                  <a:close/>
                  <a:moveTo>
                    <a:pt x="9876" y="14198"/>
                  </a:moveTo>
                  <a:lnTo>
                    <a:pt x="9106" y="14747"/>
                  </a:lnTo>
                  <a:lnTo>
                    <a:pt x="8622" y="13208"/>
                  </a:lnTo>
                  <a:lnTo>
                    <a:pt x="9876" y="12856"/>
                  </a:lnTo>
                  <a:lnTo>
                    <a:pt x="9876" y="14198"/>
                  </a:lnTo>
                  <a:close/>
                  <a:moveTo>
                    <a:pt x="9876" y="12823"/>
                  </a:moveTo>
                  <a:lnTo>
                    <a:pt x="8611" y="13186"/>
                  </a:lnTo>
                  <a:lnTo>
                    <a:pt x="8369" y="12405"/>
                  </a:lnTo>
                  <a:lnTo>
                    <a:pt x="9876" y="12251"/>
                  </a:lnTo>
                  <a:close/>
                  <a:moveTo>
                    <a:pt x="9876" y="12218"/>
                  </a:moveTo>
                  <a:lnTo>
                    <a:pt x="8369" y="12372"/>
                  </a:lnTo>
                  <a:lnTo>
                    <a:pt x="9106" y="9887"/>
                  </a:lnTo>
                  <a:lnTo>
                    <a:pt x="9876" y="9601"/>
                  </a:lnTo>
                  <a:lnTo>
                    <a:pt x="9876" y="12218"/>
                  </a:lnTo>
                  <a:close/>
                  <a:moveTo>
                    <a:pt x="9876" y="9568"/>
                  </a:moveTo>
                  <a:lnTo>
                    <a:pt x="9106" y="9854"/>
                  </a:lnTo>
                  <a:lnTo>
                    <a:pt x="9040" y="7665"/>
                  </a:lnTo>
                  <a:lnTo>
                    <a:pt x="9876" y="7643"/>
                  </a:lnTo>
                  <a:lnTo>
                    <a:pt x="9876" y="9568"/>
                  </a:lnTo>
                  <a:close/>
                  <a:moveTo>
                    <a:pt x="9876" y="7610"/>
                  </a:moveTo>
                  <a:lnTo>
                    <a:pt x="9040" y="7643"/>
                  </a:lnTo>
                  <a:lnTo>
                    <a:pt x="8974" y="5444"/>
                  </a:lnTo>
                  <a:lnTo>
                    <a:pt x="9876" y="5378"/>
                  </a:lnTo>
                  <a:close/>
                  <a:moveTo>
                    <a:pt x="9876" y="5356"/>
                  </a:moveTo>
                  <a:lnTo>
                    <a:pt x="8974" y="5411"/>
                  </a:lnTo>
                  <a:lnTo>
                    <a:pt x="8875" y="1914"/>
                  </a:lnTo>
                  <a:lnTo>
                    <a:pt x="9876" y="1881"/>
                  </a:lnTo>
                  <a:lnTo>
                    <a:pt x="9876" y="5356"/>
                  </a:lnTo>
                  <a:close/>
                  <a:moveTo>
                    <a:pt x="9876" y="1848"/>
                  </a:moveTo>
                  <a:lnTo>
                    <a:pt x="8875" y="1892"/>
                  </a:lnTo>
                  <a:lnTo>
                    <a:pt x="8820" y="44"/>
                  </a:lnTo>
                  <a:lnTo>
                    <a:pt x="9876" y="22"/>
                  </a:lnTo>
                  <a:lnTo>
                    <a:pt x="9876" y="1848"/>
                  </a:lnTo>
                  <a:close/>
                  <a:moveTo>
                    <a:pt x="19751" y="12504"/>
                  </a:moveTo>
                  <a:lnTo>
                    <a:pt x="19092" y="11954"/>
                  </a:lnTo>
                  <a:lnTo>
                    <a:pt x="19224" y="10415"/>
                  </a:lnTo>
                  <a:cubicBezTo>
                    <a:pt x="19410" y="10568"/>
                    <a:pt x="19685" y="10810"/>
                    <a:pt x="19696" y="10843"/>
                  </a:cubicBezTo>
                  <a:cubicBezTo>
                    <a:pt x="19707" y="10843"/>
                    <a:pt x="19707" y="10854"/>
                    <a:pt x="19707" y="10854"/>
                  </a:cubicBezTo>
                  <a:close/>
                  <a:moveTo>
                    <a:pt x="18355" y="9678"/>
                  </a:moveTo>
                  <a:lnTo>
                    <a:pt x="17211" y="8952"/>
                  </a:lnTo>
                  <a:lnTo>
                    <a:pt x="17299" y="7038"/>
                  </a:lnTo>
                  <a:lnTo>
                    <a:pt x="18454" y="7830"/>
                  </a:lnTo>
                  <a:lnTo>
                    <a:pt x="18355" y="9678"/>
                  </a:lnTo>
                  <a:close/>
                  <a:moveTo>
                    <a:pt x="18487" y="7863"/>
                  </a:moveTo>
                  <a:lnTo>
                    <a:pt x="19202" y="8512"/>
                  </a:lnTo>
                  <a:lnTo>
                    <a:pt x="19202" y="10349"/>
                  </a:lnTo>
                  <a:lnTo>
                    <a:pt x="18388" y="9700"/>
                  </a:lnTo>
                  <a:close/>
                  <a:moveTo>
                    <a:pt x="12361" y="26569"/>
                  </a:moveTo>
                  <a:lnTo>
                    <a:pt x="12262" y="26052"/>
                  </a:lnTo>
                  <a:lnTo>
                    <a:pt x="13527" y="26074"/>
                  </a:lnTo>
                  <a:lnTo>
                    <a:pt x="12361" y="26569"/>
                  </a:lnTo>
                  <a:close/>
                  <a:moveTo>
                    <a:pt x="13516" y="26107"/>
                  </a:moveTo>
                  <a:lnTo>
                    <a:pt x="12196" y="27273"/>
                  </a:lnTo>
                  <a:lnTo>
                    <a:pt x="12361" y="26602"/>
                  </a:lnTo>
                  <a:close/>
                  <a:moveTo>
                    <a:pt x="12251" y="26019"/>
                  </a:moveTo>
                  <a:lnTo>
                    <a:pt x="11668" y="25327"/>
                  </a:lnTo>
                  <a:lnTo>
                    <a:pt x="12471" y="25689"/>
                  </a:lnTo>
                  <a:lnTo>
                    <a:pt x="13494" y="26041"/>
                  </a:lnTo>
                  <a:close/>
                  <a:moveTo>
                    <a:pt x="12471" y="25656"/>
                  </a:moveTo>
                  <a:lnTo>
                    <a:pt x="11625" y="25283"/>
                  </a:lnTo>
                  <a:lnTo>
                    <a:pt x="11559" y="23732"/>
                  </a:lnTo>
                  <a:lnTo>
                    <a:pt x="12405" y="24172"/>
                  </a:lnTo>
                  <a:lnTo>
                    <a:pt x="13340" y="24579"/>
                  </a:lnTo>
                  <a:lnTo>
                    <a:pt x="13571" y="26041"/>
                  </a:lnTo>
                  <a:lnTo>
                    <a:pt x="12471" y="25656"/>
                  </a:lnTo>
                  <a:close/>
                  <a:moveTo>
                    <a:pt x="16584" y="14417"/>
                  </a:moveTo>
                  <a:lnTo>
                    <a:pt x="17717" y="14758"/>
                  </a:lnTo>
                  <a:lnTo>
                    <a:pt x="17464" y="15033"/>
                  </a:lnTo>
                  <a:close/>
                  <a:moveTo>
                    <a:pt x="17618" y="15550"/>
                  </a:moveTo>
                  <a:lnTo>
                    <a:pt x="17156" y="15616"/>
                  </a:lnTo>
                  <a:lnTo>
                    <a:pt x="17167" y="15275"/>
                  </a:lnTo>
                  <a:lnTo>
                    <a:pt x="17453" y="15077"/>
                  </a:lnTo>
                  <a:close/>
                  <a:moveTo>
                    <a:pt x="17442" y="15055"/>
                  </a:moveTo>
                  <a:lnTo>
                    <a:pt x="17145" y="15242"/>
                  </a:lnTo>
                  <a:lnTo>
                    <a:pt x="16397" y="14626"/>
                  </a:lnTo>
                  <a:lnTo>
                    <a:pt x="16518" y="14406"/>
                  </a:lnTo>
                  <a:lnTo>
                    <a:pt x="17442" y="15055"/>
                  </a:lnTo>
                  <a:close/>
                  <a:moveTo>
                    <a:pt x="15495" y="11756"/>
                  </a:moveTo>
                  <a:lnTo>
                    <a:pt x="15430" y="12845"/>
                  </a:lnTo>
                  <a:lnTo>
                    <a:pt x="14528" y="12911"/>
                  </a:lnTo>
                  <a:lnTo>
                    <a:pt x="14407" y="11877"/>
                  </a:lnTo>
                  <a:close/>
                  <a:moveTo>
                    <a:pt x="14407" y="11844"/>
                  </a:moveTo>
                  <a:lnTo>
                    <a:pt x="14253" y="10579"/>
                  </a:lnTo>
                  <a:lnTo>
                    <a:pt x="15572" y="10568"/>
                  </a:lnTo>
                  <a:lnTo>
                    <a:pt x="15495" y="11734"/>
                  </a:lnTo>
                  <a:close/>
                  <a:moveTo>
                    <a:pt x="12977" y="21764"/>
                  </a:moveTo>
                  <a:lnTo>
                    <a:pt x="12471" y="21434"/>
                  </a:lnTo>
                  <a:lnTo>
                    <a:pt x="13153" y="21071"/>
                  </a:lnTo>
                  <a:lnTo>
                    <a:pt x="13692" y="21643"/>
                  </a:lnTo>
                  <a:close/>
                  <a:moveTo>
                    <a:pt x="13714" y="21665"/>
                  </a:moveTo>
                  <a:lnTo>
                    <a:pt x="13901" y="22335"/>
                  </a:lnTo>
                  <a:lnTo>
                    <a:pt x="13021" y="21786"/>
                  </a:lnTo>
                  <a:close/>
                  <a:moveTo>
                    <a:pt x="12570" y="19135"/>
                  </a:moveTo>
                  <a:lnTo>
                    <a:pt x="11987" y="18838"/>
                  </a:lnTo>
                  <a:lnTo>
                    <a:pt x="11998" y="17618"/>
                  </a:lnTo>
                  <a:lnTo>
                    <a:pt x="12768" y="17915"/>
                  </a:lnTo>
                  <a:close/>
                  <a:moveTo>
                    <a:pt x="12790" y="17937"/>
                  </a:moveTo>
                  <a:lnTo>
                    <a:pt x="13791" y="18486"/>
                  </a:lnTo>
                  <a:lnTo>
                    <a:pt x="13318" y="19509"/>
                  </a:lnTo>
                  <a:lnTo>
                    <a:pt x="12603" y="19146"/>
                  </a:lnTo>
                  <a:lnTo>
                    <a:pt x="12790" y="17937"/>
                  </a:lnTo>
                  <a:close/>
                  <a:moveTo>
                    <a:pt x="12592" y="19179"/>
                  </a:moveTo>
                  <a:lnTo>
                    <a:pt x="13296" y="19531"/>
                  </a:lnTo>
                  <a:lnTo>
                    <a:pt x="12779" y="20642"/>
                  </a:lnTo>
                  <a:lnTo>
                    <a:pt x="12372" y="20499"/>
                  </a:lnTo>
                  <a:lnTo>
                    <a:pt x="12592" y="19179"/>
                  </a:lnTo>
                  <a:close/>
                  <a:moveTo>
                    <a:pt x="12779" y="20686"/>
                  </a:moveTo>
                  <a:lnTo>
                    <a:pt x="13131" y="21049"/>
                  </a:lnTo>
                  <a:lnTo>
                    <a:pt x="12460" y="21401"/>
                  </a:lnTo>
                  <a:lnTo>
                    <a:pt x="12438" y="21038"/>
                  </a:lnTo>
                  <a:close/>
                  <a:moveTo>
                    <a:pt x="12757" y="20664"/>
                  </a:moveTo>
                  <a:lnTo>
                    <a:pt x="12438" y="21005"/>
                  </a:lnTo>
                  <a:lnTo>
                    <a:pt x="12383" y="20532"/>
                  </a:lnTo>
                  <a:close/>
                  <a:moveTo>
                    <a:pt x="12449" y="21456"/>
                  </a:moveTo>
                  <a:lnTo>
                    <a:pt x="12933" y="21775"/>
                  </a:lnTo>
                  <a:lnTo>
                    <a:pt x="12251" y="21895"/>
                  </a:lnTo>
                  <a:close/>
                  <a:moveTo>
                    <a:pt x="12801" y="20653"/>
                  </a:moveTo>
                  <a:lnTo>
                    <a:pt x="13329" y="19542"/>
                  </a:lnTo>
                  <a:lnTo>
                    <a:pt x="14220" y="19993"/>
                  </a:lnTo>
                  <a:lnTo>
                    <a:pt x="13164" y="21038"/>
                  </a:lnTo>
                  <a:lnTo>
                    <a:pt x="12801" y="20664"/>
                  </a:lnTo>
                  <a:close/>
                  <a:moveTo>
                    <a:pt x="13340" y="19520"/>
                  </a:moveTo>
                  <a:lnTo>
                    <a:pt x="13824" y="18497"/>
                  </a:lnTo>
                  <a:lnTo>
                    <a:pt x="15034" y="19179"/>
                  </a:lnTo>
                  <a:lnTo>
                    <a:pt x="14242" y="19971"/>
                  </a:lnTo>
                  <a:close/>
                  <a:moveTo>
                    <a:pt x="12801" y="17904"/>
                  </a:moveTo>
                  <a:lnTo>
                    <a:pt x="12790" y="17486"/>
                  </a:lnTo>
                  <a:lnTo>
                    <a:pt x="13758" y="17948"/>
                  </a:lnTo>
                  <a:lnTo>
                    <a:pt x="13802" y="18453"/>
                  </a:lnTo>
                  <a:close/>
                  <a:moveTo>
                    <a:pt x="15331" y="14549"/>
                  </a:moveTo>
                  <a:lnTo>
                    <a:pt x="14693" y="14593"/>
                  </a:lnTo>
                  <a:lnTo>
                    <a:pt x="14682" y="14362"/>
                  </a:lnTo>
                  <a:lnTo>
                    <a:pt x="15419" y="14274"/>
                  </a:lnTo>
                  <a:lnTo>
                    <a:pt x="15342" y="14549"/>
                  </a:lnTo>
                  <a:close/>
                  <a:moveTo>
                    <a:pt x="15364" y="14582"/>
                  </a:moveTo>
                  <a:lnTo>
                    <a:pt x="16177" y="14923"/>
                  </a:lnTo>
                  <a:lnTo>
                    <a:pt x="16056" y="15110"/>
                  </a:lnTo>
                  <a:lnTo>
                    <a:pt x="15342" y="14824"/>
                  </a:lnTo>
                  <a:close/>
                  <a:moveTo>
                    <a:pt x="15331" y="14582"/>
                  </a:moveTo>
                  <a:lnTo>
                    <a:pt x="15309" y="14813"/>
                  </a:lnTo>
                  <a:lnTo>
                    <a:pt x="14693" y="14846"/>
                  </a:lnTo>
                  <a:lnTo>
                    <a:pt x="14693" y="14626"/>
                  </a:lnTo>
                  <a:lnTo>
                    <a:pt x="15331" y="14582"/>
                  </a:lnTo>
                  <a:close/>
                  <a:moveTo>
                    <a:pt x="14682" y="14879"/>
                  </a:moveTo>
                  <a:lnTo>
                    <a:pt x="15320" y="14846"/>
                  </a:lnTo>
                  <a:lnTo>
                    <a:pt x="16056" y="15143"/>
                  </a:lnTo>
                  <a:lnTo>
                    <a:pt x="16430" y="15517"/>
                  </a:lnTo>
                  <a:lnTo>
                    <a:pt x="15759" y="15979"/>
                  </a:lnTo>
                  <a:lnTo>
                    <a:pt x="14737" y="16210"/>
                  </a:lnTo>
                  <a:lnTo>
                    <a:pt x="13978" y="16232"/>
                  </a:lnTo>
                  <a:lnTo>
                    <a:pt x="13274" y="16100"/>
                  </a:lnTo>
                  <a:lnTo>
                    <a:pt x="12900" y="15814"/>
                  </a:lnTo>
                  <a:lnTo>
                    <a:pt x="13087" y="15374"/>
                  </a:lnTo>
                  <a:lnTo>
                    <a:pt x="13978" y="15011"/>
                  </a:lnTo>
                  <a:lnTo>
                    <a:pt x="14682" y="14868"/>
                  </a:lnTo>
                  <a:close/>
                  <a:moveTo>
                    <a:pt x="12768" y="15803"/>
                  </a:moveTo>
                  <a:lnTo>
                    <a:pt x="13010" y="15473"/>
                  </a:lnTo>
                  <a:lnTo>
                    <a:pt x="12867" y="15803"/>
                  </a:lnTo>
                  <a:lnTo>
                    <a:pt x="12768" y="15803"/>
                  </a:lnTo>
                  <a:close/>
                  <a:moveTo>
                    <a:pt x="12812" y="15836"/>
                  </a:moveTo>
                  <a:lnTo>
                    <a:pt x="12757" y="15869"/>
                  </a:lnTo>
                  <a:lnTo>
                    <a:pt x="12757" y="15836"/>
                  </a:lnTo>
                  <a:lnTo>
                    <a:pt x="12812" y="15836"/>
                  </a:lnTo>
                  <a:close/>
                  <a:moveTo>
                    <a:pt x="12735" y="15803"/>
                  </a:moveTo>
                  <a:lnTo>
                    <a:pt x="12581" y="15814"/>
                  </a:lnTo>
                  <a:lnTo>
                    <a:pt x="12570" y="15814"/>
                  </a:lnTo>
                  <a:lnTo>
                    <a:pt x="12977" y="15286"/>
                  </a:lnTo>
                  <a:lnTo>
                    <a:pt x="13054" y="15363"/>
                  </a:lnTo>
                  <a:lnTo>
                    <a:pt x="12735" y="15814"/>
                  </a:lnTo>
                  <a:close/>
                  <a:moveTo>
                    <a:pt x="12581" y="15836"/>
                  </a:moveTo>
                  <a:lnTo>
                    <a:pt x="12724" y="15836"/>
                  </a:lnTo>
                  <a:lnTo>
                    <a:pt x="12724" y="15880"/>
                  </a:lnTo>
                  <a:lnTo>
                    <a:pt x="12548" y="15968"/>
                  </a:lnTo>
                  <a:lnTo>
                    <a:pt x="12548" y="15847"/>
                  </a:lnTo>
                  <a:lnTo>
                    <a:pt x="12581" y="15847"/>
                  </a:lnTo>
                  <a:close/>
                  <a:moveTo>
                    <a:pt x="12889" y="16793"/>
                  </a:moveTo>
                  <a:lnTo>
                    <a:pt x="13736" y="17233"/>
                  </a:lnTo>
                  <a:lnTo>
                    <a:pt x="13725" y="17486"/>
                  </a:lnTo>
                  <a:lnTo>
                    <a:pt x="12834" y="17046"/>
                  </a:lnTo>
                  <a:close/>
                  <a:moveTo>
                    <a:pt x="12878" y="16738"/>
                  </a:moveTo>
                  <a:lnTo>
                    <a:pt x="12361" y="16166"/>
                  </a:lnTo>
                  <a:lnTo>
                    <a:pt x="12526" y="16012"/>
                  </a:lnTo>
                  <a:lnTo>
                    <a:pt x="12977" y="16507"/>
                  </a:lnTo>
                  <a:close/>
                  <a:moveTo>
                    <a:pt x="12900" y="16760"/>
                  </a:moveTo>
                  <a:lnTo>
                    <a:pt x="13010" y="16518"/>
                  </a:lnTo>
                  <a:lnTo>
                    <a:pt x="13758" y="16826"/>
                  </a:lnTo>
                  <a:lnTo>
                    <a:pt x="13736" y="17200"/>
                  </a:lnTo>
                  <a:lnTo>
                    <a:pt x="12900" y="16760"/>
                  </a:lnTo>
                  <a:close/>
                  <a:moveTo>
                    <a:pt x="12999" y="16474"/>
                  </a:moveTo>
                  <a:lnTo>
                    <a:pt x="12559" y="15990"/>
                  </a:lnTo>
                  <a:lnTo>
                    <a:pt x="12735" y="15902"/>
                  </a:lnTo>
                  <a:lnTo>
                    <a:pt x="13120" y="16298"/>
                  </a:lnTo>
                  <a:lnTo>
                    <a:pt x="12999" y="16474"/>
                  </a:lnTo>
                  <a:close/>
                  <a:moveTo>
                    <a:pt x="12757" y="15891"/>
                  </a:moveTo>
                  <a:lnTo>
                    <a:pt x="12878" y="15836"/>
                  </a:lnTo>
                  <a:lnTo>
                    <a:pt x="13252" y="16122"/>
                  </a:lnTo>
                  <a:lnTo>
                    <a:pt x="13142" y="16276"/>
                  </a:lnTo>
                  <a:lnTo>
                    <a:pt x="12757" y="15891"/>
                  </a:lnTo>
                  <a:close/>
                  <a:moveTo>
                    <a:pt x="13274" y="16133"/>
                  </a:moveTo>
                  <a:lnTo>
                    <a:pt x="13956" y="16265"/>
                  </a:lnTo>
                  <a:lnTo>
                    <a:pt x="13835" y="16474"/>
                  </a:lnTo>
                  <a:lnTo>
                    <a:pt x="13164" y="16287"/>
                  </a:lnTo>
                  <a:lnTo>
                    <a:pt x="13274" y="16133"/>
                  </a:lnTo>
                  <a:close/>
                  <a:moveTo>
                    <a:pt x="13989" y="16265"/>
                  </a:moveTo>
                  <a:lnTo>
                    <a:pt x="14726" y="16232"/>
                  </a:lnTo>
                  <a:lnTo>
                    <a:pt x="14770" y="16507"/>
                  </a:lnTo>
                  <a:lnTo>
                    <a:pt x="13868" y="16474"/>
                  </a:lnTo>
                  <a:close/>
                  <a:moveTo>
                    <a:pt x="14748" y="16232"/>
                  </a:moveTo>
                  <a:lnTo>
                    <a:pt x="15759" y="16012"/>
                  </a:lnTo>
                  <a:lnTo>
                    <a:pt x="15979" y="16243"/>
                  </a:lnTo>
                  <a:lnTo>
                    <a:pt x="14803" y="16507"/>
                  </a:lnTo>
                  <a:close/>
                  <a:moveTo>
                    <a:pt x="14671" y="14846"/>
                  </a:moveTo>
                  <a:lnTo>
                    <a:pt x="13989" y="14978"/>
                  </a:lnTo>
                  <a:lnTo>
                    <a:pt x="13934" y="14824"/>
                  </a:lnTo>
                  <a:lnTo>
                    <a:pt x="13934" y="14813"/>
                  </a:lnTo>
                  <a:lnTo>
                    <a:pt x="14671" y="14626"/>
                  </a:lnTo>
                  <a:lnTo>
                    <a:pt x="14671" y="14846"/>
                  </a:lnTo>
                  <a:close/>
                  <a:moveTo>
                    <a:pt x="13956" y="14989"/>
                  </a:moveTo>
                  <a:lnTo>
                    <a:pt x="13087" y="15341"/>
                  </a:lnTo>
                  <a:lnTo>
                    <a:pt x="12999" y="15264"/>
                  </a:lnTo>
                  <a:lnTo>
                    <a:pt x="13901" y="14824"/>
                  </a:lnTo>
                  <a:lnTo>
                    <a:pt x="13901" y="14835"/>
                  </a:lnTo>
                  <a:lnTo>
                    <a:pt x="13956" y="14989"/>
                  </a:lnTo>
                  <a:close/>
                  <a:moveTo>
                    <a:pt x="12977" y="15242"/>
                  </a:moveTo>
                  <a:lnTo>
                    <a:pt x="12834" y="15132"/>
                  </a:lnTo>
                  <a:lnTo>
                    <a:pt x="13813" y="14615"/>
                  </a:lnTo>
                  <a:lnTo>
                    <a:pt x="13890" y="14802"/>
                  </a:lnTo>
                  <a:lnTo>
                    <a:pt x="12977" y="15242"/>
                  </a:lnTo>
                  <a:close/>
                  <a:moveTo>
                    <a:pt x="12955" y="15264"/>
                  </a:moveTo>
                  <a:lnTo>
                    <a:pt x="12526" y="15814"/>
                  </a:lnTo>
                  <a:lnTo>
                    <a:pt x="12339" y="15814"/>
                  </a:lnTo>
                  <a:lnTo>
                    <a:pt x="12812" y="15154"/>
                  </a:lnTo>
                  <a:close/>
                  <a:moveTo>
                    <a:pt x="12526" y="15836"/>
                  </a:moveTo>
                  <a:lnTo>
                    <a:pt x="12515" y="15979"/>
                  </a:lnTo>
                  <a:lnTo>
                    <a:pt x="12350" y="16133"/>
                  </a:lnTo>
                  <a:lnTo>
                    <a:pt x="12328" y="15836"/>
                  </a:lnTo>
                  <a:lnTo>
                    <a:pt x="12526" y="15836"/>
                  </a:lnTo>
                  <a:close/>
                  <a:moveTo>
                    <a:pt x="12339" y="16177"/>
                  </a:moveTo>
                  <a:lnTo>
                    <a:pt x="12867" y="16771"/>
                  </a:lnTo>
                  <a:lnTo>
                    <a:pt x="12812" y="17024"/>
                  </a:lnTo>
                  <a:lnTo>
                    <a:pt x="12174" y="16320"/>
                  </a:lnTo>
                  <a:close/>
                  <a:moveTo>
                    <a:pt x="12834" y="17079"/>
                  </a:moveTo>
                  <a:lnTo>
                    <a:pt x="13736" y="17519"/>
                  </a:lnTo>
                  <a:lnTo>
                    <a:pt x="13758" y="17915"/>
                  </a:lnTo>
                  <a:lnTo>
                    <a:pt x="12790" y="17453"/>
                  </a:lnTo>
                  <a:lnTo>
                    <a:pt x="12834" y="17079"/>
                  </a:lnTo>
                  <a:close/>
                  <a:moveTo>
                    <a:pt x="13021" y="16496"/>
                  </a:moveTo>
                  <a:lnTo>
                    <a:pt x="13153" y="16309"/>
                  </a:lnTo>
                  <a:lnTo>
                    <a:pt x="13835" y="16496"/>
                  </a:lnTo>
                  <a:lnTo>
                    <a:pt x="13769" y="16793"/>
                  </a:lnTo>
                  <a:lnTo>
                    <a:pt x="13021" y="16496"/>
                  </a:lnTo>
                  <a:close/>
                  <a:moveTo>
                    <a:pt x="13769" y="17244"/>
                  </a:moveTo>
                  <a:lnTo>
                    <a:pt x="13769" y="17244"/>
                  </a:lnTo>
                  <a:cubicBezTo>
                    <a:pt x="13769" y="17244"/>
                    <a:pt x="13769" y="17244"/>
                    <a:pt x="13780" y="17244"/>
                  </a:cubicBezTo>
                  <a:lnTo>
                    <a:pt x="14803" y="17442"/>
                  </a:lnTo>
                  <a:lnTo>
                    <a:pt x="14858" y="17827"/>
                  </a:lnTo>
                  <a:lnTo>
                    <a:pt x="13758" y="17497"/>
                  </a:lnTo>
                  <a:close/>
                  <a:moveTo>
                    <a:pt x="13780" y="17222"/>
                  </a:moveTo>
                  <a:lnTo>
                    <a:pt x="13769" y="17211"/>
                  </a:lnTo>
                  <a:lnTo>
                    <a:pt x="13791" y="16837"/>
                  </a:lnTo>
                  <a:lnTo>
                    <a:pt x="14726" y="16958"/>
                  </a:lnTo>
                  <a:lnTo>
                    <a:pt x="14792" y="17409"/>
                  </a:lnTo>
                  <a:close/>
                  <a:moveTo>
                    <a:pt x="13791" y="16804"/>
                  </a:moveTo>
                  <a:lnTo>
                    <a:pt x="13857" y="16507"/>
                  </a:lnTo>
                  <a:lnTo>
                    <a:pt x="14781" y="16540"/>
                  </a:lnTo>
                  <a:lnTo>
                    <a:pt x="14726" y="16936"/>
                  </a:lnTo>
                  <a:lnTo>
                    <a:pt x="13791" y="16804"/>
                  </a:lnTo>
                  <a:close/>
                  <a:moveTo>
                    <a:pt x="14803" y="16540"/>
                  </a:moveTo>
                  <a:lnTo>
                    <a:pt x="15990" y="16276"/>
                  </a:lnTo>
                  <a:lnTo>
                    <a:pt x="15935" y="16727"/>
                  </a:lnTo>
                  <a:lnTo>
                    <a:pt x="14748" y="16936"/>
                  </a:lnTo>
                  <a:close/>
                  <a:moveTo>
                    <a:pt x="15792" y="15990"/>
                  </a:moveTo>
                  <a:lnTo>
                    <a:pt x="16452" y="15539"/>
                  </a:lnTo>
                  <a:lnTo>
                    <a:pt x="16760" y="15649"/>
                  </a:lnTo>
                  <a:lnTo>
                    <a:pt x="16012" y="16232"/>
                  </a:lnTo>
                  <a:close/>
                  <a:moveTo>
                    <a:pt x="16485" y="15517"/>
                  </a:moveTo>
                  <a:lnTo>
                    <a:pt x="16771" y="15363"/>
                  </a:lnTo>
                  <a:lnTo>
                    <a:pt x="16771" y="15616"/>
                  </a:lnTo>
                  <a:close/>
                  <a:moveTo>
                    <a:pt x="16452" y="15506"/>
                  </a:moveTo>
                  <a:lnTo>
                    <a:pt x="16078" y="15121"/>
                  </a:lnTo>
                  <a:lnTo>
                    <a:pt x="16210" y="14934"/>
                  </a:lnTo>
                  <a:lnTo>
                    <a:pt x="16760" y="15341"/>
                  </a:lnTo>
                  <a:close/>
                  <a:moveTo>
                    <a:pt x="16199" y="14901"/>
                  </a:moveTo>
                  <a:lnTo>
                    <a:pt x="15364" y="14549"/>
                  </a:lnTo>
                  <a:lnTo>
                    <a:pt x="15441" y="14274"/>
                  </a:lnTo>
                  <a:lnTo>
                    <a:pt x="16364" y="14637"/>
                  </a:lnTo>
                  <a:close/>
                  <a:moveTo>
                    <a:pt x="15430" y="14242"/>
                  </a:moveTo>
                  <a:lnTo>
                    <a:pt x="14682" y="14329"/>
                  </a:lnTo>
                  <a:lnTo>
                    <a:pt x="14660" y="14099"/>
                  </a:lnTo>
                  <a:lnTo>
                    <a:pt x="15517" y="14000"/>
                  </a:lnTo>
                  <a:close/>
                  <a:moveTo>
                    <a:pt x="14671" y="14593"/>
                  </a:moveTo>
                  <a:lnTo>
                    <a:pt x="13912" y="14791"/>
                  </a:lnTo>
                  <a:lnTo>
                    <a:pt x="13846" y="14604"/>
                  </a:lnTo>
                  <a:lnTo>
                    <a:pt x="14649" y="14362"/>
                  </a:lnTo>
                  <a:close/>
                  <a:moveTo>
                    <a:pt x="13835" y="14571"/>
                  </a:moveTo>
                  <a:lnTo>
                    <a:pt x="13736" y="14406"/>
                  </a:lnTo>
                  <a:lnTo>
                    <a:pt x="14638" y="14110"/>
                  </a:lnTo>
                  <a:lnTo>
                    <a:pt x="14649" y="14340"/>
                  </a:lnTo>
                  <a:lnTo>
                    <a:pt x="13835" y="14582"/>
                  </a:lnTo>
                  <a:close/>
                  <a:moveTo>
                    <a:pt x="13725" y="14384"/>
                  </a:moveTo>
                  <a:lnTo>
                    <a:pt x="13736" y="13670"/>
                  </a:lnTo>
                  <a:lnTo>
                    <a:pt x="14561" y="13439"/>
                  </a:lnTo>
                  <a:lnTo>
                    <a:pt x="14638" y="14077"/>
                  </a:lnTo>
                  <a:close/>
                  <a:moveTo>
                    <a:pt x="13802" y="14582"/>
                  </a:moveTo>
                  <a:lnTo>
                    <a:pt x="12801" y="15110"/>
                  </a:lnTo>
                  <a:lnTo>
                    <a:pt x="12614" y="15055"/>
                  </a:lnTo>
                  <a:lnTo>
                    <a:pt x="13703" y="14417"/>
                  </a:lnTo>
                  <a:lnTo>
                    <a:pt x="13802" y="14582"/>
                  </a:lnTo>
                  <a:close/>
                  <a:moveTo>
                    <a:pt x="12779" y="15132"/>
                  </a:moveTo>
                  <a:lnTo>
                    <a:pt x="12295" y="15803"/>
                  </a:lnTo>
                  <a:lnTo>
                    <a:pt x="12075" y="15803"/>
                  </a:lnTo>
                  <a:lnTo>
                    <a:pt x="12592" y="15077"/>
                  </a:lnTo>
                  <a:lnTo>
                    <a:pt x="12779" y="15132"/>
                  </a:lnTo>
                  <a:close/>
                  <a:moveTo>
                    <a:pt x="12295" y="15836"/>
                  </a:moveTo>
                  <a:lnTo>
                    <a:pt x="12328" y="16155"/>
                  </a:lnTo>
                  <a:lnTo>
                    <a:pt x="12163" y="16298"/>
                  </a:lnTo>
                  <a:lnTo>
                    <a:pt x="12064" y="15836"/>
                  </a:lnTo>
                  <a:lnTo>
                    <a:pt x="12295" y="15836"/>
                  </a:lnTo>
                  <a:close/>
                  <a:moveTo>
                    <a:pt x="12812" y="17057"/>
                  </a:moveTo>
                  <a:lnTo>
                    <a:pt x="12768" y="17431"/>
                  </a:lnTo>
                  <a:lnTo>
                    <a:pt x="11932" y="16540"/>
                  </a:lnTo>
                  <a:lnTo>
                    <a:pt x="12152" y="16342"/>
                  </a:lnTo>
                  <a:close/>
                  <a:moveTo>
                    <a:pt x="13758" y="17530"/>
                  </a:moveTo>
                  <a:lnTo>
                    <a:pt x="14858" y="17860"/>
                  </a:lnTo>
                  <a:lnTo>
                    <a:pt x="14924" y="18376"/>
                  </a:lnTo>
                  <a:lnTo>
                    <a:pt x="13791" y="17926"/>
                  </a:lnTo>
                  <a:close/>
                  <a:moveTo>
                    <a:pt x="14825" y="17442"/>
                  </a:moveTo>
                  <a:lnTo>
                    <a:pt x="16166" y="17288"/>
                  </a:lnTo>
                  <a:lnTo>
                    <a:pt x="16419" y="17640"/>
                  </a:lnTo>
                  <a:lnTo>
                    <a:pt x="14880" y="17838"/>
                  </a:lnTo>
                  <a:close/>
                  <a:moveTo>
                    <a:pt x="14825" y="17420"/>
                  </a:moveTo>
                  <a:lnTo>
                    <a:pt x="14748" y="16958"/>
                  </a:lnTo>
                  <a:lnTo>
                    <a:pt x="15946" y="16760"/>
                  </a:lnTo>
                  <a:lnTo>
                    <a:pt x="16155" y="17266"/>
                  </a:lnTo>
                  <a:close/>
                  <a:moveTo>
                    <a:pt x="16012" y="16265"/>
                  </a:moveTo>
                  <a:lnTo>
                    <a:pt x="16782" y="15671"/>
                  </a:lnTo>
                  <a:lnTo>
                    <a:pt x="16848" y="15869"/>
                  </a:lnTo>
                  <a:lnTo>
                    <a:pt x="15968" y="16716"/>
                  </a:lnTo>
                  <a:close/>
                  <a:moveTo>
                    <a:pt x="16221" y="14912"/>
                  </a:moveTo>
                  <a:lnTo>
                    <a:pt x="16386" y="14659"/>
                  </a:lnTo>
                  <a:lnTo>
                    <a:pt x="17112" y="15253"/>
                  </a:lnTo>
                  <a:lnTo>
                    <a:pt x="16793" y="15330"/>
                  </a:lnTo>
                  <a:lnTo>
                    <a:pt x="16221" y="14912"/>
                  </a:lnTo>
                  <a:close/>
                  <a:moveTo>
                    <a:pt x="16375" y="14615"/>
                  </a:moveTo>
                  <a:lnTo>
                    <a:pt x="15452" y="14253"/>
                  </a:lnTo>
                  <a:lnTo>
                    <a:pt x="15539" y="14011"/>
                  </a:lnTo>
                  <a:lnTo>
                    <a:pt x="16386" y="14351"/>
                  </a:lnTo>
                  <a:lnTo>
                    <a:pt x="16485" y="14384"/>
                  </a:lnTo>
                  <a:close/>
                  <a:moveTo>
                    <a:pt x="14660" y="14066"/>
                  </a:moveTo>
                  <a:lnTo>
                    <a:pt x="14594" y="13439"/>
                  </a:lnTo>
                  <a:lnTo>
                    <a:pt x="15397" y="13307"/>
                  </a:lnTo>
                  <a:lnTo>
                    <a:pt x="15517" y="13978"/>
                  </a:lnTo>
                  <a:close/>
                  <a:moveTo>
                    <a:pt x="15397" y="13285"/>
                  </a:moveTo>
                  <a:lnTo>
                    <a:pt x="14583" y="13406"/>
                  </a:lnTo>
                  <a:lnTo>
                    <a:pt x="14528" y="12933"/>
                  </a:lnTo>
                  <a:lnTo>
                    <a:pt x="15419" y="12878"/>
                  </a:lnTo>
                  <a:lnTo>
                    <a:pt x="15397" y="13285"/>
                  </a:lnTo>
                  <a:close/>
                  <a:moveTo>
                    <a:pt x="14561" y="13417"/>
                  </a:moveTo>
                  <a:lnTo>
                    <a:pt x="13725" y="13637"/>
                  </a:lnTo>
                  <a:lnTo>
                    <a:pt x="13593" y="13186"/>
                  </a:lnTo>
                  <a:lnTo>
                    <a:pt x="14506" y="12944"/>
                  </a:lnTo>
                  <a:close/>
                  <a:moveTo>
                    <a:pt x="13692" y="14395"/>
                  </a:moveTo>
                  <a:lnTo>
                    <a:pt x="12581" y="15044"/>
                  </a:lnTo>
                  <a:lnTo>
                    <a:pt x="12284" y="14978"/>
                  </a:lnTo>
                  <a:lnTo>
                    <a:pt x="13703" y="13692"/>
                  </a:lnTo>
                  <a:close/>
                  <a:moveTo>
                    <a:pt x="12559" y="15066"/>
                  </a:moveTo>
                  <a:lnTo>
                    <a:pt x="12031" y="15814"/>
                  </a:lnTo>
                  <a:lnTo>
                    <a:pt x="11723" y="15814"/>
                  </a:lnTo>
                  <a:lnTo>
                    <a:pt x="12251" y="15000"/>
                  </a:lnTo>
                  <a:close/>
                  <a:moveTo>
                    <a:pt x="12031" y="15836"/>
                  </a:moveTo>
                  <a:lnTo>
                    <a:pt x="12141" y="16320"/>
                  </a:lnTo>
                  <a:lnTo>
                    <a:pt x="11921" y="16518"/>
                  </a:lnTo>
                  <a:lnTo>
                    <a:pt x="11712" y="15847"/>
                  </a:lnTo>
                  <a:lnTo>
                    <a:pt x="12031" y="15836"/>
                  </a:lnTo>
                  <a:close/>
                  <a:moveTo>
                    <a:pt x="12757" y="17475"/>
                  </a:moveTo>
                  <a:lnTo>
                    <a:pt x="12768" y="17882"/>
                  </a:lnTo>
                  <a:lnTo>
                    <a:pt x="11998" y="17585"/>
                  </a:lnTo>
                  <a:lnTo>
                    <a:pt x="11921" y="16584"/>
                  </a:lnTo>
                  <a:close/>
                  <a:moveTo>
                    <a:pt x="11976" y="18871"/>
                  </a:moveTo>
                  <a:lnTo>
                    <a:pt x="12559" y="19157"/>
                  </a:lnTo>
                  <a:lnTo>
                    <a:pt x="12350" y="20477"/>
                  </a:lnTo>
                  <a:lnTo>
                    <a:pt x="11998" y="20015"/>
                  </a:lnTo>
                  <a:lnTo>
                    <a:pt x="11976" y="19069"/>
                  </a:lnTo>
                  <a:close/>
                  <a:moveTo>
                    <a:pt x="12350" y="20510"/>
                  </a:moveTo>
                  <a:lnTo>
                    <a:pt x="12405" y="21005"/>
                  </a:lnTo>
                  <a:lnTo>
                    <a:pt x="12163" y="20807"/>
                  </a:lnTo>
                  <a:lnTo>
                    <a:pt x="12020" y="20081"/>
                  </a:lnTo>
                  <a:lnTo>
                    <a:pt x="12350" y="20510"/>
                  </a:lnTo>
                  <a:close/>
                  <a:moveTo>
                    <a:pt x="12416" y="21038"/>
                  </a:moveTo>
                  <a:lnTo>
                    <a:pt x="12427" y="21412"/>
                  </a:lnTo>
                  <a:lnTo>
                    <a:pt x="12064" y="21412"/>
                  </a:lnTo>
                  <a:lnTo>
                    <a:pt x="12163" y="20851"/>
                  </a:lnTo>
                  <a:lnTo>
                    <a:pt x="12416" y="21049"/>
                  </a:lnTo>
                  <a:close/>
                  <a:moveTo>
                    <a:pt x="12416" y="21445"/>
                  </a:moveTo>
                  <a:lnTo>
                    <a:pt x="12207" y="21895"/>
                  </a:lnTo>
                  <a:lnTo>
                    <a:pt x="11438" y="22313"/>
                  </a:lnTo>
                  <a:lnTo>
                    <a:pt x="11833" y="21852"/>
                  </a:lnTo>
                  <a:lnTo>
                    <a:pt x="12053" y="21445"/>
                  </a:lnTo>
                  <a:close/>
                  <a:moveTo>
                    <a:pt x="12229" y="21928"/>
                  </a:moveTo>
                  <a:lnTo>
                    <a:pt x="12966" y="21797"/>
                  </a:lnTo>
                  <a:lnTo>
                    <a:pt x="13252" y="23182"/>
                  </a:lnTo>
                  <a:lnTo>
                    <a:pt x="12394" y="22885"/>
                  </a:lnTo>
                  <a:lnTo>
                    <a:pt x="11471" y="22588"/>
                  </a:lnTo>
                  <a:lnTo>
                    <a:pt x="12229" y="21928"/>
                  </a:lnTo>
                  <a:close/>
                  <a:moveTo>
                    <a:pt x="12999" y="21808"/>
                  </a:moveTo>
                  <a:lnTo>
                    <a:pt x="13912" y="22368"/>
                  </a:lnTo>
                  <a:lnTo>
                    <a:pt x="14220" y="23435"/>
                  </a:lnTo>
                  <a:lnTo>
                    <a:pt x="13274" y="23193"/>
                  </a:lnTo>
                  <a:close/>
                  <a:moveTo>
                    <a:pt x="14231" y="23468"/>
                  </a:moveTo>
                  <a:lnTo>
                    <a:pt x="14264" y="24887"/>
                  </a:lnTo>
                  <a:lnTo>
                    <a:pt x="13362" y="24557"/>
                  </a:lnTo>
                  <a:lnTo>
                    <a:pt x="13285" y="23226"/>
                  </a:lnTo>
                  <a:close/>
                  <a:moveTo>
                    <a:pt x="14253" y="23468"/>
                  </a:moveTo>
                  <a:lnTo>
                    <a:pt x="15419" y="23138"/>
                  </a:lnTo>
                  <a:lnTo>
                    <a:pt x="15276" y="24799"/>
                  </a:lnTo>
                  <a:lnTo>
                    <a:pt x="14297" y="24898"/>
                  </a:lnTo>
                  <a:lnTo>
                    <a:pt x="14253" y="23468"/>
                  </a:lnTo>
                  <a:close/>
                  <a:moveTo>
                    <a:pt x="14253" y="23446"/>
                  </a:moveTo>
                  <a:lnTo>
                    <a:pt x="13945" y="22368"/>
                  </a:lnTo>
                  <a:lnTo>
                    <a:pt x="15419" y="22016"/>
                  </a:lnTo>
                  <a:lnTo>
                    <a:pt x="15419" y="23105"/>
                  </a:lnTo>
                  <a:lnTo>
                    <a:pt x="14253" y="23446"/>
                  </a:lnTo>
                  <a:close/>
                  <a:moveTo>
                    <a:pt x="13934" y="22346"/>
                  </a:moveTo>
                  <a:lnTo>
                    <a:pt x="13736" y="21665"/>
                  </a:lnTo>
                  <a:lnTo>
                    <a:pt x="15419" y="20939"/>
                  </a:lnTo>
                  <a:lnTo>
                    <a:pt x="15419" y="21994"/>
                  </a:lnTo>
                  <a:close/>
                  <a:moveTo>
                    <a:pt x="13725" y="21632"/>
                  </a:moveTo>
                  <a:lnTo>
                    <a:pt x="13175" y="21060"/>
                  </a:lnTo>
                  <a:lnTo>
                    <a:pt x="14242" y="20004"/>
                  </a:lnTo>
                  <a:lnTo>
                    <a:pt x="15254" y="20180"/>
                  </a:lnTo>
                  <a:lnTo>
                    <a:pt x="15419" y="20906"/>
                  </a:lnTo>
                  <a:lnTo>
                    <a:pt x="13725" y="21632"/>
                  </a:lnTo>
                  <a:close/>
                  <a:moveTo>
                    <a:pt x="14275" y="19982"/>
                  </a:moveTo>
                  <a:lnTo>
                    <a:pt x="15056" y="19212"/>
                  </a:lnTo>
                  <a:lnTo>
                    <a:pt x="15067" y="19300"/>
                  </a:lnTo>
                  <a:lnTo>
                    <a:pt x="15254" y="20147"/>
                  </a:lnTo>
                  <a:lnTo>
                    <a:pt x="14275" y="19982"/>
                  </a:lnTo>
                  <a:close/>
                  <a:moveTo>
                    <a:pt x="13824" y="18475"/>
                  </a:moveTo>
                  <a:lnTo>
                    <a:pt x="13791" y="17959"/>
                  </a:lnTo>
                  <a:lnTo>
                    <a:pt x="14935" y="18420"/>
                  </a:lnTo>
                  <a:lnTo>
                    <a:pt x="14935" y="18420"/>
                  </a:lnTo>
                  <a:lnTo>
                    <a:pt x="15045" y="19157"/>
                  </a:lnTo>
                  <a:lnTo>
                    <a:pt x="13835" y="18475"/>
                  </a:lnTo>
                  <a:close/>
                  <a:moveTo>
                    <a:pt x="14880" y="17871"/>
                  </a:moveTo>
                  <a:lnTo>
                    <a:pt x="16441" y="17673"/>
                  </a:lnTo>
                  <a:lnTo>
                    <a:pt x="16738" y="18123"/>
                  </a:lnTo>
                  <a:lnTo>
                    <a:pt x="14957" y="18387"/>
                  </a:lnTo>
                  <a:lnTo>
                    <a:pt x="14880" y="17871"/>
                  </a:lnTo>
                  <a:close/>
                  <a:moveTo>
                    <a:pt x="16199" y="17277"/>
                  </a:moveTo>
                  <a:lnTo>
                    <a:pt x="17310" y="16232"/>
                  </a:lnTo>
                  <a:lnTo>
                    <a:pt x="17662" y="16496"/>
                  </a:lnTo>
                  <a:lnTo>
                    <a:pt x="16452" y="17640"/>
                  </a:lnTo>
                  <a:close/>
                  <a:moveTo>
                    <a:pt x="17310" y="16188"/>
                  </a:moveTo>
                  <a:lnTo>
                    <a:pt x="16925" y="15880"/>
                  </a:lnTo>
                  <a:lnTo>
                    <a:pt x="17574" y="15935"/>
                  </a:lnTo>
                  <a:close/>
                  <a:moveTo>
                    <a:pt x="17288" y="16210"/>
                  </a:moveTo>
                  <a:lnTo>
                    <a:pt x="16177" y="17244"/>
                  </a:lnTo>
                  <a:lnTo>
                    <a:pt x="15968" y="16749"/>
                  </a:lnTo>
                  <a:cubicBezTo>
                    <a:pt x="15968" y="16749"/>
                    <a:pt x="15968" y="16749"/>
                    <a:pt x="15968" y="16749"/>
                  </a:cubicBezTo>
                  <a:lnTo>
                    <a:pt x="16870" y="15880"/>
                  </a:lnTo>
                  <a:close/>
                  <a:moveTo>
                    <a:pt x="16870" y="15847"/>
                  </a:moveTo>
                  <a:lnTo>
                    <a:pt x="16804" y="15660"/>
                  </a:lnTo>
                  <a:lnTo>
                    <a:pt x="17101" y="15649"/>
                  </a:lnTo>
                  <a:close/>
                  <a:moveTo>
                    <a:pt x="16804" y="15627"/>
                  </a:moveTo>
                  <a:lnTo>
                    <a:pt x="16804" y="15352"/>
                  </a:lnTo>
                  <a:lnTo>
                    <a:pt x="17134" y="15286"/>
                  </a:lnTo>
                  <a:lnTo>
                    <a:pt x="17134" y="15616"/>
                  </a:lnTo>
                  <a:lnTo>
                    <a:pt x="16804" y="15627"/>
                  </a:lnTo>
                  <a:close/>
                  <a:moveTo>
                    <a:pt x="16496" y="14362"/>
                  </a:moveTo>
                  <a:lnTo>
                    <a:pt x="16397" y="14329"/>
                  </a:lnTo>
                  <a:lnTo>
                    <a:pt x="15550" y="13978"/>
                  </a:lnTo>
                  <a:lnTo>
                    <a:pt x="15430" y="13307"/>
                  </a:lnTo>
                  <a:lnTo>
                    <a:pt x="16881" y="13373"/>
                  </a:lnTo>
                  <a:close/>
                  <a:moveTo>
                    <a:pt x="15419" y="13285"/>
                  </a:moveTo>
                  <a:lnTo>
                    <a:pt x="15452" y="12878"/>
                  </a:lnTo>
                  <a:lnTo>
                    <a:pt x="16958" y="12966"/>
                  </a:lnTo>
                  <a:lnTo>
                    <a:pt x="16881" y="13340"/>
                  </a:lnTo>
                  <a:close/>
                  <a:moveTo>
                    <a:pt x="15452" y="12845"/>
                  </a:moveTo>
                  <a:lnTo>
                    <a:pt x="15528" y="11756"/>
                  </a:lnTo>
                  <a:lnTo>
                    <a:pt x="15528" y="11756"/>
                  </a:lnTo>
                  <a:lnTo>
                    <a:pt x="17002" y="12284"/>
                  </a:lnTo>
                  <a:lnTo>
                    <a:pt x="16969" y="12944"/>
                  </a:lnTo>
                  <a:lnTo>
                    <a:pt x="15452" y="12845"/>
                  </a:lnTo>
                  <a:close/>
                  <a:moveTo>
                    <a:pt x="15539" y="11723"/>
                  </a:moveTo>
                  <a:lnTo>
                    <a:pt x="15528" y="11723"/>
                  </a:lnTo>
                  <a:lnTo>
                    <a:pt x="15528" y="11723"/>
                  </a:lnTo>
                  <a:lnTo>
                    <a:pt x="15605" y="10568"/>
                  </a:lnTo>
                  <a:lnTo>
                    <a:pt x="17079" y="11063"/>
                  </a:lnTo>
                  <a:lnTo>
                    <a:pt x="17002" y="12251"/>
                  </a:lnTo>
                  <a:lnTo>
                    <a:pt x="15539" y="11723"/>
                  </a:lnTo>
                  <a:close/>
                  <a:moveTo>
                    <a:pt x="15605" y="10546"/>
                  </a:moveTo>
                  <a:lnTo>
                    <a:pt x="15781" y="8402"/>
                  </a:lnTo>
                  <a:lnTo>
                    <a:pt x="17156" y="8952"/>
                  </a:lnTo>
                  <a:lnTo>
                    <a:pt x="17178" y="8974"/>
                  </a:lnTo>
                  <a:lnTo>
                    <a:pt x="17090" y="10887"/>
                  </a:lnTo>
                  <a:lnTo>
                    <a:pt x="17079" y="11030"/>
                  </a:lnTo>
                  <a:close/>
                  <a:moveTo>
                    <a:pt x="15583" y="10535"/>
                  </a:moveTo>
                  <a:lnTo>
                    <a:pt x="14253" y="10557"/>
                  </a:lnTo>
                  <a:lnTo>
                    <a:pt x="14341" y="8127"/>
                  </a:lnTo>
                  <a:lnTo>
                    <a:pt x="14418" y="8149"/>
                  </a:lnTo>
                  <a:lnTo>
                    <a:pt x="15759" y="8391"/>
                  </a:lnTo>
                  <a:lnTo>
                    <a:pt x="15583" y="10535"/>
                  </a:lnTo>
                  <a:close/>
                  <a:moveTo>
                    <a:pt x="14220" y="10557"/>
                  </a:moveTo>
                  <a:lnTo>
                    <a:pt x="12988" y="10612"/>
                  </a:lnTo>
                  <a:lnTo>
                    <a:pt x="12680" y="7764"/>
                  </a:lnTo>
                  <a:lnTo>
                    <a:pt x="14308" y="8127"/>
                  </a:lnTo>
                  <a:lnTo>
                    <a:pt x="14220" y="10557"/>
                  </a:lnTo>
                  <a:close/>
                  <a:moveTo>
                    <a:pt x="14220" y="10590"/>
                  </a:moveTo>
                  <a:lnTo>
                    <a:pt x="14374" y="11855"/>
                  </a:lnTo>
                  <a:lnTo>
                    <a:pt x="13241" y="11976"/>
                  </a:lnTo>
                  <a:lnTo>
                    <a:pt x="12999" y="10645"/>
                  </a:lnTo>
                  <a:lnTo>
                    <a:pt x="14220" y="10590"/>
                  </a:lnTo>
                  <a:close/>
                  <a:moveTo>
                    <a:pt x="14374" y="11877"/>
                  </a:moveTo>
                  <a:lnTo>
                    <a:pt x="14495" y="12911"/>
                  </a:lnTo>
                  <a:lnTo>
                    <a:pt x="13593" y="13164"/>
                  </a:lnTo>
                  <a:lnTo>
                    <a:pt x="13241" y="11998"/>
                  </a:lnTo>
                  <a:lnTo>
                    <a:pt x="14374" y="11877"/>
                  </a:lnTo>
                  <a:close/>
                  <a:moveTo>
                    <a:pt x="13703" y="13659"/>
                  </a:moveTo>
                  <a:lnTo>
                    <a:pt x="12251" y="14967"/>
                  </a:lnTo>
                  <a:lnTo>
                    <a:pt x="11888" y="14505"/>
                  </a:lnTo>
                  <a:lnTo>
                    <a:pt x="13571" y="13208"/>
                  </a:lnTo>
                  <a:lnTo>
                    <a:pt x="13703" y="13659"/>
                  </a:lnTo>
                  <a:close/>
                  <a:moveTo>
                    <a:pt x="12229" y="14989"/>
                  </a:moveTo>
                  <a:lnTo>
                    <a:pt x="11690" y="15803"/>
                  </a:lnTo>
                  <a:lnTo>
                    <a:pt x="11372" y="15572"/>
                  </a:lnTo>
                  <a:lnTo>
                    <a:pt x="11877" y="14527"/>
                  </a:lnTo>
                  <a:lnTo>
                    <a:pt x="12229" y="14989"/>
                  </a:lnTo>
                  <a:close/>
                  <a:moveTo>
                    <a:pt x="11679" y="15836"/>
                  </a:moveTo>
                  <a:lnTo>
                    <a:pt x="11888" y="16518"/>
                  </a:lnTo>
                  <a:lnTo>
                    <a:pt x="11493" y="16364"/>
                  </a:lnTo>
                  <a:lnTo>
                    <a:pt x="11372" y="15616"/>
                  </a:lnTo>
                  <a:lnTo>
                    <a:pt x="11679" y="15836"/>
                  </a:lnTo>
                  <a:close/>
                  <a:moveTo>
                    <a:pt x="11899" y="16551"/>
                  </a:moveTo>
                  <a:lnTo>
                    <a:pt x="11976" y="17563"/>
                  </a:lnTo>
                  <a:lnTo>
                    <a:pt x="11559" y="17189"/>
                  </a:lnTo>
                  <a:lnTo>
                    <a:pt x="11493" y="16397"/>
                  </a:lnTo>
                  <a:close/>
                  <a:moveTo>
                    <a:pt x="11976" y="17596"/>
                  </a:moveTo>
                  <a:lnTo>
                    <a:pt x="11954" y="18827"/>
                  </a:lnTo>
                  <a:lnTo>
                    <a:pt x="11449" y="18673"/>
                  </a:lnTo>
                  <a:lnTo>
                    <a:pt x="11559" y="17222"/>
                  </a:lnTo>
                  <a:close/>
                  <a:moveTo>
                    <a:pt x="11954" y="18860"/>
                  </a:moveTo>
                  <a:lnTo>
                    <a:pt x="11943" y="19069"/>
                  </a:lnTo>
                  <a:lnTo>
                    <a:pt x="11976" y="19993"/>
                  </a:lnTo>
                  <a:cubicBezTo>
                    <a:pt x="11789" y="19872"/>
                    <a:pt x="11679" y="19806"/>
                    <a:pt x="11646" y="19784"/>
                  </a:cubicBezTo>
                  <a:lnTo>
                    <a:pt x="11449" y="18706"/>
                  </a:lnTo>
                  <a:lnTo>
                    <a:pt x="11954" y="18860"/>
                  </a:lnTo>
                  <a:close/>
                  <a:moveTo>
                    <a:pt x="11976" y="20037"/>
                  </a:moveTo>
                  <a:lnTo>
                    <a:pt x="12130" y="20796"/>
                  </a:lnTo>
                  <a:lnTo>
                    <a:pt x="11811" y="20620"/>
                  </a:lnTo>
                  <a:lnTo>
                    <a:pt x="11646" y="19817"/>
                  </a:lnTo>
                  <a:cubicBezTo>
                    <a:pt x="11712" y="19861"/>
                    <a:pt x="11866" y="19960"/>
                    <a:pt x="11976" y="20037"/>
                  </a:cubicBezTo>
                  <a:close/>
                  <a:moveTo>
                    <a:pt x="12130" y="20829"/>
                  </a:moveTo>
                  <a:lnTo>
                    <a:pt x="12031" y="21412"/>
                  </a:lnTo>
                  <a:lnTo>
                    <a:pt x="11723" y="21247"/>
                  </a:lnTo>
                  <a:lnTo>
                    <a:pt x="11811" y="20653"/>
                  </a:lnTo>
                  <a:close/>
                  <a:moveTo>
                    <a:pt x="12031" y="21434"/>
                  </a:moveTo>
                  <a:lnTo>
                    <a:pt x="11811" y="21841"/>
                  </a:lnTo>
                  <a:lnTo>
                    <a:pt x="11361" y="22346"/>
                  </a:lnTo>
                  <a:lnTo>
                    <a:pt x="10503" y="22170"/>
                  </a:lnTo>
                  <a:lnTo>
                    <a:pt x="11306" y="21709"/>
                  </a:lnTo>
                  <a:cubicBezTo>
                    <a:pt x="11306" y="21709"/>
                    <a:pt x="11317" y="21709"/>
                    <a:pt x="11317" y="21709"/>
                  </a:cubicBezTo>
                  <a:lnTo>
                    <a:pt x="11701" y="21269"/>
                  </a:lnTo>
                  <a:lnTo>
                    <a:pt x="12031" y="21434"/>
                  </a:lnTo>
                  <a:close/>
                  <a:moveTo>
                    <a:pt x="11383" y="22379"/>
                  </a:moveTo>
                  <a:lnTo>
                    <a:pt x="12119" y="21983"/>
                  </a:lnTo>
                  <a:lnTo>
                    <a:pt x="11438" y="22577"/>
                  </a:lnTo>
                  <a:lnTo>
                    <a:pt x="11273" y="22522"/>
                  </a:lnTo>
                  <a:close/>
                  <a:moveTo>
                    <a:pt x="11427" y="22610"/>
                  </a:moveTo>
                  <a:lnTo>
                    <a:pt x="11515" y="23523"/>
                  </a:lnTo>
                  <a:lnTo>
                    <a:pt x="11273" y="22555"/>
                  </a:lnTo>
                  <a:close/>
                  <a:moveTo>
                    <a:pt x="11460" y="22621"/>
                  </a:moveTo>
                  <a:lnTo>
                    <a:pt x="12394" y="22907"/>
                  </a:lnTo>
                  <a:lnTo>
                    <a:pt x="13252" y="23226"/>
                  </a:lnTo>
                  <a:lnTo>
                    <a:pt x="13340" y="24546"/>
                  </a:lnTo>
                  <a:lnTo>
                    <a:pt x="12416" y="24139"/>
                  </a:lnTo>
                  <a:lnTo>
                    <a:pt x="11559" y="23699"/>
                  </a:lnTo>
                  <a:close/>
                  <a:moveTo>
                    <a:pt x="13373" y="24590"/>
                  </a:moveTo>
                  <a:lnTo>
                    <a:pt x="14275" y="24920"/>
                  </a:lnTo>
                  <a:lnTo>
                    <a:pt x="14462" y="26470"/>
                  </a:lnTo>
                  <a:lnTo>
                    <a:pt x="13604" y="26052"/>
                  </a:lnTo>
                  <a:lnTo>
                    <a:pt x="13373" y="24590"/>
                  </a:lnTo>
                  <a:close/>
                  <a:moveTo>
                    <a:pt x="14308" y="24931"/>
                  </a:moveTo>
                  <a:lnTo>
                    <a:pt x="15276" y="24832"/>
                  </a:lnTo>
                  <a:lnTo>
                    <a:pt x="15067" y="26393"/>
                  </a:lnTo>
                  <a:lnTo>
                    <a:pt x="14495" y="26470"/>
                  </a:lnTo>
                  <a:lnTo>
                    <a:pt x="14308" y="24931"/>
                  </a:lnTo>
                  <a:close/>
                  <a:moveTo>
                    <a:pt x="15309" y="24832"/>
                  </a:moveTo>
                  <a:lnTo>
                    <a:pt x="16254" y="24689"/>
                  </a:lnTo>
                  <a:lnTo>
                    <a:pt x="15935" y="25920"/>
                  </a:lnTo>
                  <a:lnTo>
                    <a:pt x="15100" y="26371"/>
                  </a:lnTo>
                  <a:lnTo>
                    <a:pt x="15309" y="24832"/>
                  </a:lnTo>
                  <a:close/>
                  <a:moveTo>
                    <a:pt x="15309" y="24799"/>
                  </a:moveTo>
                  <a:lnTo>
                    <a:pt x="15452" y="23127"/>
                  </a:lnTo>
                  <a:lnTo>
                    <a:pt x="16705" y="22621"/>
                  </a:lnTo>
                  <a:lnTo>
                    <a:pt x="16694" y="22687"/>
                  </a:lnTo>
                  <a:lnTo>
                    <a:pt x="16254" y="24656"/>
                  </a:lnTo>
                  <a:lnTo>
                    <a:pt x="15309" y="24799"/>
                  </a:lnTo>
                  <a:close/>
                  <a:moveTo>
                    <a:pt x="15452" y="23094"/>
                  </a:moveTo>
                  <a:lnTo>
                    <a:pt x="15452" y="22016"/>
                  </a:lnTo>
                  <a:lnTo>
                    <a:pt x="16980" y="21335"/>
                  </a:lnTo>
                  <a:lnTo>
                    <a:pt x="16716" y="22588"/>
                  </a:lnTo>
                  <a:lnTo>
                    <a:pt x="15452" y="23094"/>
                  </a:lnTo>
                  <a:close/>
                  <a:moveTo>
                    <a:pt x="15452" y="21983"/>
                  </a:moveTo>
                  <a:lnTo>
                    <a:pt x="15452" y="20928"/>
                  </a:lnTo>
                  <a:lnTo>
                    <a:pt x="17233" y="20158"/>
                  </a:lnTo>
                  <a:lnTo>
                    <a:pt x="16991" y="21302"/>
                  </a:lnTo>
                  <a:close/>
                  <a:moveTo>
                    <a:pt x="15441" y="20895"/>
                  </a:moveTo>
                  <a:lnTo>
                    <a:pt x="15287" y="20180"/>
                  </a:lnTo>
                  <a:lnTo>
                    <a:pt x="17167" y="19388"/>
                  </a:lnTo>
                  <a:lnTo>
                    <a:pt x="17244" y="20125"/>
                  </a:lnTo>
                  <a:close/>
                  <a:moveTo>
                    <a:pt x="17156" y="19355"/>
                  </a:moveTo>
                  <a:lnTo>
                    <a:pt x="15287" y="20147"/>
                  </a:lnTo>
                  <a:lnTo>
                    <a:pt x="15100" y="19289"/>
                  </a:lnTo>
                  <a:lnTo>
                    <a:pt x="15078" y="19190"/>
                  </a:lnTo>
                  <a:lnTo>
                    <a:pt x="17090" y="18640"/>
                  </a:lnTo>
                  <a:lnTo>
                    <a:pt x="17156" y="19355"/>
                  </a:lnTo>
                  <a:lnTo>
                    <a:pt x="17156" y="19355"/>
                  </a:lnTo>
                  <a:close/>
                  <a:moveTo>
                    <a:pt x="15078" y="19168"/>
                  </a:moveTo>
                  <a:lnTo>
                    <a:pt x="14968" y="18420"/>
                  </a:lnTo>
                  <a:lnTo>
                    <a:pt x="16760" y="18156"/>
                  </a:lnTo>
                  <a:lnTo>
                    <a:pt x="17079" y="18618"/>
                  </a:lnTo>
                  <a:close/>
                  <a:moveTo>
                    <a:pt x="16463" y="17662"/>
                  </a:moveTo>
                  <a:lnTo>
                    <a:pt x="17684" y="16518"/>
                  </a:lnTo>
                  <a:lnTo>
                    <a:pt x="17684" y="16518"/>
                  </a:lnTo>
                  <a:lnTo>
                    <a:pt x="18014" y="17013"/>
                  </a:lnTo>
                  <a:lnTo>
                    <a:pt x="16771" y="18112"/>
                  </a:lnTo>
                  <a:lnTo>
                    <a:pt x="16463" y="17662"/>
                  </a:lnTo>
                  <a:close/>
                  <a:moveTo>
                    <a:pt x="17684" y="16485"/>
                  </a:moveTo>
                  <a:lnTo>
                    <a:pt x="17332" y="16210"/>
                  </a:lnTo>
                  <a:lnTo>
                    <a:pt x="17618" y="15946"/>
                  </a:lnTo>
                  <a:lnTo>
                    <a:pt x="18366" y="15836"/>
                  </a:lnTo>
                  <a:lnTo>
                    <a:pt x="17684" y="16485"/>
                  </a:lnTo>
                  <a:close/>
                  <a:moveTo>
                    <a:pt x="17596" y="15913"/>
                  </a:moveTo>
                  <a:lnTo>
                    <a:pt x="16903" y="15858"/>
                  </a:lnTo>
                  <a:lnTo>
                    <a:pt x="17145" y="15649"/>
                  </a:lnTo>
                  <a:lnTo>
                    <a:pt x="17618" y="15572"/>
                  </a:lnTo>
                  <a:close/>
                  <a:moveTo>
                    <a:pt x="17486" y="15055"/>
                  </a:moveTo>
                  <a:lnTo>
                    <a:pt x="17750" y="14769"/>
                  </a:lnTo>
                  <a:lnTo>
                    <a:pt x="18190" y="15209"/>
                  </a:lnTo>
                  <a:lnTo>
                    <a:pt x="17640" y="15539"/>
                  </a:lnTo>
                  <a:lnTo>
                    <a:pt x="17486" y="15055"/>
                  </a:lnTo>
                  <a:close/>
                  <a:moveTo>
                    <a:pt x="17739" y="14736"/>
                  </a:moveTo>
                  <a:lnTo>
                    <a:pt x="16529" y="14373"/>
                  </a:lnTo>
                  <a:lnTo>
                    <a:pt x="16903" y="13384"/>
                  </a:lnTo>
                  <a:lnTo>
                    <a:pt x="17849" y="14154"/>
                  </a:lnTo>
                  <a:close/>
                  <a:moveTo>
                    <a:pt x="16914" y="13351"/>
                  </a:moveTo>
                  <a:lnTo>
                    <a:pt x="16991" y="12977"/>
                  </a:lnTo>
                  <a:lnTo>
                    <a:pt x="17992" y="13549"/>
                  </a:lnTo>
                  <a:lnTo>
                    <a:pt x="17860" y="14121"/>
                  </a:lnTo>
                  <a:close/>
                  <a:moveTo>
                    <a:pt x="17002" y="12944"/>
                  </a:moveTo>
                  <a:lnTo>
                    <a:pt x="17035" y="12295"/>
                  </a:lnTo>
                  <a:lnTo>
                    <a:pt x="18091" y="12669"/>
                  </a:lnTo>
                  <a:lnTo>
                    <a:pt x="18003" y="13516"/>
                  </a:lnTo>
                  <a:lnTo>
                    <a:pt x="17002" y="12944"/>
                  </a:lnTo>
                  <a:close/>
                  <a:moveTo>
                    <a:pt x="17035" y="12262"/>
                  </a:moveTo>
                  <a:lnTo>
                    <a:pt x="17112" y="11074"/>
                  </a:lnTo>
                  <a:lnTo>
                    <a:pt x="18212" y="11437"/>
                  </a:lnTo>
                  <a:lnTo>
                    <a:pt x="18091" y="12636"/>
                  </a:lnTo>
                  <a:lnTo>
                    <a:pt x="17035" y="12262"/>
                  </a:lnTo>
                  <a:close/>
                  <a:moveTo>
                    <a:pt x="17112" y="11041"/>
                  </a:moveTo>
                  <a:lnTo>
                    <a:pt x="17123" y="10898"/>
                  </a:lnTo>
                  <a:lnTo>
                    <a:pt x="17211" y="8985"/>
                  </a:lnTo>
                  <a:lnTo>
                    <a:pt x="18355" y="9711"/>
                  </a:lnTo>
                  <a:lnTo>
                    <a:pt x="18212" y="11415"/>
                  </a:lnTo>
                  <a:lnTo>
                    <a:pt x="17112" y="11041"/>
                  </a:lnTo>
                  <a:close/>
                  <a:moveTo>
                    <a:pt x="17277" y="6994"/>
                  </a:moveTo>
                  <a:lnTo>
                    <a:pt x="15902" y="6467"/>
                  </a:lnTo>
                  <a:lnTo>
                    <a:pt x="16177" y="3552"/>
                  </a:lnTo>
                  <a:lnTo>
                    <a:pt x="17354" y="4278"/>
                  </a:lnTo>
                  <a:close/>
                  <a:moveTo>
                    <a:pt x="17277" y="7016"/>
                  </a:moveTo>
                  <a:lnTo>
                    <a:pt x="17178" y="8941"/>
                  </a:lnTo>
                  <a:lnTo>
                    <a:pt x="17178" y="8930"/>
                  </a:lnTo>
                  <a:lnTo>
                    <a:pt x="15792" y="8369"/>
                  </a:lnTo>
                  <a:lnTo>
                    <a:pt x="15902" y="6500"/>
                  </a:lnTo>
                  <a:lnTo>
                    <a:pt x="17277" y="7016"/>
                  </a:lnTo>
                  <a:close/>
                  <a:moveTo>
                    <a:pt x="15759" y="8358"/>
                  </a:moveTo>
                  <a:lnTo>
                    <a:pt x="14429" y="8116"/>
                  </a:lnTo>
                  <a:lnTo>
                    <a:pt x="14341" y="8105"/>
                  </a:lnTo>
                  <a:lnTo>
                    <a:pt x="14110" y="6027"/>
                  </a:lnTo>
                  <a:lnTo>
                    <a:pt x="15869" y="6489"/>
                  </a:lnTo>
                  <a:close/>
                  <a:moveTo>
                    <a:pt x="14308" y="8094"/>
                  </a:moveTo>
                  <a:lnTo>
                    <a:pt x="12680" y="7731"/>
                  </a:lnTo>
                  <a:lnTo>
                    <a:pt x="12449" y="5565"/>
                  </a:lnTo>
                  <a:lnTo>
                    <a:pt x="14077" y="6016"/>
                  </a:lnTo>
                  <a:lnTo>
                    <a:pt x="14308" y="8094"/>
                  </a:lnTo>
                  <a:close/>
                  <a:moveTo>
                    <a:pt x="12449" y="5532"/>
                  </a:moveTo>
                  <a:lnTo>
                    <a:pt x="12812" y="2101"/>
                  </a:lnTo>
                  <a:lnTo>
                    <a:pt x="14605" y="2772"/>
                  </a:lnTo>
                  <a:lnTo>
                    <a:pt x="14088" y="5983"/>
                  </a:lnTo>
                  <a:lnTo>
                    <a:pt x="12449" y="5532"/>
                  </a:lnTo>
                  <a:close/>
                  <a:moveTo>
                    <a:pt x="12416" y="5521"/>
                  </a:moveTo>
                  <a:lnTo>
                    <a:pt x="10833" y="5411"/>
                  </a:lnTo>
                  <a:lnTo>
                    <a:pt x="10932" y="1914"/>
                  </a:lnTo>
                  <a:lnTo>
                    <a:pt x="12779" y="2090"/>
                  </a:lnTo>
                  <a:lnTo>
                    <a:pt x="12416" y="5521"/>
                  </a:lnTo>
                  <a:close/>
                  <a:moveTo>
                    <a:pt x="12416" y="5554"/>
                  </a:moveTo>
                  <a:lnTo>
                    <a:pt x="12647" y="7731"/>
                  </a:lnTo>
                  <a:lnTo>
                    <a:pt x="12537" y="7698"/>
                  </a:lnTo>
                  <a:lnTo>
                    <a:pt x="10767" y="7632"/>
                  </a:lnTo>
                  <a:lnTo>
                    <a:pt x="10833" y="5444"/>
                  </a:lnTo>
                  <a:close/>
                  <a:moveTo>
                    <a:pt x="12537" y="7731"/>
                  </a:moveTo>
                  <a:lnTo>
                    <a:pt x="12658" y="7753"/>
                  </a:lnTo>
                  <a:lnTo>
                    <a:pt x="12966" y="10612"/>
                  </a:lnTo>
                  <a:lnTo>
                    <a:pt x="10690" y="9865"/>
                  </a:lnTo>
                  <a:lnTo>
                    <a:pt x="10756" y="7665"/>
                  </a:lnTo>
                  <a:lnTo>
                    <a:pt x="12537" y="7731"/>
                  </a:lnTo>
                  <a:close/>
                  <a:moveTo>
                    <a:pt x="12966" y="10645"/>
                  </a:moveTo>
                  <a:lnTo>
                    <a:pt x="13208" y="11976"/>
                  </a:lnTo>
                  <a:lnTo>
                    <a:pt x="11438" y="12372"/>
                  </a:lnTo>
                  <a:lnTo>
                    <a:pt x="10701" y="9898"/>
                  </a:lnTo>
                  <a:lnTo>
                    <a:pt x="12966" y="10645"/>
                  </a:lnTo>
                  <a:close/>
                  <a:moveTo>
                    <a:pt x="11438" y="12405"/>
                  </a:moveTo>
                  <a:lnTo>
                    <a:pt x="13219" y="12009"/>
                  </a:lnTo>
                  <a:lnTo>
                    <a:pt x="13560" y="13175"/>
                  </a:lnTo>
                  <a:lnTo>
                    <a:pt x="11877" y="14472"/>
                  </a:lnTo>
                  <a:lnTo>
                    <a:pt x="11185" y="13197"/>
                  </a:lnTo>
                  <a:close/>
                  <a:moveTo>
                    <a:pt x="11855" y="14494"/>
                  </a:moveTo>
                  <a:lnTo>
                    <a:pt x="11350" y="15550"/>
                  </a:lnTo>
                  <a:lnTo>
                    <a:pt x="10701" y="14769"/>
                  </a:lnTo>
                  <a:lnTo>
                    <a:pt x="11174" y="13241"/>
                  </a:lnTo>
                  <a:close/>
                  <a:moveTo>
                    <a:pt x="11339" y="15594"/>
                  </a:moveTo>
                  <a:lnTo>
                    <a:pt x="11460" y="16342"/>
                  </a:lnTo>
                  <a:lnTo>
                    <a:pt x="10811" y="15924"/>
                  </a:lnTo>
                  <a:lnTo>
                    <a:pt x="10701" y="14824"/>
                  </a:lnTo>
                  <a:lnTo>
                    <a:pt x="11339" y="15594"/>
                  </a:lnTo>
                  <a:close/>
                  <a:moveTo>
                    <a:pt x="11460" y="16386"/>
                  </a:moveTo>
                  <a:lnTo>
                    <a:pt x="11526" y="17167"/>
                  </a:lnTo>
                  <a:lnTo>
                    <a:pt x="10866" y="16903"/>
                  </a:lnTo>
                  <a:lnTo>
                    <a:pt x="10811" y="15957"/>
                  </a:lnTo>
                  <a:close/>
                  <a:moveTo>
                    <a:pt x="11526" y="17200"/>
                  </a:moveTo>
                  <a:lnTo>
                    <a:pt x="11416" y="18673"/>
                  </a:lnTo>
                  <a:lnTo>
                    <a:pt x="10701" y="18475"/>
                  </a:lnTo>
                  <a:lnTo>
                    <a:pt x="10866" y="16936"/>
                  </a:lnTo>
                  <a:close/>
                  <a:moveTo>
                    <a:pt x="11416" y="18695"/>
                  </a:moveTo>
                  <a:lnTo>
                    <a:pt x="11614" y="19784"/>
                  </a:lnTo>
                  <a:cubicBezTo>
                    <a:pt x="11526" y="19806"/>
                    <a:pt x="11130" y="19938"/>
                    <a:pt x="10943" y="20004"/>
                  </a:cubicBezTo>
                  <a:lnTo>
                    <a:pt x="10701" y="18508"/>
                  </a:lnTo>
                  <a:close/>
                  <a:moveTo>
                    <a:pt x="11625" y="19817"/>
                  </a:moveTo>
                  <a:lnTo>
                    <a:pt x="11778" y="20620"/>
                  </a:lnTo>
                  <a:lnTo>
                    <a:pt x="11053" y="20719"/>
                  </a:lnTo>
                  <a:lnTo>
                    <a:pt x="10943" y="20026"/>
                  </a:lnTo>
                  <a:cubicBezTo>
                    <a:pt x="11196" y="19949"/>
                    <a:pt x="11548" y="19839"/>
                    <a:pt x="11625" y="19817"/>
                  </a:cubicBezTo>
                  <a:close/>
                  <a:moveTo>
                    <a:pt x="11778" y="20653"/>
                  </a:moveTo>
                  <a:lnTo>
                    <a:pt x="11690" y="21247"/>
                  </a:lnTo>
                  <a:lnTo>
                    <a:pt x="10899" y="21412"/>
                  </a:lnTo>
                  <a:lnTo>
                    <a:pt x="11053" y="20741"/>
                  </a:lnTo>
                  <a:close/>
                  <a:moveTo>
                    <a:pt x="11668" y="21280"/>
                  </a:moveTo>
                  <a:lnTo>
                    <a:pt x="11295" y="21687"/>
                  </a:lnTo>
                  <a:lnTo>
                    <a:pt x="10514" y="22137"/>
                  </a:lnTo>
                  <a:lnTo>
                    <a:pt x="10888" y="21445"/>
                  </a:lnTo>
                  <a:close/>
                  <a:moveTo>
                    <a:pt x="11350" y="22368"/>
                  </a:moveTo>
                  <a:lnTo>
                    <a:pt x="11251" y="22522"/>
                  </a:lnTo>
                  <a:lnTo>
                    <a:pt x="10184" y="22731"/>
                  </a:lnTo>
                  <a:lnTo>
                    <a:pt x="10481" y="22203"/>
                  </a:lnTo>
                  <a:lnTo>
                    <a:pt x="11350" y="22379"/>
                  </a:lnTo>
                  <a:close/>
                  <a:moveTo>
                    <a:pt x="11251" y="22555"/>
                  </a:moveTo>
                  <a:lnTo>
                    <a:pt x="11526" y="23688"/>
                  </a:lnTo>
                  <a:lnTo>
                    <a:pt x="10327" y="23545"/>
                  </a:lnTo>
                  <a:lnTo>
                    <a:pt x="10173" y="22764"/>
                  </a:lnTo>
                  <a:close/>
                  <a:moveTo>
                    <a:pt x="11537" y="23721"/>
                  </a:moveTo>
                  <a:lnTo>
                    <a:pt x="11603" y="25272"/>
                  </a:lnTo>
                  <a:lnTo>
                    <a:pt x="10613" y="25107"/>
                  </a:lnTo>
                  <a:lnTo>
                    <a:pt x="10327" y="23578"/>
                  </a:lnTo>
                  <a:lnTo>
                    <a:pt x="11526" y="23721"/>
                  </a:lnTo>
                  <a:close/>
                  <a:moveTo>
                    <a:pt x="11603" y="25305"/>
                  </a:moveTo>
                  <a:lnTo>
                    <a:pt x="12218" y="26019"/>
                  </a:lnTo>
                  <a:lnTo>
                    <a:pt x="10932" y="26228"/>
                  </a:lnTo>
                  <a:lnTo>
                    <a:pt x="10701" y="25393"/>
                  </a:lnTo>
                  <a:lnTo>
                    <a:pt x="10613" y="25140"/>
                  </a:lnTo>
                  <a:lnTo>
                    <a:pt x="11603" y="25305"/>
                  </a:lnTo>
                  <a:close/>
                  <a:moveTo>
                    <a:pt x="10943" y="26261"/>
                  </a:moveTo>
                  <a:lnTo>
                    <a:pt x="12229" y="26052"/>
                  </a:lnTo>
                  <a:lnTo>
                    <a:pt x="12328" y="26580"/>
                  </a:lnTo>
                  <a:lnTo>
                    <a:pt x="10899" y="27218"/>
                  </a:lnTo>
                  <a:close/>
                  <a:moveTo>
                    <a:pt x="12328" y="26613"/>
                  </a:moveTo>
                  <a:lnTo>
                    <a:pt x="12163" y="27306"/>
                  </a:lnTo>
                  <a:lnTo>
                    <a:pt x="10745" y="27911"/>
                  </a:lnTo>
                  <a:lnTo>
                    <a:pt x="10899" y="27251"/>
                  </a:lnTo>
                  <a:lnTo>
                    <a:pt x="12328" y="26613"/>
                  </a:lnTo>
                  <a:close/>
                  <a:moveTo>
                    <a:pt x="12152" y="27339"/>
                  </a:moveTo>
                  <a:lnTo>
                    <a:pt x="12097" y="29429"/>
                  </a:lnTo>
                  <a:lnTo>
                    <a:pt x="11097" y="29945"/>
                  </a:lnTo>
                  <a:lnTo>
                    <a:pt x="10734" y="27955"/>
                  </a:lnTo>
                  <a:close/>
                  <a:moveTo>
                    <a:pt x="12185" y="27328"/>
                  </a:moveTo>
                  <a:lnTo>
                    <a:pt x="13571" y="26096"/>
                  </a:lnTo>
                  <a:lnTo>
                    <a:pt x="13252" y="28604"/>
                  </a:lnTo>
                  <a:lnTo>
                    <a:pt x="12130" y="29407"/>
                  </a:lnTo>
                  <a:lnTo>
                    <a:pt x="12185" y="27328"/>
                  </a:lnTo>
                  <a:close/>
                  <a:moveTo>
                    <a:pt x="13604" y="26085"/>
                  </a:moveTo>
                  <a:lnTo>
                    <a:pt x="14462" y="26503"/>
                  </a:lnTo>
                  <a:lnTo>
                    <a:pt x="14275" y="28208"/>
                  </a:lnTo>
                  <a:lnTo>
                    <a:pt x="13285" y="28593"/>
                  </a:lnTo>
                  <a:lnTo>
                    <a:pt x="13604" y="26085"/>
                  </a:lnTo>
                  <a:close/>
                  <a:moveTo>
                    <a:pt x="14495" y="26503"/>
                  </a:moveTo>
                  <a:lnTo>
                    <a:pt x="15067" y="26415"/>
                  </a:lnTo>
                  <a:lnTo>
                    <a:pt x="15111" y="27548"/>
                  </a:lnTo>
                  <a:lnTo>
                    <a:pt x="14308" y="28186"/>
                  </a:lnTo>
                  <a:lnTo>
                    <a:pt x="14495" y="26503"/>
                  </a:lnTo>
                  <a:close/>
                  <a:moveTo>
                    <a:pt x="15100" y="26415"/>
                  </a:moveTo>
                  <a:lnTo>
                    <a:pt x="15935" y="25953"/>
                  </a:lnTo>
                  <a:lnTo>
                    <a:pt x="15979" y="26866"/>
                  </a:lnTo>
                  <a:lnTo>
                    <a:pt x="15144" y="27526"/>
                  </a:lnTo>
                  <a:close/>
                  <a:moveTo>
                    <a:pt x="15968" y="25931"/>
                  </a:moveTo>
                  <a:lnTo>
                    <a:pt x="17222" y="24711"/>
                  </a:lnTo>
                  <a:lnTo>
                    <a:pt x="16804" y="25942"/>
                  </a:lnTo>
                  <a:lnTo>
                    <a:pt x="16012" y="26844"/>
                  </a:lnTo>
                  <a:lnTo>
                    <a:pt x="15968" y="25931"/>
                  </a:lnTo>
                  <a:close/>
                  <a:moveTo>
                    <a:pt x="15979" y="25876"/>
                  </a:moveTo>
                  <a:lnTo>
                    <a:pt x="16287" y="24678"/>
                  </a:lnTo>
                  <a:lnTo>
                    <a:pt x="17277" y="23611"/>
                  </a:lnTo>
                  <a:lnTo>
                    <a:pt x="17244" y="24656"/>
                  </a:lnTo>
                  <a:close/>
                  <a:moveTo>
                    <a:pt x="16298" y="24623"/>
                  </a:moveTo>
                  <a:lnTo>
                    <a:pt x="16727" y="22687"/>
                  </a:lnTo>
                  <a:lnTo>
                    <a:pt x="16749" y="22599"/>
                  </a:lnTo>
                  <a:lnTo>
                    <a:pt x="17706" y="21566"/>
                  </a:lnTo>
                  <a:lnTo>
                    <a:pt x="17277" y="23567"/>
                  </a:lnTo>
                  <a:lnTo>
                    <a:pt x="16298" y="24623"/>
                  </a:lnTo>
                  <a:close/>
                  <a:moveTo>
                    <a:pt x="16760" y="22544"/>
                  </a:moveTo>
                  <a:lnTo>
                    <a:pt x="17024" y="21313"/>
                  </a:lnTo>
                  <a:cubicBezTo>
                    <a:pt x="17024" y="21313"/>
                    <a:pt x="17024" y="21313"/>
                    <a:pt x="17024" y="21313"/>
                  </a:cubicBezTo>
                  <a:lnTo>
                    <a:pt x="17959" y="20367"/>
                  </a:lnTo>
                  <a:lnTo>
                    <a:pt x="17717" y="21511"/>
                  </a:lnTo>
                  <a:lnTo>
                    <a:pt x="16760" y="22544"/>
                  </a:lnTo>
                  <a:close/>
                  <a:moveTo>
                    <a:pt x="17035" y="21269"/>
                  </a:moveTo>
                  <a:lnTo>
                    <a:pt x="17277" y="20136"/>
                  </a:lnTo>
                  <a:lnTo>
                    <a:pt x="18102" y="19366"/>
                  </a:lnTo>
                  <a:lnTo>
                    <a:pt x="17970" y="20301"/>
                  </a:lnTo>
                  <a:lnTo>
                    <a:pt x="17970" y="20312"/>
                  </a:lnTo>
                  <a:close/>
                  <a:moveTo>
                    <a:pt x="17266" y="20103"/>
                  </a:moveTo>
                  <a:lnTo>
                    <a:pt x="17200" y="19366"/>
                  </a:lnTo>
                  <a:lnTo>
                    <a:pt x="18212" y="18508"/>
                  </a:lnTo>
                  <a:lnTo>
                    <a:pt x="18102" y="19322"/>
                  </a:lnTo>
                  <a:close/>
                  <a:moveTo>
                    <a:pt x="17189" y="19333"/>
                  </a:moveTo>
                  <a:lnTo>
                    <a:pt x="17123" y="18629"/>
                  </a:lnTo>
                  <a:lnTo>
                    <a:pt x="18333" y="17530"/>
                  </a:lnTo>
                  <a:lnTo>
                    <a:pt x="18223" y="18464"/>
                  </a:lnTo>
                  <a:lnTo>
                    <a:pt x="17189" y="19333"/>
                  </a:lnTo>
                  <a:close/>
                  <a:moveTo>
                    <a:pt x="17112" y="18596"/>
                  </a:moveTo>
                  <a:lnTo>
                    <a:pt x="16793" y="18134"/>
                  </a:lnTo>
                  <a:lnTo>
                    <a:pt x="18036" y="17046"/>
                  </a:lnTo>
                  <a:lnTo>
                    <a:pt x="18333" y="17486"/>
                  </a:lnTo>
                  <a:close/>
                  <a:moveTo>
                    <a:pt x="17706" y="16507"/>
                  </a:moveTo>
                  <a:lnTo>
                    <a:pt x="17706" y="16507"/>
                  </a:lnTo>
                  <a:lnTo>
                    <a:pt x="18410" y="15836"/>
                  </a:lnTo>
                  <a:lnTo>
                    <a:pt x="18410" y="15836"/>
                  </a:lnTo>
                  <a:lnTo>
                    <a:pt x="19037" y="15660"/>
                  </a:lnTo>
                  <a:lnTo>
                    <a:pt x="18036" y="16991"/>
                  </a:lnTo>
                  <a:lnTo>
                    <a:pt x="17706" y="16507"/>
                  </a:lnTo>
                  <a:close/>
                  <a:moveTo>
                    <a:pt x="18410" y="15803"/>
                  </a:moveTo>
                  <a:lnTo>
                    <a:pt x="17629" y="15913"/>
                  </a:lnTo>
                  <a:lnTo>
                    <a:pt x="17651" y="15572"/>
                  </a:lnTo>
                  <a:lnTo>
                    <a:pt x="18212" y="15231"/>
                  </a:lnTo>
                  <a:lnTo>
                    <a:pt x="19037" y="15627"/>
                  </a:lnTo>
                  <a:lnTo>
                    <a:pt x="18410" y="15803"/>
                  </a:lnTo>
                  <a:close/>
                  <a:moveTo>
                    <a:pt x="17772" y="14747"/>
                  </a:moveTo>
                  <a:lnTo>
                    <a:pt x="17882" y="14176"/>
                  </a:lnTo>
                  <a:lnTo>
                    <a:pt x="18575" y="14835"/>
                  </a:lnTo>
                  <a:lnTo>
                    <a:pt x="18212" y="15198"/>
                  </a:lnTo>
                  <a:lnTo>
                    <a:pt x="17772" y="14747"/>
                  </a:lnTo>
                  <a:close/>
                  <a:moveTo>
                    <a:pt x="17882" y="14143"/>
                  </a:moveTo>
                  <a:lnTo>
                    <a:pt x="18025" y="13560"/>
                  </a:lnTo>
                  <a:lnTo>
                    <a:pt x="18883" y="14264"/>
                  </a:lnTo>
                  <a:lnTo>
                    <a:pt x="18597" y="14813"/>
                  </a:lnTo>
                  <a:close/>
                  <a:moveTo>
                    <a:pt x="18025" y="13527"/>
                  </a:moveTo>
                  <a:lnTo>
                    <a:pt x="18113" y="12691"/>
                  </a:lnTo>
                  <a:lnTo>
                    <a:pt x="18960" y="13307"/>
                  </a:lnTo>
                  <a:lnTo>
                    <a:pt x="18894" y="14231"/>
                  </a:lnTo>
                  <a:close/>
                  <a:moveTo>
                    <a:pt x="18124" y="12658"/>
                  </a:moveTo>
                  <a:lnTo>
                    <a:pt x="18245" y="11459"/>
                  </a:lnTo>
                  <a:lnTo>
                    <a:pt x="19048" y="11965"/>
                  </a:lnTo>
                  <a:lnTo>
                    <a:pt x="19070" y="11976"/>
                  </a:lnTo>
                  <a:lnTo>
                    <a:pt x="19048" y="12174"/>
                  </a:lnTo>
                  <a:lnTo>
                    <a:pt x="18960" y="13274"/>
                  </a:lnTo>
                  <a:lnTo>
                    <a:pt x="18124" y="12658"/>
                  </a:lnTo>
                  <a:close/>
                  <a:moveTo>
                    <a:pt x="18245" y="11426"/>
                  </a:moveTo>
                  <a:lnTo>
                    <a:pt x="18388" y="9733"/>
                  </a:lnTo>
                  <a:lnTo>
                    <a:pt x="19202" y="10393"/>
                  </a:lnTo>
                  <a:lnTo>
                    <a:pt x="19070" y="11932"/>
                  </a:lnTo>
                  <a:close/>
                  <a:moveTo>
                    <a:pt x="19707" y="10810"/>
                  </a:moveTo>
                  <a:cubicBezTo>
                    <a:pt x="19674" y="10777"/>
                    <a:pt x="19564" y="10667"/>
                    <a:pt x="19224" y="10371"/>
                  </a:cubicBezTo>
                  <a:lnTo>
                    <a:pt x="19224" y="8545"/>
                  </a:lnTo>
                  <a:lnTo>
                    <a:pt x="19663" y="9139"/>
                  </a:lnTo>
                  <a:lnTo>
                    <a:pt x="19707" y="10810"/>
                  </a:lnTo>
                  <a:close/>
                  <a:moveTo>
                    <a:pt x="19652" y="9073"/>
                  </a:moveTo>
                  <a:lnTo>
                    <a:pt x="19224" y="8501"/>
                  </a:lnTo>
                  <a:lnTo>
                    <a:pt x="18971" y="5972"/>
                  </a:lnTo>
                  <a:lnTo>
                    <a:pt x="19652" y="9073"/>
                  </a:lnTo>
                  <a:close/>
                  <a:moveTo>
                    <a:pt x="19191" y="8468"/>
                  </a:moveTo>
                  <a:lnTo>
                    <a:pt x="18487" y="7819"/>
                  </a:lnTo>
                  <a:lnTo>
                    <a:pt x="18421" y="5268"/>
                  </a:lnTo>
                  <a:lnTo>
                    <a:pt x="18916" y="5730"/>
                  </a:lnTo>
                  <a:lnTo>
                    <a:pt x="19191" y="8468"/>
                  </a:lnTo>
                  <a:close/>
                  <a:moveTo>
                    <a:pt x="18883" y="5653"/>
                  </a:moveTo>
                  <a:lnTo>
                    <a:pt x="18421" y="5224"/>
                  </a:lnTo>
                  <a:lnTo>
                    <a:pt x="18311" y="4531"/>
                  </a:lnTo>
                  <a:close/>
                  <a:moveTo>
                    <a:pt x="17387" y="3134"/>
                  </a:moveTo>
                  <a:lnTo>
                    <a:pt x="18278" y="4443"/>
                  </a:lnTo>
                  <a:lnTo>
                    <a:pt x="18388" y="5191"/>
                  </a:lnTo>
                  <a:lnTo>
                    <a:pt x="17387" y="4267"/>
                  </a:lnTo>
                  <a:close/>
                  <a:moveTo>
                    <a:pt x="17387" y="4300"/>
                  </a:moveTo>
                  <a:lnTo>
                    <a:pt x="18388" y="5235"/>
                  </a:lnTo>
                  <a:lnTo>
                    <a:pt x="18454" y="7797"/>
                  </a:lnTo>
                  <a:lnTo>
                    <a:pt x="17299" y="7005"/>
                  </a:lnTo>
                  <a:close/>
                  <a:moveTo>
                    <a:pt x="16243" y="1969"/>
                  </a:moveTo>
                  <a:lnTo>
                    <a:pt x="17354" y="3090"/>
                  </a:lnTo>
                  <a:lnTo>
                    <a:pt x="17354" y="4245"/>
                  </a:lnTo>
                  <a:lnTo>
                    <a:pt x="16177" y="3530"/>
                  </a:lnTo>
                  <a:close/>
                  <a:moveTo>
                    <a:pt x="16210" y="1936"/>
                  </a:moveTo>
                  <a:lnTo>
                    <a:pt x="16144" y="3508"/>
                  </a:lnTo>
                  <a:lnTo>
                    <a:pt x="14638" y="2750"/>
                  </a:lnTo>
                  <a:lnTo>
                    <a:pt x="14616" y="825"/>
                  </a:lnTo>
                  <a:close/>
                  <a:moveTo>
                    <a:pt x="14627" y="2783"/>
                  </a:moveTo>
                  <a:lnTo>
                    <a:pt x="16144" y="3541"/>
                  </a:lnTo>
                  <a:lnTo>
                    <a:pt x="15869" y="6467"/>
                  </a:lnTo>
                  <a:lnTo>
                    <a:pt x="14110" y="5994"/>
                  </a:lnTo>
                  <a:close/>
                  <a:moveTo>
                    <a:pt x="14594" y="814"/>
                  </a:moveTo>
                  <a:lnTo>
                    <a:pt x="14605" y="2739"/>
                  </a:lnTo>
                  <a:lnTo>
                    <a:pt x="12801" y="2068"/>
                  </a:lnTo>
                  <a:lnTo>
                    <a:pt x="12526" y="165"/>
                  </a:lnTo>
                  <a:lnTo>
                    <a:pt x="14594" y="814"/>
                  </a:lnTo>
                  <a:close/>
                  <a:moveTo>
                    <a:pt x="10987" y="44"/>
                  </a:moveTo>
                  <a:lnTo>
                    <a:pt x="12504" y="154"/>
                  </a:lnTo>
                  <a:lnTo>
                    <a:pt x="12779" y="2068"/>
                  </a:lnTo>
                  <a:lnTo>
                    <a:pt x="10932" y="1892"/>
                  </a:lnTo>
                  <a:lnTo>
                    <a:pt x="10987" y="44"/>
                  </a:lnTo>
                  <a:close/>
                  <a:moveTo>
                    <a:pt x="9898" y="33"/>
                  </a:moveTo>
                  <a:lnTo>
                    <a:pt x="10954" y="44"/>
                  </a:lnTo>
                  <a:lnTo>
                    <a:pt x="10899" y="1892"/>
                  </a:lnTo>
                  <a:lnTo>
                    <a:pt x="9898" y="1848"/>
                  </a:lnTo>
                  <a:lnTo>
                    <a:pt x="9898" y="33"/>
                  </a:lnTo>
                  <a:close/>
                  <a:moveTo>
                    <a:pt x="9898" y="1881"/>
                  </a:moveTo>
                  <a:lnTo>
                    <a:pt x="10899" y="1925"/>
                  </a:lnTo>
                  <a:lnTo>
                    <a:pt x="10800" y="5411"/>
                  </a:lnTo>
                  <a:lnTo>
                    <a:pt x="9898" y="5356"/>
                  </a:lnTo>
                  <a:close/>
                  <a:moveTo>
                    <a:pt x="9898" y="5378"/>
                  </a:moveTo>
                  <a:lnTo>
                    <a:pt x="10800" y="5444"/>
                  </a:lnTo>
                  <a:lnTo>
                    <a:pt x="10734" y="7643"/>
                  </a:lnTo>
                  <a:lnTo>
                    <a:pt x="9898" y="7610"/>
                  </a:lnTo>
                  <a:close/>
                  <a:moveTo>
                    <a:pt x="9898" y="7643"/>
                  </a:moveTo>
                  <a:lnTo>
                    <a:pt x="10734" y="7665"/>
                  </a:lnTo>
                  <a:lnTo>
                    <a:pt x="10668" y="9854"/>
                  </a:lnTo>
                  <a:lnTo>
                    <a:pt x="9898" y="9568"/>
                  </a:lnTo>
                  <a:close/>
                  <a:moveTo>
                    <a:pt x="9898" y="9601"/>
                  </a:moveTo>
                  <a:lnTo>
                    <a:pt x="10668" y="9887"/>
                  </a:lnTo>
                  <a:lnTo>
                    <a:pt x="11405" y="12372"/>
                  </a:lnTo>
                  <a:lnTo>
                    <a:pt x="9898" y="12218"/>
                  </a:lnTo>
                  <a:lnTo>
                    <a:pt x="9898" y="9601"/>
                  </a:lnTo>
                  <a:close/>
                  <a:moveTo>
                    <a:pt x="9898" y="12251"/>
                  </a:moveTo>
                  <a:lnTo>
                    <a:pt x="11405" y="12405"/>
                  </a:lnTo>
                  <a:lnTo>
                    <a:pt x="11163" y="13186"/>
                  </a:lnTo>
                  <a:lnTo>
                    <a:pt x="9898" y="12823"/>
                  </a:lnTo>
                  <a:close/>
                  <a:moveTo>
                    <a:pt x="9898" y="12856"/>
                  </a:moveTo>
                  <a:lnTo>
                    <a:pt x="11152" y="13208"/>
                  </a:lnTo>
                  <a:lnTo>
                    <a:pt x="10668" y="14747"/>
                  </a:lnTo>
                  <a:lnTo>
                    <a:pt x="9898" y="14198"/>
                  </a:lnTo>
                  <a:close/>
                  <a:moveTo>
                    <a:pt x="9898" y="14231"/>
                  </a:moveTo>
                  <a:lnTo>
                    <a:pt x="10668" y="14780"/>
                  </a:lnTo>
                  <a:lnTo>
                    <a:pt x="10778" y="15913"/>
                  </a:lnTo>
                  <a:lnTo>
                    <a:pt x="9898" y="15682"/>
                  </a:lnTo>
                  <a:lnTo>
                    <a:pt x="9898" y="14231"/>
                  </a:lnTo>
                  <a:close/>
                  <a:moveTo>
                    <a:pt x="9898" y="15715"/>
                  </a:moveTo>
                  <a:lnTo>
                    <a:pt x="10778" y="15946"/>
                  </a:lnTo>
                  <a:lnTo>
                    <a:pt x="10844" y="16892"/>
                  </a:lnTo>
                  <a:lnTo>
                    <a:pt x="9898" y="16683"/>
                  </a:lnTo>
                  <a:lnTo>
                    <a:pt x="9898" y="15715"/>
                  </a:lnTo>
                  <a:close/>
                  <a:moveTo>
                    <a:pt x="9898" y="16716"/>
                  </a:moveTo>
                  <a:lnTo>
                    <a:pt x="10833" y="16925"/>
                  </a:lnTo>
                  <a:lnTo>
                    <a:pt x="10668" y="18475"/>
                  </a:lnTo>
                  <a:lnTo>
                    <a:pt x="9898" y="18475"/>
                  </a:lnTo>
                  <a:close/>
                  <a:moveTo>
                    <a:pt x="9898" y="18497"/>
                  </a:moveTo>
                  <a:lnTo>
                    <a:pt x="10668" y="18497"/>
                  </a:lnTo>
                  <a:lnTo>
                    <a:pt x="10899" y="19993"/>
                  </a:lnTo>
                  <a:lnTo>
                    <a:pt x="9898" y="19575"/>
                  </a:lnTo>
                  <a:lnTo>
                    <a:pt x="9898" y="18497"/>
                  </a:lnTo>
                  <a:close/>
                  <a:moveTo>
                    <a:pt x="9898" y="19608"/>
                  </a:moveTo>
                  <a:lnTo>
                    <a:pt x="10910" y="20026"/>
                  </a:lnTo>
                  <a:lnTo>
                    <a:pt x="11020" y="20719"/>
                  </a:lnTo>
                  <a:lnTo>
                    <a:pt x="9898" y="20543"/>
                  </a:lnTo>
                  <a:close/>
                  <a:moveTo>
                    <a:pt x="9898" y="20576"/>
                  </a:moveTo>
                  <a:lnTo>
                    <a:pt x="11020" y="20741"/>
                  </a:lnTo>
                  <a:lnTo>
                    <a:pt x="10866" y="21412"/>
                  </a:lnTo>
                  <a:lnTo>
                    <a:pt x="9898" y="21060"/>
                  </a:lnTo>
                  <a:lnTo>
                    <a:pt x="9898" y="20576"/>
                  </a:lnTo>
                  <a:close/>
                  <a:moveTo>
                    <a:pt x="9898" y="21093"/>
                  </a:moveTo>
                  <a:lnTo>
                    <a:pt x="10855" y="21434"/>
                  </a:lnTo>
                  <a:lnTo>
                    <a:pt x="10459" y="22159"/>
                  </a:lnTo>
                  <a:lnTo>
                    <a:pt x="9898" y="21972"/>
                  </a:lnTo>
                  <a:lnTo>
                    <a:pt x="9898" y="21093"/>
                  </a:lnTo>
                  <a:close/>
                  <a:moveTo>
                    <a:pt x="9898" y="22005"/>
                  </a:moveTo>
                  <a:lnTo>
                    <a:pt x="10437" y="22181"/>
                  </a:lnTo>
                  <a:lnTo>
                    <a:pt x="9898" y="22533"/>
                  </a:lnTo>
                  <a:lnTo>
                    <a:pt x="9898" y="22005"/>
                  </a:lnTo>
                  <a:close/>
                  <a:moveTo>
                    <a:pt x="9898" y="22577"/>
                  </a:moveTo>
                  <a:lnTo>
                    <a:pt x="10426" y="22225"/>
                  </a:lnTo>
                  <a:lnTo>
                    <a:pt x="10140" y="22742"/>
                  </a:lnTo>
                  <a:lnTo>
                    <a:pt x="9898" y="22863"/>
                  </a:lnTo>
                  <a:close/>
                  <a:moveTo>
                    <a:pt x="9898" y="22896"/>
                  </a:moveTo>
                  <a:lnTo>
                    <a:pt x="10140" y="22775"/>
                  </a:lnTo>
                  <a:lnTo>
                    <a:pt x="10294" y="23545"/>
                  </a:lnTo>
                  <a:lnTo>
                    <a:pt x="9898" y="23534"/>
                  </a:lnTo>
                  <a:lnTo>
                    <a:pt x="9898" y="22896"/>
                  </a:lnTo>
                  <a:close/>
                  <a:moveTo>
                    <a:pt x="9898" y="23567"/>
                  </a:moveTo>
                  <a:lnTo>
                    <a:pt x="10294" y="23578"/>
                  </a:lnTo>
                  <a:lnTo>
                    <a:pt x="10580" y="25107"/>
                  </a:lnTo>
                  <a:lnTo>
                    <a:pt x="9898" y="25349"/>
                  </a:lnTo>
                  <a:close/>
                  <a:moveTo>
                    <a:pt x="9898" y="25382"/>
                  </a:moveTo>
                  <a:lnTo>
                    <a:pt x="10580" y="25140"/>
                  </a:lnTo>
                  <a:lnTo>
                    <a:pt x="10668" y="25404"/>
                  </a:lnTo>
                  <a:lnTo>
                    <a:pt x="10899" y="26239"/>
                  </a:lnTo>
                  <a:lnTo>
                    <a:pt x="9898" y="26305"/>
                  </a:lnTo>
                  <a:lnTo>
                    <a:pt x="9898" y="25382"/>
                  </a:lnTo>
                  <a:close/>
                  <a:moveTo>
                    <a:pt x="9898" y="26327"/>
                  </a:moveTo>
                  <a:lnTo>
                    <a:pt x="10910" y="26261"/>
                  </a:lnTo>
                  <a:lnTo>
                    <a:pt x="10866" y="27218"/>
                  </a:lnTo>
                  <a:lnTo>
                    <a:pt x="9898" y="27196"/>
                  </a:lnTo>
                  <a:lnTo>
                    <a:pt x="9898" y="26327"/>
                  </a:lnTo>
                  <a:close/>
                  <a:moveTo>
                    <a:pt x="9898" y="27229"/>
                  </a:moveTo>
                  <a:lnTo>
                    <a:pt x="10866" y="27251"/>
                  </a:lnTo>
                  <a:lnTo>
                    <a:pt x="10712" y="27922"/>
                  </a:lnTo>
                  <a:lnTo>
                    <a:pt x="9898" y="27977"/>
                  </a:lnTo>
                  <a:lnTo>
                    <a:pt x="9898" y="27229"/>
                  </a:lnTo>
                  <a:close/>
                  <a:moveTo>
                    <a:pt x="9898" y="27999"/>
                  </a:moveTo>
                  <a:lnTo>
                    <a:pt x="10712" y="27955"/>
                  </a:lnTo>
                  <a:lnTo>
                    <a:pt x="11075" y="29956"/>
                  </a:lnTo>
                  <a:lnTo>
                    <a:pt x="9898" y="30198"/>
                  </a:lnTo>
                  <a:lnTo>
                    <a:pt x="9898" y="28010"/>
                  </a:lnTo>
                  <a:close/>
                  <a:moveTo>
                    <a:pt x="10712" y="31793"/>
                  </a:moveTo>
                  <a:lnTo>
                    <a:pt x="9898" y="31870"/>
                  </a:lnTo>
                  <a:lnTo>
                    <a:pt x="9898" y="30231"/>
                  </a:lnTo>
                  <a:lnTo>
                    <a:pt x="11075" y="29989"/>
                  </a:lnTo>
                  <a:lnTo>
                    <a:pt x="10712" y="31793"/>
                  </a:lnTo>
                  <a:close/>
                  <a:moveTo>
                    <a:pt x="11701" y="31386"/>
                  </a:moveTo>
                  <a:lnTo>
                    <a:pt x="10745" y="31782"/>
                  </a:lnTo>
                  <a:lnTo>
                    <a:pt x="11108" y="29978"/>
                  </a:lnTo>
                  <a:lnTo>
                    <a:pt x="12086" y="29461"/>
                  </a:lnTo>
                  <a:lnTo>
                    <a:pt x="11701" y="31386"/>
                  </a:lnTo>
                  <a:close/>
                  <a:moveTo>
                    <a:pt x="12603" y="30781"/>
                  </a:moveTo>
                  <a:lnTo>
                    <a:pt x="11734" y="31364"/>
                  </a:lnTo>
                  <a:lnTo>
                    <a:pt x="12119" y="29440"/>
                  </a:lnTo>
                  <a:lnTo>
                    <a:pt x="13241" y="28648"/>
                  </a:lnTo>
                  <a:lnTo>
                    <a:pt x="12603" y="30781"/>
                  </a:lnTo>
                  <a:close/>
                  <a:moveTo>
                    <a:pt x="13692" y="29923"/>
                  </a:moveTo>
                  <a:lnTo>
                    <a:pt x="12647" y="30748"/>
                  </a:lnTo>
                  <a:lnTo>
                    <a:pt x="13274" y="28626"/>
                  </a:lnTo>
                  <a:lnTo>
                    <a:pt x="14264" y="28241"/>
                  </a:lnTo>
                  <a:lnTo>
                    <a:pt x="13692" y="29923"/>
                  </a:lnTo>
                  <a:close/>
                  <a:moveTo>
                    <a:pt x="14781" y="28890"/>
                  </a:moveTo>
                  <a:lnTo>
                    <a:pt x="13736" y="29879"/>
                  </a:lnTo>
                  <a:lnTo>
                    <a:pt x="14297" y="28219"/>
                  </a:lnTo>
                  <a:lnTo>
                    <a:pt x="15100" y="27581"/>
                  </a:lnTo>
                  <a:lnTo>
                    <a:pt x="14781" y="28890"/>
                  </a:lnTo>
                  <a:close/>
                  <a:moveTo>
                    <a:pt x="15935" y="27735"/>
                  </a:moveTo>
                  <a:lnTo>
                    <a:pt x="14825" y="28846"/>
                  </a:lnTo>
                  <a:lnTo>
                    <a:pt x="15144" y="27559"/>
                  </a:lnTo>
                  <a:lnTo>
                    <a:pt x="15979" y="26899"/>
                  </a:lnTo>
                  <a:lnTo>
                    <a:pt x="15935" y="27735"/>
                  </a:lnTo>
                  <a:close/>
                  <a:moveTo>
                    <a:pt x="15968" y="27680"/>
                  </a:moveTo>
                  <a:lnTo>
                    <a:pt x="16012" y="26877"/>
                  </a:lnTo>
                  <a:lnTo>
                    <a:pt x="16793" y="25986"/>
                  </a:lnTo>
                  <a:lnTo>
                    <a:pt x="16760" y="26382"/>
                  </a:lnTo>
                  <a:lnTo>
                    <a:pt x="16749" y="26437"/>
                  </a:lnTo>
                  <a:lnTo>
                    <a:pt x="15968" y="27680"/>
                  </a:lnTo>
                  <a:close/>
                  <a:moveTo>
                    <a:pt x="16793" y="26349"/>
                  </a:moveTo>
                  <a:lnTo>
                    <a:pt x="16826" y="25953"/>
                  </a:lnTo>
                  <a:lnTo>
                    <a:pt x="17277" y="25327"/>
                  </a:lnTo>
                  <a:lnTo>
                    <a:pt x="16793" y="26349"/>
                  </a:lnTo>
                  <a:close/>
                  <a:moveTo>
                    <a:pt x="17343" y="25173"/>
                  </a:moveTo>
                  <a:lnTo>
                    <a:pt x="16859" y="25854"/>
                  </a:lnTo>
                  <a:lnTo>
                    <a:pt x="17266" y="24656"/>
                  </a:lnTo>
                  <a:lnTo>
                    <a:pt x="17849" y="23567"/>
                  </a:lnTo>
                  <a:lnTo>
                    <a:pt x="17343" y="25173"/>
                  </a:lnTo>
                  <a:close/>
                  <a:moveTo>
                    <a:pt x="17893" y="23413"/>
                  </a:moveTo>
                  <a:lnTo>
                    <a:pt x="17277" y="24590"/>
                  </a:lnTo>
                  <a:lnTo>
                    <a:pt x="17310" y="23578"/>
                  </a:lnTo>
                  <a:lnTo>
                    <a:pt x="18113" y="22434"/>
                  </a:lnTo>
                  <a:close/>
                  <a:moveTo>
                    <a:pt x="18135" y="22357"/>
                  </a:moveTo>
                  <a:lnTo>
                    <a:pt x="17321" y="23512"/>
                  </a:lnTo>
                  <a:lnTo>
                    <a:pt x="17739" y="21522"/>
                  </a:lnTo>
                  <a:lnTo>
                    <a:pt x="18575" y="20609"/>
                  </a:lnTo>
                  <a:lnTo>
                    <a:pt x="18135" y="22357"/>
                  </a:lnTo>
                  <a:close/>
                  <a:moveTo>
                    <a:pt x="18597" y="20554"/>
                  </a:moveTo>
                  <a:lnTo>
                    <a:pt x="17750" y="21467"/>
                  </a:lnTo>
                  <a:lnTo>
                    <a:pt x="17992" y="20323"/>
                  </a:lnTo>
                  <a:lnTo>
                    <a:pt x="18762" y="19531"/>
                  </a:lnTo>
                  <a:lnTo>
                    <a:pt x="18597" y="20554"/>
                  </a:lnTo>
                  <a:close/>
                  <a:moveTo>
                    <a:pt x="18773" y="19487"/>
                  </a:moveTo>
                  <a:lnTo>
                    <a:pt x="17992" y="20268"/>
                  </a:lnTo>
                  <a:lnTo>
                    <a:pt x="18124" y="19333"/>
                  </a:lnTo>
                  <a:lnTo>
                    <a:pt x="18916" y="18596"/>
                  </a:lnTo>
                  <a:close/>
                  <a:moveTo>
                    <a:pt x="18916" y="18552"/>
                  </a:moveTo>
                  <a:lnTo>
                    <a:pt x="18135" y="19289"/>
                  </a:lnTo>
                  <a:lnTo>
                    <a:pt x="18245" y="18475"/>
                  </a:lnTo>
                  <a:lnTo>
                    <a:pt x="19048" y="17585"/>
                  </a:lnTo>
                  <a:lnTo>
                    <a:pt x="18916" y="18552"/>
                  </a:lnTo>
                  <a:close/>
                  <a:moveTo>
                    <a:pt x="19059" y="17530"/>
                  </a:moveTo>
                  <a:lnTo>
                    <a:pt x="18256" y="18420"/>
                  </a:lnTo>
                  <a:lnTo>
                    <a:pt x="18366" y="17486"/>
                  </a:lnTo>
                  <a:lnTo>
                    <a:pt x="19092" y="16408"/>
                  </a:lnTo>
                  <a:lnTo>
                    <a:pt x="19059" y="17530"/>
                  </a:lnTo>
                  <a:close/>
                  <a:moveTo>
                    <a:pt x="19092" y="16353"/>
                  </a:moveTo>
                  <a:lnTo>
                    <a:pt x="18344" y="17453"/>
                  </a:lnTo>
                  <a:lnTo>
                    <a:pt x="18047" y="17013"/>
                  </a:lnTo>
                  <a:lnTo>
                    <a:pt x="19059" y="15671"/>
                  </a:lnTo>
                  <a:lnTo>
                    <a:pt x="19092" y="16353"/>
                  </a:lnTo>
                  <a:close/>
                  <a:moveTo>
                    <a:pt x="19059" y="15605"/>
                  </a:moveTo>
                  <a:lnTo>
                    <a:pt x="18234" y="15209"/>
                  </a:lnTo>
                  <a:lnTo>
                    <a:pt x="18597" y="14846"/>
                  </a:lnTo>
                  <a:lnTo>
                    <a:pt x="19257" y="14846"/>
                  </a:lnTo>
                  <a:lnTo>
                    <a:pt x="19059" y="15605"/>
                  </a:lnTo>
                  <a:close/>
                  <a:moveTo>
                    <a:pt x="19377" y="14373"/>
                  </a:moveTo>
                  <a:lnTo>
                    <a:pt x="19268" y="14813"/>
                  </a:lnTo>
                  <a:lnTo>
                    <a:pt x="18619" y="14813"/>
                  </a:lnTo>
                  <a:lnTo>
                    <a:pt x="18916" y="14274"/>
                  </a:lnTo>
                  <a:lnTo>
                    <a:pt x="19410" y="14209"/>
                  </a:lnTo>
                  <a:close/>
                  <a:moveTo>
                    <a:pt x="19575" y="13472"/>
                  </a:moveTo>
                  <a:lnTo>
                    <a:pt x="19421" y="14176"/>
                  </a:lnTo>
                  <a:lnTo>
                    <a:pt x="18916" y="14242"/>
                  </a:lnTo>
                  <a:lnTo>
                    <a:pt x="18993" y="13307"/>
                  </a:lnTo>
                  <a:lnTo>
                    <a:pt x="19586" y="13417"/>
                  </a:lnTo>
                  <a:lnTo>
                    <a:pt x="19575" y="13483"/>
                  </a:lnTo>
                  <a:close/>
                  <a:moveTo>
                    <a:pt x="19597" y="13384"/>
                  </a:moveTo>
                  <a:lnTo>
                    <a:pt x="18993" y="13274"/>
                  </a:lnTo>
                  <a:lnTo>
                    <a:pt x="19081" y="12174"/>
                  </a:lnTo>
                  <a:lnTo>
                    <a:pt x="19092" y="11987"/>
                  </a:lnTo>
                  <a:lnTo>
                    <a:pt x="19751" y="12537"/>
                  </a:lnTo>
                  <a:close/>
                </a:path>
              </a:pathLst>
            </a:custGeom>
            <a:solidFill>
              <a:srgbClr val="4BF2F2"/>
            </a:solidFill>
            <a:ln w="9525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0" name="Google Shape;49301;p42">
              <a:extLst>
                <a:ext uri="{FF2B5EF4-FFF2-40B4-BE49-F238E27FC236}">
                  <a16:creationId xmlns:a16="http://schemas.microsoft.com/office/drawing/2014/main" id="{9D1519F3-F43C-2345-B7A8-CBB38103476F}"/>
                </a:ext>
              </a:extLst>
            </p:cNvPr>
            <p:cNvSpPr/>
            <p:nvPr/>
          </p:nvSpPr>
          <p:spPr>
            <a:xfrm>
              <a:off x="116635" y="3766192"/>
              <a:ext cx="38420" cy="38323"/>
            </a:xfrm>
            <a:custGeom>
              <a:avLst/>
              <a:gdLst/>
              <a:ahLst/>
              <a:cxnLst/>
              <a:rect l="l" t="t" r="r" b="b"/>
              <a:pathLst>
                <a:path w="397" h="396" extrusionOk="0">
                  <a:moveTo>
                    <a:pt x="199" y="0"/>
                  </a:moveTo>
                  <a:cubicBezTo>
                    <a:pt x="89" y="0"/>
                    <a:pt x="1" y="88"/>
                    <a:pt x="1" y="198"/>
                  </a:cubicBezTo>
                  <a:cubicBezTo>
                    <a:pt x="1" y="308"/>
                    <a:pt x="89" y="396"/>
                    <a:pt x="199" y="396"/>
                  </a:cubicBezTo>
                  <a:cubicBezTo>
                    <a:pt x="309" y="396"/>
                    <a:pt x="397" y="308"/>
                    <a:pt x="397" y="198"/>
                  </a:cubicBezTo>
                  <a:cubicBezTo>
                    <a:pt x="397" y="88"/>
                    <a:pt x="309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1" name="Google Shape;49302;p42">
              <a:extLst>
                <a:ext uri="{FF2B5EF4-FFF2-40B4-BE49-F238E27FC236}">
                  <a16:creationId xmlns:a16="http://schemas.microsoft.com/office/drawing/2014/main" id="{0F5A1B3D-8FD7-8740-1FA9-B2FDD699356D}"/>
                </a:ext>
              </a:extLst>
            </p:cNvPr>
            <p:cNvSpPr/>
            <p:nvPr/>
          </p:nvSpPr>
          <p:spPr>
            <a:xfrm>
              <a:off x="269923" y="3596936"/>
              <a:ext cx="38420" cy="38420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198" y="1"/>
                  </a:moveTo>
                  <a:cubicBezTo>
                    <a:pt x="88" y="1"/>
                    <a:pt x="0" y="88"/>
                    <a:pt x="0" y="198"/>
                  </a:cubicBezTo>
                  <a:cubicBezTo>
                    <a:pt x="0" y="308"/>
                    <a:pt x="88" y="396"/>
                    <a:pt x="198" y="396"/>
                  </a:cubicBezTo>
                  <a:cubicBezTo>
                    <a:pt x="308" y="396"/>
                    <a:pt x="396" y="308"/>
                    <a:pt x="396" y="198"/>
                  </a:cubicBezTo>
                  <a:cubicBezTo>
                    <a:pt x="396" y="88"/>
                    <a:pt x="308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2" name="Google Shape;49303;p42">
              <a:extLst>
                <a:ext uri="{FF2B5EF4-FFF2-40B4-BE49-F238E27FC236}">
                  <a16:creationId xmlns:a16="http://schemas.microsoft.com/office/drawing/2014/main" id="{4DF6B249-E065-D992-989C-9044F027F795}"/>
                </a:ext>
              </a:extLst>
            </p:cNvPr>
            <p:cNvSpPr/>
            <p:nvPr/>
          </p:nvSpPr>
          <p:spPr>
            <a:xfrm>
              <a:off x="519985" y="3590549"/>
              <a:ext cx="38420" cy="38420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198" y="1"/>
                  </a:moveTo>
                  <a:cubicBezTo>
                    <a:pt x="89" y="1"/>
                    <a:pt x="1" y="89"/>
                    <a:pt x="1" y="198"/>
                  </a:cubicBezTo>
                  <a:cubicBezTo>
                    <a:pt x="1" y="308"/>
                    <a:pt x="89" y="396"/>
                    <a:pt x="198" y="396"/>
                  </a:cubicBezTo>
                  <a:cubicBezTo>
                    <a:pt x="308" y="396"/>
                    <a:pt x="396" y="308"/>
                    <a:pt x="396" y="198"/>
                  </a:cubicBezTo>
                  <a:cubicBezTo>
                    <a:pt x="396" y="89"/>
                    <a:pt x="308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3" name="Google Shape;49304;p42">
              <a:extLst>
                <a:ext uri="{FF2B5EF4-FFF2-40B4-BE49-F238E27FC236}">
                  <a16:creationId xmlns:a16="http://schemas.microsoft.com/office/drawing/2014/main" id="{0C609BD7-6E3A-89F6-538F-6517A430901B}"/>
                </a:ext>
              </a:extLst>
            </p:cNvPr>
            <p:cNvSpPr/>
            <p:nvPr/>
          </p:nvSpPr>
          <p:spPr>
            <a:xfrm>
              <a:off x="763660" y="3793773"/>
              <a:ext cx="38420" cy="38420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199" y="1"/>
                  </a:moveTo>
                  <a:cubicBezTo>
                    <a:pt x="89" y="1"/>
                    <a:pt x="1" y="89"/>
                    <a:pt x="1" y="199"/>
                  </a:cubicBezTo>
                  <a:cubicBezTo>
                    <a:pt x="1" y="309"/>
                    <a:pt x="89" y="397"/>
                    <a:pt x="199" y="397"/>
                  </a:cubicBezTo>
                  <a:cubicBezTo>
                    <a:pt x="309" y="397"/>
                    <a:pt x="397" y="309"/>
                    <a:pt x="397" y="199"/>
                  </a:cubicBezTo>
                  <a:cubicBezTo>
                    <a:pt x="397" y="89"/>
                    <a:pt x="309" y="1"/>
                    <a:pt x="199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4" name="Google Shape;49305;p42">
              <a:extLst>
                <a:ext uri="{FF2B5EF4-FFF2-40B4-BE49-F238E27FC236}">
                  <a16:creationId xmlns:a16="http://schemas.microsoft.com/office/drawing/2014/main" id="{EF0E667B-21C4-56BE-2D83-58F8F0BEEB1D}"/>
                </a:ext>
              </a:extLst>
            </p:cNvPr>
            <p:cNvSpPr/>
            <p:nvPr/>
          </p:nvSpPr>
          <p:spPr>
            <a:xfrm>
              <a:off x="607274" y="4076931"/>
              <a:ext cx="27774" cy="26710"/>
            </a:xfrm>
            <a:custGeom>
              <a:avLst/>
              <a:gdLst/>
              <a:ahLst/>
              <a:cxnLst/>
              <a:rect l="l" t="t" r="r" b="b"/>
              <a:pathLst>
                <a:path w="287" h="276" extrusionOk="0">
                  <a:moveTo>
                    <a:pt x="143" y="0"/>
                  </a:moveTo>
                  <a:cubicBezTo>
                    <a:pt x="66" y="0"/>
                    <a:pt x="0" y="66"/>
                    <a:pt x="0" y="143"/>
                  </a:cubicBezTo>
                  <a:cubicBezTo>
                    <a:pt x="0" y="220"/>
                    <a:pt x="66" y="275"/>
                    <a:pt x="143" y="275"/>
                  </a:cubicBezTo>
                  <a:cubicBezTo>
                    <a:pt x="220" y="275"/>
                    <a:pt x="286" y="220"/>
                    <a:pt x="286" y="143"/>
                  </a:cubicBezTo>
                  <a:cubicBezTo>
                    <a:pt x="286" y="66"/>
                    <a:pt x="220" y="0"/>
                    <a:pt x="143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5" name="Google Shape;49306;p42">
              <a:extLst>
                <a:ext uri="{FF2B5EF4-FFF2-40B4-BE49-F238E27FC236}">
                  <a16:creationId xmlns:a16="http://schemas.microsoft.com/office/drawing/2014/main" id="{AA81F5F9-4CC7-56BA-F62F-602F1D9D58AA}"/>
                </a:ext>
              </a:extLst>
            </p:cNvPr>
            <p:cNvSpPr/>
            <p:nvPr/>
          </p:nvSpPr>
          <p:spPr>
            <a:xfrm>
              <a:off x="266730" y="4108866"/>
              <a:ext cx="20323" cy="20323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110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209"/>
                    <a:pt x="110" y="209"/>
                  </a:cubicBezTo>
                  <a:cubicBezTo>
                    <a:pt x="165" y="209"/>
                    <a:pt x="209" y="154"/>
                    <a:pt x="209" y="99"/>
                  </a:cubicBezTo>
                  <a:cubicBezTo>
                    <a:pt x="209" y="44"/>
                    <a:pt x="165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6" name="Google Shape;49307;p42">
              <a:extLst>
                <a:ext uri="{FF2B5EF4-FFF2-40B4-BE49-F238E27FC236}">
                  <a16:creationId xmlns:a16="http://schemas.microsoft.com/office/drawing/2014/main" id="{C48CC3BE-5AE6-6D9A-C84C-E415815196DB}"/>
                </a:ext>
              </a:extLst>
            </p:cNvPr>
            <p:cNvSpPr/>
            <p:nvPr/>
          </p:nvSpPr>
          <p:spPr>
            <a:xfrm>
              <a:off x="193279" y="4108866"/>
              <a:ext cx="20323" cy="20323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110" y="0"/>
                  </a:moveTo>
                  <a:cubicBezTo>
                    <a:pt x="55" y="0"/>
                    <a:pt x="0" y="44"/>
                    <a:pt x="0" y="99"/>
                  </a:cubicBezTo>
                  <a:cubicBezTo>
                    <a:pt x="0" y="154"/>
                    <a:pt x="55" y="209"/>
                    <a:pt x="110" y="209"/>
                  </a:cubicBezTo>
                  <a:cubicBezTo>
                    <a:pt x="165" y="209"/>
                    <a:pt x="209" y="154"/>
                    <a:pt x="209" y="99"/>
                  </a:cubicBezTo>
                  <a:cubicBezTo>
                    <a:pt x="209" y="44"/>
                    <a:pt x="165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7" name="Google Shape;49308;p42">
              <a:extLst>
                <a:ext uri="{FF2B5EF4-FFF2-40B4-BE49-F238E27FC236}">
                  <a16:creationId xmlns:a16="http://schemas.microsoft.com/office/drawing/2014/main" id="{CD3B7C7F-9586-B73C-A2D9-1D9374E88661}"/>
                </a:ext>
              </a:extLst>
            </p:cNvPr>
            <p:cNvSpPr/>
            <p:nvPr/>
          </p:nvSpPr>
          <p:spPr>
            <a:xfrm>
              <a:off x="176247" y="4512216"/>
              <a:ext cx="27774" cy="27678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3" y="0"/>
                  </a:moveTo>
                  <a:cubicBezTo>
                    <a:pt x="66" y="0"/>
                    <a:pt x="0" y="66"/>
                    <a:pt x="0" y="143"/>
                  </a:cubicBezTo>
                  <a:cubicBezTo>
                    <a:pt x="0" y="220"/>
                    <a:pt x="66" y="286"/>
                    <a:pt x="143" y="286"/>
                  </a:cubicBezTo>
                  <a:cubicBezTo>
                    <a:pt x="220" y="286"/>
                    <a:pt x="286" y="220"/>
                    <a:pt x="286" y="143"/>
                  </a:cubicBezTo>
                  <a:cubicBezTo>
                    <a:pt x="286" y="66"/>
                    <a:pt x="220" y="0"/>
                    <a:pt x="143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8" name="Google Shape;49309;p42">
              <a:extLst>
                <a:ext uri="{FF2B5EF4-FFF2-40B4-BE49-F238E27FC236}">
                  <a16:creationId xmlns:a16="http://schemas.microsoft.com/office/drawing/2014/main" id="{1230D897-8395-FD94-213A-B6AD0657241C}"/>
                </a:ext>
              </a:extLst>
            </p:cNvPr>
            <p:cNvSpPr/>
            <p:nvPr/>
          </p:nvSpPr>
          <p:spPr>
            <a:xfrm>
              <a:off x="663693" y="4368508"/>
              <a:ext cx="43742" cy="43742"/>
            </a:xfrm>
            <a:custGeom>
              <a:avLst/>
              <a:gdLst/>
              <a:ahLst/>
              <a:cxnLst/>
              <a:rect l="l" t="t" r="r" b="b"/>
              <a:pathLst>
                <a:path w="452" h="452" extrusionOk="0">
                  <a:moveTo>
                    <a:pt x="220" y="0"/>
                  </a:moveTo>
                  <a:cubicBezTo>
                    <a:pt x="99" y="0"/>
                    <a:pt x="0" y="110"/>
                    <a:pt x="0" y="231"/>
                  </a:cubicBezTo>
                  <a:cubicBezTo>
                    <a:pt x="0" y="352"/>
                    <a:pt x="99" y="451"/>
                    <a:pt x="220" y="451"/>
                  </a:cubicBezTo>
                  <a:cubicBezTo>
                    <a:pt x="352" y="451"/>
                    <a:pt x="451" y="352"/>
                    <a:pt x="451" y="231"/>
                  </a:cubicBezTo>
                  <a:cubicBezTo>
                    <a:pt x="451" y="110"/>
                    <a:pt x="352" y="0"/>
                    <a:pt x="220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9" name="Google Shape;49310;p42">
              <a:extLst>
                <a:ext uri="{FF2B5EF4-FFF2-40B4-BE49-F238E27FC236}">
                  <a16:creationId xmlns:a16="http://schemas.microsoft.com/office/drawing/2014/main" id="{B09E7769-DCD0-0AA1-31EF-10BD816AA985}"/>
                </a:ext>
              </a:extLst>
            </p:cNvPr>
            <p:cNvSpPr/>
            <p:nvPr/>
          </p:nvSpPr>
          <p:spPr>
            <a:xfrm>
              <a:off x="124086" y="4763342"/>
              <a:ext cx="27774" cy="26710"/>
            </a:xfrm>
            <a:custGeom>
              <a:avLst/>
              <a:gdLst/>
              <a:ahLst/>
              <a:cxnLst/>
              <a:rect l="l" t="t" r="r" b="b"/>
              <a:pathLst>
                <a:path w="287" h="276" extrusionOk="0">
                  <a:moveTo>
                    <a:pt x="144" y="0"/>
                  </a:moveTo>
                  <a:cubicBezTo>
                    <a:pt x="67" y="0"/>
                    <a:pt x="1" y="66"/>
                    <a:pt x="1" y="143"/>
                  </a:cubicBezTo>
                  <a:cubicBezTo>
                    <a:pt x="1" y="220"/>
                    <a:pt x="67" y="275"/>
                    <a:pt x="144" y="275"/>
                  </a:cubicBezTo>
                  <a:cubicBezTo>
                    <a:pt x="221" y="275"/>
                    <a:pt x="287" y="220"/>
                    <a:pt x="287" y="143"/>
                  </a:cubicBezTo>
                  <a:cubicBezTo>
                    <a:pt x="287" y="66"/>
                    <a:pt x="221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0" name="Google Shape;49311;p42">
              <a:extLst>
                <a:ext uri="{FF2B5EF4-FFF2-40B4-BE49-F238E27FC236}">
                  <a16:creationId xmlns:a16="http://schemas.microsoft.com/office/drawing/2014/main" id="{1D4B09B6-ABAF-9835-E9A0-4A2F4ADA2501}"/>
                </a:ext>
              </a:extLst>
            </p:cNvPr>
            <p:cNvSpPr/>
            <p:nvPr/>
          </p:nvSpPr>
          <p:spPr>
            <a:xfrm>
              <a:off x="331665" y="5096435"/>
              <a:ext cx="27678" cy="26710"/>
            </a:xfrm>
            <a:custGeom>
              <a:avLst/>
              <a:gdLst/>
              <a:ahLst/>
              <a:cxnLst/>
              <a:rect l="l" t="t" r="r" b="b"/>
              <a:pathLst>
                <a:path w="286" h="276" extrusionOk="0">
                  <a:moveTo>
                    <a:pt x="143" y="0"/>
                  </a:moveTo>
                  <a:cubicBezTo>
                    <a:pt x="66" y="0"/>
                    <a:pt x="0" y="66"/>
                    <a:pt x="0" y="143"/>
                  </a:cubicBezTo>
                  <a:cubicBezTo>
                    <a:pt x="0" y="220"/>
                    <a:pt x="66" y="275"/>
                    <a:pt x="143" y="275"/>
                  </a:cubicBezTo>
                  <a:cubicBezTo>
                    <a:pt x="220" y="275"/>
                    <a:pt x="286" y="220"/>
                    <a:pt x="286" y="143"/>
                  </a:cubicBezTo>
                  <a:cubicBezTo>
                    <a:pt x="286" y="66"/>
                    <a:pt x="220" y="0"/>
                    <a:pt x="14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1" name="Google Shape;49312;p42">
              <a:extLst>
                <a:ext uri="{FF2B5EF4-FFF2-40B4-BE49-F238E27FC236}">
                  <a16:creationId xmlns:a16="http://schemas.microsoft.com/office/drawing/2014/main" id="{5D27DA5E-3D4D-CA81-AC8F-AE71EFCEA75D}"/>
                </a:ext>
              </a:extLst>
            </p:cNvPr>
            <p:cNvSpPr/>
            <p:nvPr/>
          </p:nvSpPr>
          <p:spPr>
            <a:xfrm>
              <a:off x="561501" y="5084725"/>
              <a:ext cx="26710" cy="26710"/>
            </a:xfrm>
            <a:custGeom>
              <a:avLst/>
              <a:gdLst/>
              <a:ahLst/>
              <a:cxnLst/>
              <a:rect l="l" t="t" r="r" b="b"/>
              <a:pathLst>
                <a:path w="276" h="276" extrusionOk="0">
                  <a:moveTo>
                    <a:pt x="132" y="0"/>
                  </a:moveTo>
                  <a:cubicBezTo>
                    <a:pt x="55" y="0"/>
                    <a:pt x="0" y="66"/>
                    <a:pt x="0" y="143"/>
                  </a:cubicBezTo>
                  <a:cubicBezTo>
                    <a:pt x="0" y="220"/>
                    <a:pt x="55" y="275"/>
                    <a:pt x="132" y="275"/>
                  </a:cubicBezTo>
                  <a:cubicBezTo>
                    <a:pt x="209" y="275"/>
                    <a:pt x="275" y="220"/>
                    <a:pt x="275" y="143"/>
                  </a:cubicBezTo>
                  <a:cubicBezTo>
                    <a:pt x="275" y="66"/>
                    <a:pt x="209" y="0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2" name="Google Shape;49313;p42">
              <a:extLst>
                <a:ext uri="{FF2B5EF4-FFF2-40B4-BE49-F238E27FC236}">
                  <a16:creationId xmlns:a16="http://schemas.microsoft.com/office/drawing/2014/main" id="{E90220AB-B30A-C96F-1460-48C5FC53292F}"/>
                </a:ext>
              </a:extLst>
            </p:cNvPr>
            <p:cNvSpPr/>
            <p:nvPr/>
          </p:nvSpPr>
          <p:spPr>
            <a:xfrm>
              <a:off x="636016" y="4761213"/>
              <a:ext cx="26710" cy="26710"/>
            </a:xfrm>
            <a:custGeom>
              <a:avLst/>
              <a:gdLst/>
              <a:ahLst/>
              <a:cxnLst/>
              <a:rect l="l" t="t" r="r" b="b"/>
              <a:pathLst>
                <a:path w="276" h="276" extrusionOk="0">
                  <a:moveTo>
                    <a:pt x="143" y="0"/>
                  </a:moveTo>
                  <a:cubicBezTo>
                    <a:pt x="66" y="0"/>
                    <a:pt x="0" y="66"/>
                    <a:pt x="0" y="143"/>
                  </a:cubicBezTo>
                  <a:cubicBezTo>
                    <a:pt x="0" y="220"/>
                    <a:pt x="66" y="275"/>
                    <a:pt x="143" y="275"/>
                  </a:cubicBezTo>
                  <a:cubicBezTo>
                    <a:pt x="220" y="275"/>
                    <a:pt x="275" y="220"/>
                    <a:pt x="275" y="143"/>
                  </a:cubicBezTo>
                  <a:cubicBezTo>
                    <a:pt x="275" y="66"/>
                    <a:pt x="220" y="0"/>
                    <a:pt x="14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3" name="Google Shape;49314;p42">
              <a:extLst>
                <a:ext uri="{FF2B5EF4-FFF2-40B4-BE49-F238E27FC236}">
                  <a16:creationId xmlns:a16="http://schemas.microsoft.com/office/drawing/2014/main" id="{C25DD709-8673-6D2E-2CC0-087E7758EED7}"/>
                </a:ext>
              </a:extLst>
            </p:cNvPr>
            <p:cNvSpPr/>
            <p:nvPr/>
          </p:nvSpPr>
          <p:spPr>
            <a:xfrm>
              <a:off x="43184" y="5005952"/>
              <a:ext cx="26710" cy="27774"/>
            </a:xfrm>
            <a:custGeom>
              <a:avLst/>
              <a:gdLst/>
              <a:ahLst/>
              <a:cxnLst/>
              <a:rect l="l" t="t" r="r" b="b"/>
              <a:pathLst>
                <a:path w="276" h="287" extrusionOk="0">
                  <a:moveTo>
                    <a:pt x="144" y="1"/>
                  </a:moveTo>
                  <a:cubicBezTo>
                    <a:pt x="67" y="1"/>
                    <a:pt x="1" y="67"/>
                    <a:pt x="1" y="144"/>
                  </a:cubicBezTo>
                  <a:cubicBezTo>
                    <a:pt x="1" y="221"/>
                    <a:pt x="67" y="287"/>
                    <a:pt x="144" y="287"/>
                  </a:cubicBezTo>
                  <a:cubicBezTo>
                    <a:pt x="221" y="287"/>
                    <a:pt x="276" y="221"/>
                    <a:pt x="276" y="144"/>
                  </a:cubicBezTo>
                  <a:cubicBezTo>
                    <a:pt x="276" y="67"/>
                    <a:pt x="221" y="1"/>
                    <a:pt x="1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4" name="Google Shape;49315;p42">
              <a:extLst>
                <a:ext uri="{FF2B5EF4-FFF2-40B4-BE49-F238E27FC236}">
                  <a16:creationId xmlns:a16="http://schemas.microsoft.com/office/drawing/2014/main" id="{91C0A14F-F8F7-C5C7-A2E3-E9B1BD961077}"/>
                </a:ext>
              </a:extLst>
            </p:cNvPr>
            <p:cNvSpPr/>
            <p:nvPr/>
          </p:nvSpPr>
          <p:spPr>
            <a:xfrm>
              <a:off x="53829" y="5278368"/>
              <a:ext cx="27774" cy="26710"/>
            </a:xfrm>
            <a:custGeom>
              <a:avLst/>
              <a:gdLst/>
              <a:ahLst/>
              <a:cxnLst/>
              <a:rect l="l" t="t" r="r" b="b"/>
              <a:pathLst>
                <a:path w="287" h="276" extrusionOk="0">
                  <a:moveTo>
                    <a:pt x="144" y="1"/>
                  </a:moveTo>
                  <a:cubicBezTo>
                    <a:pt x="67" y="1"/>
                    <a:pt x="1" y="56"/>
                    <a:pt x="1" y="133"/>
                  </a:cubicBezTo>
                  <a:cubicBezTo>
                    <a:pt x="1" y="210"/>
                    <a:pt x="67" y="276"/>
                    <a:pt x="144" y="276"/>
                  </a:cubicBezTo>
                  <a:cubicBezTo>
                    <a:pt x="221" y="276"/>
                    <a:pt x="287" y="210"/>
                    <a:pt x="287" y="133"/>
                  </a:cubicBezTo>
                  <a:cubicBezTo>
                    <a:pt x="287" y="56"/>
                    <a:pt x="221" y="1"/>
                    <a:pt x="1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5" name="Google Shape;49316;p42">
              <a:extLst>
                <a:ext uri="{FF2B5EF4-FFF2-40B4-BE49-F238E27FC236}">
                  <a16:creationId xmlns:a16="http://schemas.microsoft.com/office/drawing/2014/main" id="{ACBC9BF9-A771-9900-EE17-5E8DD22C502B}"/>
                </a:ext>
              </a:extLst>
            </p:cNvPr>
            <p:cNvSpPr/>
            <p:nvPr/>
          </p:nvSpPr>
          <p:spPr>
            <a:xfrm>
              <a:off x="303988" y="4135478"/>
              <a:ext cx="20323" cy="20226"/>
            </a:xfrm>
            <a:custGeom>
              <a:avLst/>
              <a:gdLst/>
              <a:ahLst/>
              <a:cxnLst/>
              <a:rect l="l" t="t" r="r" b="b"/>
              <a:pathLst>
                <a:path w="210" h="209" extrusionOk="0">
                  <a:moveTo>
                    <a:pt x="110" y="0"/>
                  </a:moveTo>
                  <a:cubicBezTo>
                    <a:pt x="55" y="0"/>
                    <a:pt x="0" y="55"/>
                    <a:pt x="0" y="110"/>
                  </a:cubicBezTo>
                  <a:cubicBezTo>
                    <a:pt x="0" y="165"/>
                    <a:pt x="55" y="209"/>
                    <a:pt x="110" y="209"/>
                  </a:cubicBezTo>
                  <a:cubicBezTo>
                    <a:pt x="165" y="209"/>
                    <a:pt x="209" y="165"/>
                    <a:pt x="209" y="110"/>
                  </a:cubicBezTo>
                  <a:cubicBezTo>
                    <a:pt x="209" y="55"/>
                    <a:pt x="165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6" name="Google Shape;49317;p42">
              <a:extLst>
                <a:ext uri="{FF2B5EF4-FFF2-40B4-BE49-F238E27FC236}">
                  <a16:creationId xmlns:a16="http://schemas.microsoft.com/office/drawing/2014/main" id="{81E3CB89-FE5E-EF10-1F85-4481429658D7}"/>
                </a:ext>
              </a:extLst>
            </p:cNvPr>
            <p:cNvSpPr/>
            <p:nvPr/>
          </p:nvSpPr>
          <p:spPr>
            <a:xfrm>
              <a:off x="167731" y="4175833"/>
              <a:ext cx="26710" cy="26710"/>
            </a:xfrm>
            <a:custGeom>
              <a:avLst/>
              <a:gdLst/>
              <a:ahLst/>
              <a:cxnLst/>
              <a:rect l="l" t="t" r="r" b="b"/>
              <a:pathLst>
                <a:path w="276" h="276" extrusionOk="0">
                  <a:moveTo>
                    <a:pt x="143" y="1"/>
                  </a:moveTo>
                  <a:cubicBezTo>
                    <a:pt x="66" y="1"/>
                    <a:pt x="0" y="67"/>
                    <a:pt x="0" y="144"/>
                  </a:cubicBezTo>
                  <a:cubicBezTo>
                    <a:pt x="0" y="221"/>
                    <a:pt x="66" y="276"/>
                    <a:pt x="143" y="276"/>
                  </a:cubicBezTo>
                  <a:cubicBezTo>
                    <a:pt x="220" y="276"/>
                    <a:pt x="275" y="221"/>
                    <a:pt x="275" y="144"/>
                  </a:cubicBezTo>
                  <a:cubicBezTo>
                    <a:pt x="275" y="67"/>
                    <a:pt x="220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7" name="Google Shape;49318;p42">
              <a:extLst>
                <a:ext uri="{FF2B5EF4-FFF2-40B4-BE49-F238E27FC236}">
                  <a16:creationId xmlns:a16="http://schemas.microsoft.com/office/drawing/2014/main" id="{E10F739F-2ED3-AECD-6D06-EC2088CDAB7B}"/>
                </a:ext>
              </a:extLst>
            </p:cNvPr>
            <p:cNvSpPr/>
            <p:nvPr/>
          </p:nvSpPr>
          <p:spPr>
            <a:xfrm>
              <a:off x="285891" y="4065221"/>
              <a:ext cx="20323" cy="20323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110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209"/>
                    <a:pt x="110" y="209"/>
                  </a:cubicBezTo>
                  <a:cubicBezTo>
                    <a:pt x="165" y="209"/>
                    <a:pt x="209" y="154"/>
                    <a:pt x="209" y="99"/>
                  </a:cubicBezTo>
                  <a:cubicBezTo>
                    <a:pt x="209" y="44"/>
                    <a:pt x="165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8" name="Google Shape;49319;p42">
              <a:extLst>
                <a:ext uri="{FF2B5EF4-FFF2-40B4-BE49-F238E27FC236}">
                  <a16:creationId xmlns:a16="http://schemas.microsoft.com/office/drawing/2014/main" id="{2A1BA395-56D3-FFE4-B79D-226C4BB350C9}"/>
                </a:ext>
              </a:extLst>
            </p:cNvPr>
            <p:cNvSpPr/>
            <p:nvPr/>
          </p:nvSpPr>
          <p:spPr>
            <a:xfrm>
              <a:off x="237988" y="4035415"/>
              <a:ext cx="20323" cy="20323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110" y="0"/>
                  </a:moveTo>
                  <a:cubicBezTo>
                    <a:pt x="55" y="0"/>
                    <a:pt x="0" y="55"/>
                    <a:pt x="0" y="110"/>
                  </a:cubicBezTo>
                  <a:cubicBezTo>
                    <a:pt x="0" y="165"/>
                    <a:pt x="55" y="209"/>
                    <a:pt x="110" y="209"/>
                  </a:cubicBezTo>
                  <a:cubicBezTo>
                    <a:pt x="165" y="209"/>
                    <a:pt x="209" y="165"/>
                    <a:pt x="209" y="110"/>
                  </a:cubicBezTo>
                  <a:cubicBezTo>
                    <a:pt x="209" y="55"/>
                    <a:pt x="165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9" name="Google Shape;49320;p42">
              <a:extLst>
                <a:ext uri="{FF2B5EF4-FFF2-40B4-BE49-F238E27FC236}">
                  <a16:creationId xmlns:a16="http://schemas.microsoft.com/office/drawing/2014/main" id="{B7CA5DD0-DDA8-01CB-8788-5EF1B549E93A}"/>
                </a:ext>
              </a:extLst>
            </p:cNvPr>
            <p:cNvSpPr/>
            <p:nvPr/>
          </p:nvSpPr>
          <p:spPr>
            <a:xfrm>
              <a:off x="373084" y="4151446"/>
              <a:ext cx="20323" cy="20226"/>
            </a:xfrm>
            <a:custGeom>
              <a:avLst/>
              <a:gdLst/>
              <a:ahLst/>
              <a:cxnLst/>
              <a:rect l="l" t="t" r="r" b="b"/>
              <a:pathLst>
                <a:path w="210" h="209" extrusionOk="0">
                  <a:moveTo>
                    <a:pt x="100" y="0"/>
                  </a:moveTo>
                  <a:cubicBezTo>
                    <a:pt x="45" y="0"/>
                    <a:pt x="1" y="44"/>
                    <a:pt x="1" y="99"/>
                  </a:cubicBezTo>
                  <a:cubicBezTo>
                    <a:pt x="1" y="154"/>
                    <a:pt x="45" y="209"/>
                    <a:pt x="100" y="209"/>
                  </a:cubicBezTo>
                  <a:cubicBezTo>
                    <a:pt x="155" y="209"/>
                    <a:pt x="210" y="154"/>
                    <a:pt x="210" y="99"/>
                  </a:cubicBezTo>
                  <a:cubicBezTo>
                    <a:pt x="210" y="44"/>
                    <a:pt x="155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0" name="Google Shape;49321;p42">
              <a:extLst>
                <a:ext uri="{FF2B5EF4-FFF2-40B4-BE49-F238E27FC236}">
                  <a16:creationId xmlns:a16="http://schemas.microsoft.com/office/drawing/2014/main" id="{C81CB0D2-2A17-EA2A-C194-C0C35D37AB93}"/>
                </a:ext>
              </a:extLst>
            </p:cNvPr>
            <p:cNvSpPr/>
            <p:nvPr/>
          </p:nvSpPr>
          <p:spPr>
            <a:xfrm>
              <a:off x="374148" y="4030093"/>
              <a:ext cx="20323" cy="20323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111" y="0"/>
                  </a:moveTo>
                  <a:cubicBezTo>
                    <a:pt x="45" y="0"/>
                    <a:pt x="1" y="44"/>
                    <a:pt x="1" y="99"/>
                  </a:cubicBezTo>
                  <a:cubicBezTo>
                    <a:pt x="1" y="154"/>
                    <a:pt x="45" y="209"/>
                    <a:pt x="111" y="209"/>
                  </a:cubicBezTo>
                  <a:cubicBezTo>
                    <a:pt x="166" y="209"/>
                    <a:pt x="210" y="154"/>
                    <a:pt x="210" y="99"/>
                  </a:cubicBezTo>
                  <a:cubicBezTo>
                    <a:pt x="210" y="44"/>
                    <a:pt x="166" y="0"/>
                    <a:pt x="111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1" name="Google Shape;49322;p42">
              <a:extLst>
                <a:ext uri="{FF2B5EF4-FFF2-40B4-BE49-F238E27FC236}">
                  <a16:creationId xmlns:a16="http://schemas.microsoft.com/office/drawing/2014/main" id="{CDEF3633-9E82-FA57-C45A-98AC4D5A1E4E}"/>
                </a:ext>
              </a:extLst>
            </p:cNvPr>
            <p:cNvSpPr/>
            <p:nvPr/>
          </p:nvSpPr>
          <p:spPr>
            <a:xfrm>
              <a:off x="348600" y="3972609"/>
              <a:ext cx="20323" cy="20323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100" y="0"/>
                  </a:moveTo>
                  <a:cubicBezTo>
                    <a:pt x="45" y="0"/>
                    <a:pt x="1" y="44"/>
                    <a:pt x="1" y="99"/>
                  </a:cubicBezTo>
                  <a:cubicBezTo>
                    <a:pt x="1" y="165"/>
                    <a:pt x="45" y="209"/>
                    <a:pt x="100" y="209"/>
                  </a:cubicBezTo>
                  <a:cubicBezTo>
                    <a:pt x="155" y="209"/>
                    <a:pt x="210" y="165"/>
                    <a:pt x="210" y="99"/>
                  </a:cubicBezTo>
                  <a:cubicBezTo>
                    <a:pt x="210" y="44"/>
                    <a:pt x="155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2" name="Google Shape;49323;p42">
              <a:extLst>
                <a:ext uri="{FF2B5EF4-FFF2-40B4-BE49-F238E27FC236}">
                  <a16:creationId xmlns:a16="http://schemas.microsoft.com/office/drawing/2014/main" id="{A51A3AD2-8749-BEA5-4F2A-90D8E1FBCA6C}"/>
                </a:ext>
              </a:extLst>
            </p:cNvPr>
            <p:cNvSpPr/>
            <p:nvPr/>
          </p:nvSpPr>
          <p:spPr>
            <a:xfrm>
              <a:off x="441212" y="4016254"/>
              <a:ext cx="20323" cy="20323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100" y="0"/>
                  </a:moveTo>
                  <a:cubicBezTo>
                    <a:pt x="45" y="0"/>
                    <a:pt x="1" y="44"/>
                    <a:pt x="1" y="110"/>
                  </a:cubicBezTo>
                  <a:cubicBezTo>
                    <a:pt x="1" y="165"/>
                    <a:pt x="45" y="209"/>
                    <a:pt x="100" y="209"/>
                  </a:cubicBezTo>
                  <a:cubicBezTo>
                    <a:pt x="166" y="209"/>
                    <a:pt x="210" y="165"/>
                    <a:pt x="210" y="110"/>
                  </a:cubicBezTo>
                  <a:cubicBezTo>
                    <a:pt x="210" y="44"/>
                    <a:pt x="166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3" name="Google Shape;49324;p42">
              <a:extLst>
                <a:ext uri="{FF2B5EF4-FFF2-40B4-BE49-F238E27FC236}">
                  <a16:creationId xmlns:a16="http://schemas.microsoft.com/office/drawing/2014/main" id="{532AEE8C-6890-2047-17DB-59AA204C42B8}"/>
                </a:ext>
              </a:extLst>
            </p:cNvPr>
            <p:cNvSpPr/>
            <p:nvPr/>
          </p:nvSpPr>
          <p:spPr>
            <a:xfrm>
              <a:off x="438018" y="3941739"/>
              <a:ext cx="20323" cy="20323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100" y="1"/>
                  </a:moveTo>
                  <a:cubicBezTo>
                    <a:pt x="45" y="1"/>
                    <a:pt x="1" y="56"/>
                    <a:pt x="1" y="111"/>
                  </a:cubicBezTo>
                  <a:cubicBezTo>
                    <a:pt x="1" y="166"/>
                    <a:pt x="45" y="210"/>
                    <a:pt x="100" y="210"/>
                  </a:cubicBezTo>
                  <a:cubicBezTo>
                    <a:pt x="155" y="210"/>
                    <a:pt x="210" y="166"/>
                    <a:pt x="210" y="111"/>
                  </a:cubicBezTo>
                  <a:cubicBezTo>
                    <a:pt x="210" y="56"/>
                    <a:pt x="155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4" name="Google Shape;49325;p42">
              <a:extLst>
                <a:ext uri="{FF2B5EF4-FFF2-40B4-BE49-F238E27FC236}">
                  <a16:creationId xmlns:a16="http://schemas.microsoft.com/office/drawing/2014/main" id="{EC1405AC-C6CB-0D45-E808-9331C1DB882F}"/>
                </a:ext>
              </a:extLst>
            </p:cNvPr>
            <p:cNvSpPr/>
            <p:nvPr/>
          </p:nvSpPr>
          <p:spPr>
            <a:xfrm>
              <a:off x="442276" y="4143994"/>
              <a:ext cx="27774" cy="28742"/>
            </a:xfrm>
            <a:custGeom>
              <a:avLst/>
              <a:gdLst/>
              <a:ahLst/>
              <a:cxnLst/>
              <a:rect l="l" t="t" r="r" b="b"/>
              <a:pathLst>
                <a:path w="287" h="297" extrusionOk="0">
                  <a:moveTo>
                    <a:pt x="144" y="0"/>
                  </a:moveTo>
                  <a:cubicBezTo>
                    <a:pt x="67" y="0"/>
                    <a:pt x="1" y="66"/>
                    <a:pt x="1" y="143"/>
                  </a:cubicBezTo>
                  <a:cubicBezTo>
                    <a:pt x="1" y="231"/>
                    <a:pt x="67" y="297"/>
                    <a:pt x="144" y="297"/>
                  </a:cubicBezTo>
                  <a:cubicBezTo>
                    <a:pt x="221" y="297"/>
                    <a:pt x="287" y="231"/>
                    <a:pt x="287" y="143"/>
                  </a:cubicBezTo>
                  <a:cubicBezTo>
                    <a:pt x="287" y="66"/>
                    <a:pt x="221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5" name="Google Shape;49326;p42">
              <a:extLst>
                <a:ext uri="{FF2B5EF4-FFF2-40B4-BE49-F238E27FC236}">
                  <a16:creationId xmlns:a16="http://schemas.microsoft.com/office/drawing/2014/main" id="{2E4D57E4-054A-3EA3-55F9-38D1CFED42A8}"/>
                </a:ext>
              </a:extLst>
            </p:cNvPr>
            <p:cNvSpPr/>
            <p:nvPr/>
          </p:nvSpPr>
          <p:spPr>
            <a:xfrm>
              <a:off x="498695" y="4009867"/>
              <a:ext cx="28839" cy="27774"/>
            </a:xfrm>
            <a:custGeom>
              <a:avLst/>
              <a:gdLst/>
              <a:ahLst/>
              <a:cxnLst/>
              <a:rect l="l" t="t" r="r" b="b"/>
              <a:pathLst>
                <a:path w="298" h="287" extrusionOk="0">
                  <a:moveTo>
                    <a:pt x="144" y="0"/>
                  </a:moveTo>
                  <a:cubicBezTo>
                    <a:pt x="67" y="0"/>
                    <a:pt x="1" y="66"/>
                    <a:pt x="1" y="143"/>
                  </a:cubicBezTo>
                  <a:cubicBezTo>
                    <a:pt x="1" y="220"/>
                    <a:pt x="67" y="286"/>
                    <a:pt x="144" y="286"/>
                  </a:cubicBezTo>
                  <a:cubicBezTo>
                    <a:pt x="232" y="286"/>
                    <a:pt x="298" y="220"/>
                    <a:pt x="298" y="143"/>
                  </a:cubicBezTo>
                  <a:cubicBezTo>
                    <a:pt x="298" y="66"/>
                    <a:pt x="232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6" name="Google Shape;49327;p42">
              <a:extLst>
                <a:ext uri="{FF2B5EF4-FFF2-40B4-BE49-F238E27FC236}">
                  <a16:creationId xmlns:a16="http://schemas.microsoft.com/office/drawing/2014/main" id="{D9B6EE3A-DDC4-BE63-734F-CD9BBA93698D}"/>
                </a:ext>
              </a:extLst>
            </p:cNvPr>
            <p:cNvSpPr/>
            <p:nvPr/>
          </p:nvSpPr>
          <p:spPr>
            <a:xfrm>
              <a:off x="518921" y="3927900"/>
              <a:ext cx="28839" cy="27774"/>
            </a:xfrm>
            <a:custGeom>
              <a:avLst/>
              <a:gdLst/>
              <a:ahLst/>
              <a:cxnLst/>
              <a:rect l="l" t="t" r="r" b="b"/>
              <a:pathLst>
                <a:path w="298" h="287" extrusionOk="0">
                  <a:moveTo>
                    <a:pt x="143" y="1"/>
                  </a:moveTo>
                  <a:cubicBezTo>
                    <a:pt x="67" y="1"/>
                    <a:pt x="1" y="67"/>
                    <a:pt x="1" y="144"/>
                  </a:cubicBezTo>
                  <a:cubicBezTo>
                    <a:pt x="1" y="232"/>
                    <a:pt x="67" y="287"/>
                    <a:pt x="143" y="287"/>
                  </a:cubicBezTo>
                  <a:cubicBezTo>
                    <a:pt x="231" y="287"/>
                    <a:pt x="297" y="221"/>
                    <a:pt x="297" y="144"/>
                  </a:cubicBezTo>
                  <a:cubicBezTo>
                    <a:pt x="297" y="67"/>
                    <a:pt x="231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7" name="Google Shape;49328;p42">
              <a:extLst>
                <a:ext uri="{FF2B5EF4-FFF2-40B4-BE49-F238E27FC236}">
                  <a16:creationId xmlns:a16="http://schemas.microsoft.com/office/drawing/2014/main" id="{91BC7A9D-0C10-AE46-1D2D-ED27890170C1}"/>
                </a:ext>
              </a:extLst>
            </p:cNvPr>
            <p:cNvSpPr/>
            <p:nvPr/>
          </p:nvSpPr>
          <p:spPr>
            <a:xfrm>
              <a:off x="541275" y="4120575"/>
              <a:ext cx="30968" cy="30871"/>
            </a:xfrm>
            <a:custGeom>
              <a:avLst/>
              <a:gdLst/>
              <a:ahLst/>
              <a:cxnLst/>
              <a:rect l="l" t="t" r="r" b="b"/>
              <a:pathLst>
                <a:path w="320" h="319" extrusionOk="0">
                  <a:moveTo>
                    <a:pt x="154" y="0"/>
                  </a:moveTo>
                  <a:cubicBezTo>
                    <a:pt x="66" y="0"/>
                    <a:pt x="0" y="77"/>
                    <a:pt x="0" y="165"/>
                  </a:cubicBezTo>
                  <a:cubicBezTo>
                    <a:pt x="0" y="253"/>
                    <a:pt x="66" y="319"/>
                    <a:pt x="154" y="319"/>
                  </a:cubicBezTo>
                  <a:cubicBezTo>
                    <a:pt x="242" y="319"/>
                    <a:pt x="319" y="253"/>
                    <a:pt x="319" y="165"/>
                  </a:cubicBezTo>
                  <a:cubicBezTo>
                    <a:pt x="319" y="77"/>
                    <a:pt x="242" y="0"/>
                    <a:pt x="154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8" name="Google Shape;49329;p42">
              <a:extLst>
                <a:ext uri="{FF2B5EF4-FFF2-40B4-BE49-F238E27FC236}">
                  <a16:creationId xmlns:a16="http://schemas.microsoft.com/office/drawing/2014/main" id="{06A349DC-A083-A918-B130-C719B7D6B218}"/>
                </a:ext>
              </a:extLst>
            </p:cNvPr>
            <p:cNvSpPr/>
            <p:nvPr/>
          </p:nvSpPr>
          <p:spPr>
            <a:xfrm>
              <a:off x="568952" y="4036480"/>
              <a:ext cx="30968" cy="30968"/>
            </a:xfrm>
            <a:custGeom>
              <a:avLst/>
              <a:gdLst/>
              <a:ahLst/>
              <a:cxnLst/>
              <a:rect l="l" t="t" r="r" b="b"/>
              <a:pathLst>
                <a:path w="320" h="320" extrusionOk="0">
                  <a:moveTo>
                    <a:pt x="165" y="0"/>
                  </a:moveTo>
                  <a:cubicBezTo>
                    <a:pt x="77" y="0"/>
                    <a:pt x="0" y="77"/>
                    <a:pt x="0" y="165"/>
                  </a:cubicBezTo>
                  <a:cubicBezTo>
                    <a:pt x="0" y="253"/>
                    <a:pt x="77" y="319"/>
                    <a:pt x="165" y="319"/>
                  </a:cubicBezTo>
                  <a:cubicBezTo>
                    <a:pt x="253" y="319"/>
                    <a:pt x="319" y="253"/>
                    <a:pt x="319" y="165"/>
                  </a:cubicBezTo>
                  <a:cubicBezTo>
                    <a:pt x="319" y="77"/>
                    <a:pt x="253" y="0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9" name="Google Shape;49330;p42">
              <a:extLst>
                <a:ext uri="{FF2B5EF4-FFF2-40B4-BE49-F238E27FC236}">
                  <a16:creationId xmlns:a16="http://schemas.microsoft.com/office/drawing/2014/main" id="{65DCEDEA-973B-ADFF-1187-577FE9B65CE4}"/>
                </a:ext>
              </a:extLst>
            </p:cNvPr>
            <p:cNvSpPr/>
            <p:nvPr/>
          </p:nvSpPr>
          <p:spPr>
            <a:xfrm>
              <a:off x="612597" y="3961964"/>
              <a:ext cx="30968" cy="30968"/>
            </a:xfrm>
            <a:custGeom>
              <a:avLst/>
              <a:gdLst/>
              <a:ahLst/>
              <a:cxnLst/>
              <a:rect l="l" t="t" r="r" b="b"/>
              <a:pathLst>
                <a:path w="320" h="320" extrusionOk="0">
                  <a:moveTo>
                    <a:pt x="165" y="1"/>
                  </a:moveTo>
                  <a:cubicBezTo>
                    <a:pt x="77" y="1"/>
                    <a:pt x="0" y="77"/>
                    <a:pt x="0" y="165"/>
                  </a:cubicBezTo>
                  <a:cubicBezTo>
                    <a:pt x="0" y="253"/>
                    <a:pt x="77" y="319"/>
                    <a:pt x="165" y="319"/>
                  </a:cubicBezTo>
                  <a:cubicBezTo>
                    <a:pt x="253" y="319"/>
                    <a:pt x="319" y="253"/>
                    <a:pt x="319" y="165"/>
                  </a:cubicBezTo>
                  <a:cubicBezTo>
                    <a:pt x="319" y="77"/>
                    <a:pt x="253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0" name="Google Shape;49331;p42">
              <a:extLst>
                <a:ext uri="{FF2B5EF4-FFF2-40B4-BE49-F238E27FC236}">
                  <a16:creationId xmlns:a16="http://schemas.microsoft.com/office/drawing/2014/main" id="{C70F2B09-F1E6-D658-7360-09E9426ABCC6}"/>
                </a:ext>
              </a:extLst>
            </p:cNvPr>
            <p:cNvSpPr/>
            <p:nvPr/>
          </p:nvSpPr>
          <p:spPr>
            <a:xfrm>
              <a:off x="-32299" y="3495808"/>
              <a:ext cx="38323" cy="38420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198" y="1"/>
                  </a:moveTo>
                  <a:cubicBezTo>
                    <a:pt x="88" y="1"/>
                    <a:pt x="0" y="89"/>
                    <a:pt x="0" y="199"/>
                  </a:cubicBezTo>
                  <a:cubicBezTo>
                    <a:pt x="0" y="309"/>
                    <a:pt x="88" y="397"/>
                    <a:pt x="198" y="397"/>
                  </a:cubicBezTo>
                  <a:cubicBezTo>
                    <a:pt x="308" y="397"/>
                    <a:pt x="396" y="309"/>
                    <a:pt x="396" y="199"/>
                  </a:cubicBezTo>
                  <a:cubicBezTo>
                    <a:pt x="396" y="89"/>
                    <a:pt x="308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1" name="Google Shape;49332;p42">
              <a:extLst>
                <a:ext uri="{FF2B5EF4-FFF2-40B4-BE49-F238E27FC236}">
                  <a16:creationId xmlns:a16="http://schemas.microsoft.com/office/drawing/2014/main" id="{85C68D07-B091-648C-0037-672355270034}"/>
                </a:ext>
              </a:extLst>
            </p:cNvPr>
            <p:cNvSpPr/>
            <p:nvPr/>
          </p:nvSpPr>
          <p:spPr>
            <a:xfrm>
              <a:off x="-180265" y="3766192"/>
              <a:ext cx="38420" cy="38323"/>
            </a:xfrm>
            <a:custGeom>
              <a:avLst/>
              <a:gdLst/>
              <a:ahLst/>
              <a:cxnLst/>
              <a:rect l="l" t="t" r="r" b="b"/>
              <a:pathLst>
                <a:path w="397" h="396" extrusionOk="0">
                  <a:moveTo>
                    <a:pt x="198" y="0"/>
                  </a:moveTo>
                  <a:cubicBezTo>
                    <a:pt x="88" y="0"/>
                    <a:pt x="0" y="88"/>
                    <a:pt x="0" y="198"/>
                  </a:cubicBezTo>
                  <a:cubicBezTo>
                    <a:pt x="0" y="308"/>
                    <a:pt x="88" y="396"/>
                    <a:pt x="198" y="396"/>
                  </a:cubicBezTo>
                  <a:cubicBezTo>
                    <a:pt x="308" y="396"/>
                    <a:pt x="396" y="308"/>
                    <a:pt x="396" y="198"/>
                  </a:cubicBezTo>
                  <a:cubicBezTo>
                    <a:pt x="396" y="88"/>
                    <a:pt x="308" y="0"/>
                    <a:pt x="198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2" name="Google Shape;49333;p42">
              <a:extLst>
                <a:ext uri="{FF2B5EF4-FFF2-40B4-BE49-F238E27FC236}">
                  <a16:creationId xmlns:a16="http://schemas.microsoft.com/office/drawing/2014/main" id="{013AECD0-A657-0309-1E3B-F2A12C2990B5}"/>
                </a:ext>
              </a:extLst>
            </p:cNvPr>
            <p:cNvSpPr/>
            <p:nvPr/>
          </p:nvSpPr>
          <p:spPr>
            <a:xfrm>
              <a:off x="-333553" y="3596936"/>
              <a:ext cx="38420" cy="38420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199" y="1"/>
                  </a:moveTo>
                  <a:cubicBezTo>
                    <a:pt x="89" y="1"/>
                    <a:pt x="1" y="88"/>
                    <a:pt x="1" y="198"/>
                  </a:cubicBezTo>
                  <a:cubicBezTo>
                    <a:pt x="1" y="308"/>
                    <a:pt x="89" y="396"/>
                    <a:pt x="199" y="396"/>
                  </a:cubicBezTo>
                  <a:cubicBezTo>
                    <a:pt x="309" y="396"/>
                    <a:pt x="397" y="308"/>
                    <a:pt x="397" y="198"/>
                  </a:cubicBezTo>
                  <a:cubicBezTo>
                    <a:pt x="397" y="88"/>
                    <a:pt x="309" y="1"/>
                    <a:pt x="199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3" name="Google Shape;49334;p42">
              <a:extLst>
                <a:ext uri="{FF2B5EF4-FFF2-40B4-BE49-F238E27FC236}">
                  <a16:creationId xmlns:a16="http://schemas.microsoft.com/office/drawing/2014/main" id="{413D81DD-E683-83EC-202C-DCDC7A6CC32A}"/>
                </a:ext>
              </a:extLst>
            </p:cNvPr>
            <p:cNvSpPr/>
            <p:nvPr/>
          </p:nvSpPr>
          <p:spPr>
            <a:xfrm>
              <a:off x="-583615" y="3590549"/>
              <a:ext cx="38420" cy="38420"/>
            </a:xfrm>
            <a:custGeom>
              <a:avLst/>
              <a:gdLst/>
              <a:ahLst/>
              <a:cxnLst/>
              <a:rect l="l" t="t" r="r" b="b"/>
              <a:pathLst>
                <a:path w="397" h="397" extrusionOk="0">
                  <a:moveTo>
                    <a:pt x="198" y="1"/>
                  </a:moveTo>
                  <a:cubicBezTo>
                    <a:pt x="88" y="1"/>
                    <a:pt x="0" y="89"/>
                    <a:pt x="0" y="198"/>
                  </a:cubicBezTo>
                  <a:cubicBezTo>
                    <a:pt x="0" y="308"/>
                    <a:pt x="88" y="396"/>
                    <a:pt x="198" y="396"/>
                  </a:cubicBezTo>
                  <a:cubicBezTo>
                    <a:pt x="308" y="396"/>
                    <a:pt x="396" y="308"/>
                    <a:pt x="396" y="198"/>
                  </a:cubicBezTo>
                  <a:cubicBezTo>
                    <a:pt x="396" y="89"/>
                    <a:pt x="308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4" name="Google Shape;49335;p42">
              <a:extLst>
                <a:ext uri="{FF2B5EF4-FFF2-40B4-BE49-F238E27FC236}">
                  <a16:creationId xmlns:a16="http://schemas.microsoft.com/office/drawing/2014/main" id="{DDFA0BDE-E538-EA61-06EB-5CC86D00246E}"/>
                </a:ext>
              </a:extLst>
            </p:cNvPr>
            <p:cNvSpPr/>
            <p:nvPr/>
          </p:nvSpPr>
          <p:spPr>
            <a:xfrm>
              <a:off x="-312263" y="4108866"/>
              <a:ext cx="19258" cy="20323"/>
            </a:xfrm>
            <a:custGeom>
              <a:avLst/>
              <a:gdLst/>
              <a:ahLst/>
              <a:cxnLst/>
              <a:rect l="l" t="t" r="r" b="b"/>
              <a:pathLst>
                <a:path w="199" h="210" extrusionOk="0">
                  <a:moveTo>
                    <a:pt x="100" y="0"/>
                  </a:moveTo>
                  <a:cubicBezTo>
                    <a:pt x="45" y="0"/>
                    <a:pt x="1" y="44"/>
                    <a:pt x="1" y="99"/>
                  </a:cubicBezTo>
                  <a:cubicBezTo>
                    <a:pt x="1" y="154"/>
                    <a:pt x="45" y="209"/>
                    <a:pt x="100" y="209"/>
                  </a:cubicBezTo>
                  <a:cubicBezTo>
                    <a:pt x="155" y="209"/>
                    <a:pt x="199" y="154"/>
                    <a:pt x="199" y="99"/>
                  </a:cubicBezTo>
                  <a:cubicBezTo>
                    <a:pt x="199" y="44"/>
                    <a:pt x="155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5" name="Google Shape;49336;p42">
              <a:extLst>
                <a:ext uri="{FF2B5EF4-FFF2-40B4-BE49-F238E27FC236}">
                  <a16:creationId xmlns:a16="http://schemas.microsoft.com/office/drawing/2014/main" id="{4D9CEA03-4F09-CCF6-EAE1-AA0046EAFD66}"/>
                </a:ext>
              </a:extLst>
            </p:cNvPr>
            <p:cNvSpPr/>
            <p:nvPr/>
          </p:nvSpPr>
          <p:spPr>
            <a:xfrm>
              <a:off x="-239877" y="4108866"/>
              <a:ext cx="20323" cy="20323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111" y="0"/>
                  </a:moveTo>
                  <a:cubicBezTo>
                    <a:pt x="56" y="0"/>
                    <a:pt x="1" y="44"/>
                    <a:pt x="1" y="99"/>
                  </a:cubicBezTo>
                  <a:cubicBezTo>
                    <a:pt x="1" y="154"/>
                    <a:pt x="56" y="209"/>
                    <a:pt x="111" y="209"/>
                  </a:cubicBezTo>
                  <a:cubicBezTo>
                    <a:pt x="166" y="209"/>
                    <a:pt x="210" y="154"/>
                    <a:pt x="210" y="99"/>
                  </a:cubicBezTo>
                  <a:cubicBezTo>
                    <a:pt x="210" y="44"/>
                    <a:pt x="166" y="0"/>
                    <a:pt x="111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6" name="Google Shape;49337;p42">
              <a:extLst>
                <a:ext uri="{FF2B5EF4-FFF2-40B4-BE49-F238E27FC236}">
                  <a16:creationId xmlns:a16="http://schemas.microsoft.com/office/drawing/2014/main" id="{5C958F4E-09AD-77BF-593F-F543FAAF4FE6}"/>
                </a:ext>
              </a:extLst>
            </p:cNvPr>
            <p:cNvSpPr/>
            <p:nvPr/>
          </p:nvSpPr>
          <p:spPr>
            <a:xfrm>
              <a:off x="-229232" y="4512216"/>
              <a:ext cx="26710" cy="27678"/>
            </a:xfrm>
            <a:custGeom>
              <a:avLst/>
              <a:gdLst/>
              <a:ahLst/>
              <a:cxnLst/>
              <a:rect l="l" t="t" r="r" b="b"/>
              <a:pathLst>
                <a:path w="276" h="286" extrusionOk="0">
                  <a:moveTo>
                    <a:pt x="143" y="0"/>
                  </a:moveTo>
                  <a:cubicBezTo>
                    <a:pt x="67" y="0"/>
                    <a:pt x="1" y="66"/>
                    <a:pt x="1" y="143"/>
                  </a:cubicBezTo>
                  <a:cubicBezTo>
                    <a:pt x="1" y="220"/>
                    <a:pt x="67" y="286"/>
                    <a:pt x="143" y="286"/>
                  </a:cubicBezTo>
                  <a:cubicBezTo>
                    <a:pt x="220" y="286"/>
                    <a:pt x="275" y="220"/>
                    <a:pt x="275" y="143"/>
                  </a:cubicBezTo>
                  <a:cubicBezTo>
                    <a:pt x="275" y="66"/>
                    <a:pt x="220" y="0"/>
                    <a:pt x="143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7" name="Google Shape;49338;p42">
              <a:extLst>
                <a:ext uri="{FF2B5EF4-FFF2-40B4-BE49-F238E27FC236}">
                  <a16:creationId xmlns:a16="http://schemas.microsoft.com/office/drawing/2014/main" id="{C3224347-4CFE-D925-E46A-966CEE87B4F6}"/>
                </a:ext>
              </a:extLst>
            </p:cNvPr>
            <p:cNvSpPr/>
            <p:nvPr/>
          </p:nvSpPr>
          <p:spPr>
            <a:xfrm>
              <a:off x="-177071" y="4763342"/>
              <a:ext cx="26710" cy="26710"/>
            </a:xfrm>
            <a:custGeom>
              <a:avLst/>
              <a:gdLst/>
              <a:ahLst/>
              <a:cxnLst/>
              <a:rect l="l" t="t" r="r" b="b"/>
              <a:pathLst>
                <a:path w="276" h="276" extrusionOk="0">
                  <a:moveTo>
                    <a:pt x="143" y="0"/>
                  </a:moveTo>
                  <a:cubicBezTo>
                    <a:pt x="66" y="0"/>
                    <a:pt x="0" y="66"/>
                    <a:pt x="0" y="143"/>
                  </a:cubicBezTo>
                  <a:cubicBezTo>
                    <a:pt x="0" y="220"/>
                    <a:pt x="66" y="275"/>
                    <a:pt x="143" y="275"/>
                  </a:cubicBezTo>
                  <a:cubicBezTo>
                    <a:pt x="220" y="275"/>
                    <a:pt x="275" y="220"/>
                    <a:pt x="275" y="143"/>
                  </a:cubicBezTo>
                  <a:cubicBezTo>
                    <a:pt x="275" y="66"/>
                    <a:pt x="220" y="0"/>
                    <a:pt x="143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8" name="Google Shape;49339;p42">
              <a:extLst>
                <a:ext uri="{FF2B5EF4-FFF2-40B4-BE49-F238E27FC236}">
                  <a16:creationId xmlns:a16="http://schemas.microsoft.com/office/drawing/2014/main" id="{9FAC152E-24C8-5F4C-4EDE-98315F5CFA33}"/>
                </a:ext>
              </a:extLst>
            </p:cNvPr>
            <p:cNvSpPr/>
            <p:nvPr/>
          </p:nvSpPr>
          <p:spPr>
            <a:xfrm>
              <a:off x="-384650" y="5096435"/>
              <a:ext cx="27774" cy="26710"/>
            </a:xfrm>
            <a:custGeom>
              <a:avLst/>
              <a:gdLst/>
              <a:ahLst/>
              <a:cxnLst/>
              <a:rect l="l" t="t" r="r" b="b"/>
              <a:pathLst>
                <a:path w="287" h="276" extrusionOk="0">
                  <a:moveTo>
                    <a:pt x="144" y="0"/>
                  </a:moveTo>
                  <a:cubicBezTo>
                    <a:pt x="67" y="0"/>
                    <a:pt x="1" y="66"/>
                    <a:pt x="1" y="143"/>
                  </a:cubicBezTo>
                  <a:cubicBezTo>
                    <a:pt x="1" y="220"/>
                    <a:pt x="67" y="275"/>
                    <a:pt x="144" y="275"/>
                  </a:cubicBezTo>
                  <a:cubicBezTo>
                    <a:pt x="221" y="275"/>
                    <a:pt x="287" y="220"/>
                    <a:pt x="287" y="143"/>
                  </a:cubicBezTo>
                  <a:cubicBezTo>
                    <a:pt x="287" y="66"/>
                    <a:pt x="221" y="0"/>
                    <a:pt x="14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9" name="Google Shape;49340;p42">
              <a:extLst>
                <a:ext uri="{FF2B5EF4-FFF2-40B4-BE49-F238E27FC236}">
                  <a16:creationId xmlns:a16="http://schemas.microsoft.com/office/drawing/2014/main" id="{8C1F389C-CB35-AACC-DC89-17B45768A58E}"/>
                </a:ext>
              </a:extLst>
            </p:cNvPr>
            <p:cNvSpPr/>
            <p:nvPr/>
          </p:nvSpPr>
          <p:spPr>
            <a:xfrm>
              <a:off x="-26009" y="5029371"/>
              <a:ext cx="26710" cy="27774"/>
            </a:xfrm>
            <a:custGeom>
              <a:avLst/>
              <a:gdLst/>
              <a:ahLst/>
              <a:cxnLst/>
              <a:rect l="l" t="t" r="r" b="b"/>
              <a:pathLst>
                <a:path w="276" h="287" extrusionOk="0">
                  <a:moveTo>
                    <a:pt x="133" y="1"/>
                  </a:moveTo>
                  <a:cubicBezTo>
                    <a:pt x="56" y="1"/>
                    <a:pt x="1" y="67"/>
                    <a:pt x="1" y="144"/>
                  </a:cubicBezTo>
                  <a:cubicBezTo>
                    <a:pt x="1" y="221"/>
                    <a:pt x="56" y="287"/>
                    <a:pt x="133" y="287"/>
                  </a:cubicBezTo>
                  <a:cubicBezTo>
                    <a:pt x="210" y="287"/>
                    <a:pt x="276" y="221"/>
                    <a:pt x="276" y="144"/>
                  </a:cubicBezTo>
                  <a:cubicBezTo>
                    <a:pt x="276" y="67"/>
                    <a:pt x="210" y="1"/>
                    <a:pt x="13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0" name="Google Shape;49341;p42">
              <a:extLst>
                <a:ext uri="{FF2B5EF4-FFF2-40B4-BE49-F238E27FC236}">
                  <a16:creationId xmlns:a16="http://schemas.microsoft.com/office/drawing/2014/main" id="{D8AA4CFE-FB28-58B9-94F3-F6A1E67CC6A9}"/>
                </a:ext>
              </a:extLst>
            </p:cNvPr>
            <p:cNvSpPr/>
            <p:nvPr/>
          </p:nvSpPr>
          <p:spPr>
            <a:xfrm>
              <a:off x="-96169" y="5005952"/>
              <a:ext cx="27774" cy="27774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3" y="1"/>
                  </a:moveTo>
                  <a:cubicBezTo>
                    <a:pt x="66" y="1"/>
                    <a:pt x="0" y="67"/>
                    <a:pt x="0" y="144"/>
                  </a:cubicBezTo>
                  <a:cubicBezTo>
                    <a:pt x="0" y="221"/>
                    <a:pt x="66" y="287"/>
                    <a:pt x="143" y="287"/>
                  </a:cubicBezTo>
                  <a:cubicBezTo>
                    <a:pt x="220" y="287"/>
                    <a:pt x="286" y="221"/>
                    <a:pt x="286" y="144"/>
                  </a:cubicBezTo>
                  <a:cubicBezTo>
                    <a:pt x="286" y="67"/>
                    <a:pt x="220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1" name="Google Shape;49342;p42">
              <a:extLst>
                <a:ext uri="{FF2B5EF4-FFF2-40B4-BE49-F238E27FC236}">
                  <a16:creationId xmlns:a16="http://schemas.microsoft.com/office/drawing/2014/main" id="{89CCCF26-086A-DF71-9931-43872BEB7E45}"/>
                </a:ext>
              </a:extLst>
            </p:cNvPr>
            <p:cNvSpPr/>
            <p:nvPr/>
          </p:nvSpPr>
          <p:spPr>
            <a:xfrm>
              <a:off x="-106814" y="5278368"/>
              <a:ext cx="26710" cy="26710"/>
            </a:xfrm>
            <a:custGeom>
              <a:avLst/>
              <a:gdLst/>
              <a:ahLst/>
              <a:cxnLst/>
              <a:rect l="l" t="t" r="r" b="b"/>
              <a:pathLst>
                <a:path w="276" h="276" extrusionOk="0">
                  <a:moveTo>
                    <a:pt x="143" y="1"/>
                  </a:moveTo>
                  <a:cubicBezTo>
                    <a:pt x="66" y="1"/>
                    <a:pt x="0" y="56"/>
                    <a:pt x="0" y="133"/>
                  </a:cubicBezTo>
                  <a:cubicBezTo>
                    <a:pt x="0" y="210"/>
                    <a:pt x="66" y="276"/>
                    <a:pt x="143" y="276"/>
                  </a:cubicBezTo>
                  <a:cubicBezTo>
                    <a:pt x="220" y="276"/>
                    <a:pt x="275" y="210"/>
                    <a:pt x="275" y="133"/>
                  </a:cubicBezTo>
                  <a:cubicBezTo>
                    <a:pt x="275" y="56"/>
                    <a:pt x="220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2" name="Google Shape;49343;p42">
              <a:extLst>
                <a:ext uri="{FF2B5EF4-FFF2-40B4-BE49-F238E27FC236}">
                  <a16:creationId xmlns:a16="http://schemas.microsoft.com/office/drawing/2014/main" id="{04D57536-3354-77E2-DE6E-C9C6852049FA}"/>
                </a:ext>
              </a:extLst>
            </p:cNvPr>
            <p:cNvSpPr/>
            <p:nvPr/>
          </p:nvSpPr>
          <p:spPr>
            <a:xfrm>
              <a:off x="-26009" y="4618570"/>
              <a:ext cx="26710" cy="26710"/>
            </a:xfrm>
            <a:custGeom>
              <a:avLst/>
              <a:gdLst/>
              <a:ahLst/>
              <a:cxnLst/>
              <a:rect l="l" t="t" r="r" b="b"/>
              <a:pathLst>
                <a:path w="276" h="276" extrusionOk="0">
                  <a:moveTo>
                    <a:pt x="133" y="1"/>
                  </a:moveTo>
                  <a:cubicBezTo>
                    <a:pt x="56" y="1"/>
                    <a:pt x="1" y="56"/>
                    <a:pt x="1" y="133"/>
                  </a:cubicBezTo>
                  <a:cubicBezTo>
                    <a:pt x="1" y="210"/>
                    <a:pt x="56" y="276"/>
                    <a:pt x="133" y="276"/>
                  </a:cubicBezTo>
                  <a:cubicBezTo>
                    <a:pt x="210" y="276"/>
                    <a:pt x="276" y="210"/>
                    <a:pt x="276" y="133"/>
                  </a:cubicBezTo>
                  <a:cubicBezTo>
                    <a:pt x="276" y="56"/>
                    <a:pt x="210" y="1"/>
                    <a:pt x="133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3" name="Google Shape;49344;p42">
              <a:extLst>
                <a:ext uri="{FF2B5EF4-FFF2-40B4-BE49-F238E27FC236}">
                  <a16:creationId xmlns:a16="http://schemas.microsoft.com/office/drawing/2014/main" id="{77F4BFA3-EE65-7AB3-5AB4-0443C1381460}"/>
                </a:ext>
              </a:extLst>
            </p:cNvPr>
            <p:cNvSpPr/>
            <p:nvPr/>
          </p:nvSpPr>
          <p:spPr>
            <a:xfrm>
              <a:off x="-26506" y="4063043"/>
              <a:ext cx="26710" cy="26710"/>
            </a:xfrm>
            <a:custGeom>
              <a:avLst/>
              <a:gdLst/>
              <a:ahLst/>
              <a:cxnLst/>
              <a:rect l="l" t="t" r="r" b="b"/>
              <a:pathLst>
                <a:path w="276" h="276" extrusionOk="0">
                  <a:moveTo>
                    <a:pt x="133" y="1"/>
                  </a:moveTo>
                  <a:cubicBezTo>
                    <a:pt x="56" y="1"/>
                    <a:pt x="1" y="67"/>
                    <a:pt x="1" y="144"/>
                  </a:cubicBezTo>
                  <a:cubicBezTo>
                    <a:pt x="1" y="220"/>
                    <a:pt x="56" y="275"/>
                    <a:pt x="133" y="275"/>
                  </a:cubicBezTo>
                  <a:cubicBezTo>
                    <a:pt x="210" y="275"/>
                    <a:pt x="276" y="220"/>
                    <a:pt x="276" y="144"/>
                  </a:cubicBezTo>
                  <a:cubicBezTo>
                    <a:pt x="276" y="67"/>
                    <a:pt x="210" y="1"/>
                    <a:pt x="133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5" name="Google Shape;49345;p42">
              <a:extLst>
                <a:ext uri="{FF2B5EF4-FFF2-40B4-BE49-F238E27FC236}">
                  <a16:creationId xmlns:a16="http://schemas.microsoft.com/office/drawing/2014/main" id="{6038372A-CF92-DB3A-D7B0-AD711DBD73CC}"/>
                </a:ext>
              </a:extLst>
            </p:cNvPr>
            <p:cNvSpPr/>
            <p:nvPr/>
          </p:nvSpPr>
          <p:spPr>
            <a:xfrm>
              <a:off x="-350585" y="4135478"/>
              <a:ext cx="20323" cy="20226"/>
            </a:xfrm>
            <a:custGeom>
              <a:avLst/>
              <a:gdLst/>
              <a:ahLst/>
              <a:cxnLst/>
              <a:rect l="l" t="t" r="r" b="b"/>
              <a:pathLst>
                <a:path w="210" h="209" extrusionOk="0">
                  <a:moveTo>
                    <a:pt x="111" y="0"/>
                  </a:moveTo>
                  <a:cubicBezTo>
                    <a:pt x="56" y="0"/>
                    <a:pt x="1" y="55"/>
                    <a:pt x="1" y="110"/>
                  </a:cubicBezTo>
                  <a:cubicBezTo>
                    <a:pt x="1" y="165"/>
                    <a:pt x="56" y="209"/>
                    <a:pt x="111" y="209"/>
                  </a:cubicBezTo>
                  <a:cubicBezTo>
                    <a:pt x="166" y="209"/>
                    <a:pt x="210" y="165"/>
                    <a:pt x="210" y="110"/>
                  </a:cubicBezTo>
                  <a:cubicBezTo>
                    <a:pt x="210" y="55"/>
                    <a:pt x="166" y="0"/>
                    <a:pt x="111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6" name="Google Shape;49346;p42">
              <a:extLst>
                <a:ext uri="{FF2B5EF4-FFF2-40B4-BE49-F238E27FC236}">
                  <a16:creationId xmlns:a16="http://schemas.microsoft.com/office/drawing/2014/main" id="{1DE8E128-3D4B-8909-F804-B12E1BAE7225}"/>
                </a:ext>
              </a:extLst>
            </p:cNvPr>
            <p:cNvSpPr/>
            <p:nvPr/>
          </p:nvSpPr>
          <p:spPr>
            <a:xfrm>
              <a:off x="-331424" y="4065221"/>
              <a:ext cx="20323" cy="20323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100" y="0"/>
                  </a:moveTo>
                  <a:cubicBezTo>
                    <a:pt x="45" y="0"/>
                    <a:pt x="1" y="44"/>
                    <a:pt x="1" y="99"/>
                  </a:cubicBezTo>
                  <a:cubicBezTo>
                    <a:pt x="1" y="154"/>
                    <a:pt x="45" y="209"/>
                    <a:pt x="100" y="209"/>
                  </a:cubicBezTo>
                  <a:cubicBezTo>
                    <a:pt x="155" y="209"/>
                    <a:pt x="210" y="154"/>
                    <a:pt x="210" y="99"/>
                  </a:cubicBezTo>
                  <a:cubicBezTo>
                    <a:pt x="210" y="44"/>
                    <a:pt x="155" y="0"/>
                    <a:pt x="1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0" name="Google Shape;49347;p42">
              <a:extLst>
                <a:ext uri="{FF2B5EF4-FFF2-40B4-BE49-F238E27FC236}">
                  <a16:creationId xmlns:a16="http://schemas.microsoft.com/office/drawing/2014/main" id="{7EA5821F-21FF-475F-9D88-F4FECDBC37F9}"/>
                </a:ext>
              </a:extLst>
            </p:cNvPr>
            <p:cNvSpPr/>
            <p:nvPr/>
          </p:nvSpPr>
          <p:spPr>
            <a:xfrm>
              <a:off x="-284586" y="4035415"/>
              <a:ext cx="20323" cy="20323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111" y="0"/>
                  </a:moveTo>
                  <a:cubicBezTo>
                    <a:pt x="56" y="0"/>
                    <a:pt x="1" y="55"/>
                    <a:pt x="1" y="110"/>
                  </a:cubicBezTo>
                  <a:cubicBezTo>
                    <a:pt x="1" y="165"/>
                    <a:pt x="56" y="209"/>
                    <a:pt x="111" y="209"/>
                  </a:cubicBezTo>
                  <a:cubicBezTo>
                    <a:pt x="166" y="209"/>
                    <a:pt x="210" y="165"/>
                    <a:pt x="210" y="110"/>
                  </a:cubicBezTo>
                  <a:cubicBezTo>
                    <a:pt x="210" y="55"/>
                    <a:pt x="166" y="0"/>
                    <a:pt x="111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1" name="Google Shape;49348;p42">
              <a:extLst>
                <a:ext uri="{FF2B5EF4-FFF2-40B4-BE49-F238E27FC236}">
                  <a16:creationId xmlns:a16="http://schemas.microsoft.com/office/drawing/2014/main" id="{EFABCDFB-2076-05A6-6F89-9ECDE35E0A22}"/>
                </a:ext>
              </a:extLst>
            </p:cNvPr>
            <p:cNvSpPr/>
            <p:nvPr/>
          </p:nvSpPr>
          <p:spPr>
            <a:xfrm>
              <a:off x="-418617" y="4151446"/>
              <a:ext cx="20226" cy="20226"/>
            </a:xfrm>
            <a:custGeom>
              <a:avLst/>
              <a:gdLst/>
              <a:ahLst/>
              <a:cxnLst/>
              <a:rect l="l" t="t" r="r" b="b"/>
              <a:pathLst>
                <a:path w="209" h="209" extrusionOk="0">
                  <a:moveTo>
                    <a:pt x="110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209"/>
                    <a:pt x="110" y="209"/>
                  </a:cubicBezTo>
                  <a:cubicBezTo>
                    <a:pt x="165" y="209"/>
                    <a:pt x="209" y="154"/>
                    <a:pt x="209" y="99"/>
                  </a:cubicBezTo>
                  <a:cubicBezTo>
                    <a:pt x="209" y="44"/>
                    <a:pt x="165" y="0"/>
                    <a:pt x="110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2" name="Google Shape;49349;p42">
              <a:extLst>
                <a:ext uri="{FF2B5EF4-FFF2-40B4-BE49-F238E27FC236}">
                  <a16:creationId xmlns:a16="http://schemas.microsoft.com/office/drawing/2014/main" id="{E7A9D2A7-DA81-8AB5-4EE1-54BEA0F7BE8C}"/>
                </a:ext>
              </a:extLst>
            </p:cNvPr>
            <p:cNvSpPr/>
            <p:nvPr/>
          </p:nvSpPr>
          <p:spPr>
            <a:xfrm>
              <a:off x="-419681" y="4030093"/>
              <a:ext cx="20226" cy="20323"/>
            </a:xfrm>
            <a:custGeom>
              <a:avLst/>
              <a:gdLst/>
              <a:ahLst/>
              <a:cxnLst/>
              <a:rect l="l" t="t" r="r" b="b"/>
              <a:pathLst>
                <a:path w="209" h="210" extrusionOk="0">
                  <a:moveTo>
                    <a:pt x="99" y="0"/>
                  </a:moveTo>
                  <a:cubicBezTo>
                    <a:pt x="44" y="0"/>
                    <a:pt x="0" y="44"/>
                    <a:pt x="0" y="99"/>
                  </a:cubicBezTo>
                  <a:cubicBezTo>
                    <a:pt x="0" y="154"/>
                    <a:pt x="44" y="209"/>
                    <a:pt x="99" y="209"/>
                  </a:cubicBezTo>
                  <a:cubicBezTo>
                    <a:pt x="165" y="209"/>
                    <a:pt x="209" y="154"/>
                    <a:pt x="209" y="99"/>
                  </a:cubicBezTo>
                  <a:cubicBezTo>
                    <a:pt x="209" y="44"/>
                    <a:pt x="16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9" name="Google Shape;49350;p42">
              <a:extLst>
                <a:ext uri="{FF2B5EF4-FFF2-40B4-BE49-F238E27FC236}">
                  <a16:creationId xmlns:a16="http://schemas.microsoft.com/office/drawing/2014/main" id="{CABCB898-7B16-EFE1-0CE2-2DE82AB8F874}"/>
                </a:ext>
              </a:extLst>
            </p:cNvPr>
            <p:cNvSpPr/>
            <p:nvPr/>
          </p:nvSpPr>
          <p:spPr>
            <a:xfrm>
              <a:off x="-394230" y="3972609"/>
              <a:ext cx="20323" cy="20323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111" y="0"/>
                  </a:moveTo>
                  <a:cubicBezTo>
                    <a:pt x="45" y="0"/>
                    <a:pt x="1" y="44"/>
                    <a:pt x="1" y="99"/>
                  </a:cubicBezTo>
                  <a:cubicBezTo>
                    <a:pt x="1" y="165"/>
                    <a:pt x="45" y="209"/>
                    <a:pt x="111" y="209"/>
                  </a:cubicBezTo>
                  <a:cubicBezTo>
                    <a:pt x="166" y="209"/>
                    <a:pt x="210" y="165"/>
                    <a:pt x="210" y="99"/>
                  </a:cubicBezTo>
                  <a:cubicBezTo>
                    <a:pt x="210" y="44"/>
                    <a:pt x="166" y="0"/>
                    <a:pt x="111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0" name="Google Shape;49351;p42">
              <a:extLst>
                <a:ext uri="{FF2B5EF4-FFF2-40B4-BE49-F238E27FC236}">
                  <a16:creationId xmlns:a16="http://schemas.microsoft.com/office/drawing/2014/main" id="{E56C9BF3-9775-CAED-91D0-2461C8073196}"/>
                </a:ext>
              </a:extLst>
            </p:cNvPr>
            <p:cNvSpPr/>
            <p:nvPr/>
          </p:nvSpPr>
          <p:spPr>
            <a:xfrm>
              <a:off x="-486745" y="4016254"/>
              <a:ext cx="20323" cy="20323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99" y="0"/>
                  </a:moveTo>
                  <a:cubicBezTo>
                    <a:pt x="44" y="0"/>
                    <a:pt x="0" y="44"/>
                    <a:pt x="0" y="110"/>
                  </a:cubicBezTo>
                  <a:cubicBezTo>
                    <a:pt x="0" y="165"/>
                    <a:pt x="44" y="209"/>
                    <a:pt x="99" y="209"/>
                  </a:cubicBezTo>
                  <a:cubicBezTo>
                    <a:pt x="165" y="209"/>
                    <a:pt x="209" y="165"/>
                    <a:pt x="209" y="110"/>
                  </a:cubicBezTo>
                  <a:cubicBezTo>
                    <a:pt x="209" y="44"/>
                    <a:pt x="165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1" name="Google Shape;49352;p42">
              <a:extLst>
                <a:ext uri="{FF2B5EF4-FFF2-40B4-BE49-F238E27FC236}">
                  <a16:creationId xmlns:a16="http://schemas.microsoft.com/office/drawing/2014/main" id="{73471025-0E0E-5603-BCE7-225AD01CE60B}"/>
                </a:ext>
              </a:extLst>
            </p:cNvPr>
            <p:cNvSpPr/>
            <p:nvPr/>
          </p:nvSpPr>
          <p:spPr>
            <a:xfrm>
              <a:off x="-483552" y="3941739"/>
              <a:ext cx="20323" cy="20323"/>
            </a:xfrm>
            <a:custGeom>
              <a:avLst/>
              <a:gdLst/>
              <a:ahLst/>
              <a:cxnLst/>
              <a:rect l="l" t="t" r="r" b="b"/>
              <a:pathLst>
                <a:path w="210" h="210" extrusionOk="0">
                  <a:moveTo>
                    <a:pt x="110" y="1"/>
                  </a:moveTo>
                  <a:cubicBezTo>
                    <a:pt x="44" y="1"/>
                    <a:pt x="0" y="56"/>
                    <a:pt x="0" y="111"/>
                  </a:cubicBezTo>
                  <a:cubicBezTo>
                    <a:pt x="0" y="166"/>
                    <a:pt x="44" y="210"/>
                    <a:pt x="110" y="210"/>
                  </a:cubicBezTo>
                  <a:cubicBezTo>
                    <a:pt x="165" y="210"/>
                    <a:pt x="209" y="166"/>
                    <a:pt x="209" y="111"/>
                  </a:cubicBezTo>
                  <a:cubicBezTo>
                    <a:pt x="209" y="56"/>
                    <a:pt x="165" y="1"/>
                    <a:pt x="110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5" name="Google Shape;49353;p42">
              <a:extLst>
                <a:ext uri="{FF2B5EF4-FFF2-40B4-BE49-F238E27FC236}">
                  <a16:creationId xmlns:a16="http://schemas.microsoft.com/office/drawing/2014/main" id="{56193D28-2AC4-A6E3-6840-0828B47CA9F8}"/>
                </a:ext>
              </a:extLst>
            </p:cNvPr>
            <p:cNvSpPr/>
            <p:nvPr/>
          </p:nvSpPr>
          <p:spPr>
            <a:xfrm>
              <a:off x="-495261" y="4143994"/>
              <a:ext cx="27774" cy="28742"/>
            </a:xfrm>
            <a:custGeom>
              <a:avLst/>
              <a:gdLst/>
              <a:ahLst/>
              <a:cxnLst/>
              <a:rect l="l" t="t" r="r" b="b"/>
              <a:pathLst>
                <a:path w="287" h="297" extrusionOk="0">
                  <a:moveTo>
                    <a:pt x="143" y="0"/>
                  </a:moveTo>
                  <a:cubicBezTo>
                    <a:pt x="66" y="0"/>
                    <a:pt x="0" y="66"/>
                    <a:pt x="0" y="143"/>
                  </a:cubicBezTo>
                  <a:cubicBezTo>
                    <a:pt x="0" y="231"/>
                    <a:pt x="66" y="297"/>
                    <a:pt x="143" y="297"/>
                  </a:cubicBezTo>
                  <a:cubicBezTo>
                    <a:pt x="220" y="297"/>
                    <a:pt x="286" y="231"/>
                    <a:pt x="286" y="143"/>
                  </a:cubicBezTo>
                  <a:cubicBezTo>
                    <a:pt x="286" y="66"/>
                    <a:pt x="220" y="0"/>
                    <a:pt x="143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6" name="Google Shape;49354;p42">
              <a:extLst>
                <a:ext uri="{FF2B5EF4-FFF2-40B4-BE49-F238E27FC236}">
                  <a16:creationId xmlns:a16="http://schemas.microsoft.com/office/drawing/2014/main" id="{C38899F3-BDAF-EC15-A024-63207A8B2F43}"/>
                </a:ext>
              </a:extLst>
            </p:cNvPr>
            <p:cNvSpPr/>
            <p:nvPr/>
          </p:nvSpPr>
          <p:spPr>
            <a:xfrm>
              <a:off x="-552744" y="4009867"/>
              <a:ext cx="27774" cy="27774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3" y="0"/>
                  </a:moveTo>
                  <a:cubicBezTo>
                    <a:pt x="66" y="0"/>
                    <a:pt x="0" y="66"/>
                    <a:pt x="0" y="143"/>
                  </a:cubicBezTo>
                  <a:cubicBezTo>
                    <a:pt x="0" y="220"/>
                    <a:pt x="66" y="286"/>
                    <a:pt x="143" y="286"/>
                  </a:cubicBezTo>
                  <a:cubicBezTo>
                    <a:pt x="220" y="286"/>
                    <a:pt x="286" y="220"/>
                    <a:pt x="286" y="143"/>
                  </a:cubicBezTo>
                  <a:cubicBezTo>
                    <a:pt x="286" y="66"/>
                    <a:pt x="220" y="0"/>
                    <a:pt x="143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7" name="Google Shape;49355;p42">
              <a:extLst>
                <a:ext uri="{FF2B5EF4-FFF2-40B4-BE49-F238E27FC236}">
                  <a16:creationId xmlns:a16="http://schemas.microsoft.com/office/drawing/2014/main" id="{5D106CC2-8D03-0EA8-1EFF-EF570E627D5E}"/>
                </a:ext>
              </a:extLst>
            </p:cNvPr>
            <p:cNvSpPr/>
            <p:nvPr/>
          </p:nvSpPr>
          <p:spPr>
            <a:xfrm>
              <a:off x="-572970" y="3927900"/>
              <a:ext cx="28839" cy="27774"/>
            </a:xfrm>
            <a:custGeom>
              <a:avLst/>
              <a:gdLst/>
              <a:ahLst/>
              <a:cxnLst/>
              <a:rect l="l" t="t" r="r" b="b"/>
              <a:pathLst>
                <a:path w="298" h="287" extrusionOk="0">
                  <a:moveTo>
                    <a:pt x="143" y="1"/>
                  </a:moveTo>
                  <a:cubicBezTo>
                    <a:pt x="66" y="1"/>
                    <a:pt x="0" y="67"/>
                    <a:pt x="0" y="144"/>
                  </a:cubicBezTo>
                  <a:cubicBezTo>
                    <a:pt x="0" y="221"/>
                    <a:pt x="66" y="287"/>
                    <a:pt x="143" y="287"/>
                  </a:cubicBezTo>
                  <a:cubicBezTo>
                    <a:pt x="231" y="287"/>
                    <a:pt x="297" y="232"/>
                    <a:pt x="297" y="144"/>
                  </a:cubicBezTo>
                  <a:cubicBezTo>
                    <a:pt x="297" y="67"/>
                    <a:pt x="231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8" name="Google Shape;49356;p42">
              <a:extLst>
                <a:ext uri="{FF2B5EF4-FFF2-40B4-BE49-F238E27FC236}">
                  <a16:creationId xmlns:a16="http://schemas.microsoft.com/office/drawing/2014/main" id="{25980CE3-4B43-49E7-C127-85235EDC05A8}"/>
                </a:ext>
              </a:extLst>
            </p:cNvPr>
            <p:cNvSpPr/>
            <p:nvPr/>
          </p:nvSpPr>
          <p:spPr>
            <a:xfrm>
              <a:off x="-597454" y="4120575"/>
              <a:ext cx="30968" cy="30871"/>
            </a:xfrm>
            <a:custGeom>
              <a:avLst/>
              <a:gdLst/>
              <a:ahLst/>
              <a:cxnLst/>
              <a:rect l="l" t="t" r="r" b="b"/>
              <a:pathLst>
                <a:path w="320" h="319" extrusionOk="0">
                  <a:moveTo>
                    <a:pt x="165" y="0"/>
                  </a:moveTo>
                  <a:cubicBezTo>
                    <a:pt x="77" y="0"/>
                    <a:pt x="1" y="77"/>
                    <a:pt x="1" y="165"/>
                  </a:cubicBezTo>
                  <a:cubicBezTo>
                    <a:pt x="1" y="253"/>
                    <a:pt x="77" y="319"/>
                    <a:pt x="165" y="319"/>
                  </a:cubicBezTo>
                  <a:cubicBezTo>
                    <a:pt x="253" y="319"/>
                    <a:pt x="319" y="253"/>
                    <a:pt x="319" y="165"/>
                  </a:cubicBezTo>
                  <a:cubicBezTo>
                    <a:pt x="319" y="77"/>
                    <a:pt x="253" y="0"/>
                    <a:pt x="165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accent1">
                  <a:lumMod val="50000"/>
                  <a:lumOff val="50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rgbClr val="4BF2F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519" name="Picture 10" descr="Inception-V4 and Inception-ResNets - GeeksforGeeks">
            <a:extLst>
              <a:ext uri="{FF2B5EF4-FFF2-40B4-BE49-F238E27FC236}">
                <a16:creationId xmlns:a16="http://schemas.microsoft.com/office/drawing/2014/main" id="{1A336541-02CD-6E4F-54C0-D675F17D9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885830" y="2371435"/>
            <a:ext cx="3519909" cy="139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0" name="TextBox 519">
            <a:extLst>
              <a:ext uri="{FF2B5EF4-FFF2-40B4-BE49-F238E27FC236}">
                <a16:creationId xmlns:a16="http://schemas.microsoft.com/office/drawing/2014/main" id="{CC4155FD-5C60-C97D-0379-6163F7772781}"/>
              </a:ext>
            </a:extLst>
          </p:cNvPr>
          <p:cNvSpPr txBox="1"/>
          <p:nvPr/>
        </p:nvSpPr>
        <p:spPr>
          <a:xfrm>
            <a:off x="6815470" y="552893"/>
            <a:ext cx="111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lt2"/>
                </a:solidFill>
                <a:latin typeface="Rajdhani"/>
                <a:cs typeface="Rajdhani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384092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92D02A8B-228B-C174-EE0C-F1341F12B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>
            <a:extLst>
              <a:ext uri="{FF2B5EF4-FFF2-40B4-BE49-F238E27FC236}">
                <a16:creationId xmlns:a16="http://schemas.microsoft.com/office/drawing/2014/main" id="{82D6B127-7BDE-EADD-E183-A0A4CE404C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0900" y="6826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Architecture Advantage</a:t>
            </a:r>
            <a:endParaRPr dirty="0"/>
          </a:p>
        </p:txBody>
      </p:sp>
      <p:grpSp>
        <p:nvGrpSpPr>
          <p:cNvPr id="175" name="Google Shape;54902;p83">
            <a:extLst>
              <a:ext uri="{FF2B5EF4-FFF2-40B4-BE49-F238E27FC236}">
                <a16:creationId xmlns:a16="http://schemas.microsoft.com/office/drawing/2014/main" id="{78FB1D65-F52B-6922-FCB1-5B5B6B729CFA}"/>
              </a:ext>
            </a:extLst>
          </p:cNvPr>
          <p:cNvGrpSpPr/>
          <p:nvPr/>
        </p:nvGrpSpPr>
        <p:grpSpPr>
          <a:xfrm>
            <a:off x="207818" y="1534141"/>
            <a:ext cx="2115396" cy="2298895"/>
            <a:chOff x="1258451" y="3784534"/>
            <a:chExt cx="302718" cy="327915"/>
          </a:xfrm>
        </p:grpSpPr>
        <p:sp>
          <p:nvSpPr>
            <p:cNvPr id="237" name="Google Shape;54911;p83">
              <a:extLst>
                <a:ext uri="{FF2B5EF4-FFF2-40B4-BE49-F238E27FC236}">
                  <a16:creationId xmlns:a16="http://schemas.microsoft.com/office/drawing/2014/main" id="{DE0D0A9F-3612-8300-3742-FF2B1007159A}"/>
                </a:ext>
              </a:extLst>
            </p:cNvPr>
            <p:cNvSpPr/>
            <p:nvPr/>
          </p:nvSpPr>
          <p:spPr>
            <a:xfrm>
              <a:off x="1523843" y="4011882"/>
              <a:ext cx="26646" cy="25622"/>
            </a:xfrm>
            <a:custGeom>
              <a:avLst/>
              <a:gdLst/>
              <a:ahLst/>
              <a:cxnLst/>
              <a:rect l="l" t="t" r="r" b="b"/>
              <a:pathLst>
                <a:path w="5560" h="5349" extrusionOk="0">
                  <a:moveTo>
                    <a:pt x="2886" y="1"/>
                  </a:moveTo>
                  <a:cubicBezTo>
                    <a:pt x="1806" y="1"/>
                    <a:pt x="828" y="654"/>
                    <a:pt x="416" y="1653"/>
                  </a:cubicBezTo>
                  <a:cubicBezTo>
                    <a:pt x="0" y="2649"/>
                    <a:pt x="230" y="3802"/>
                    <a:pt x="996" y="4564"/>
                  </a:cubicBezTo>
                  <a:cubicBezTo>
                    <a:pt x="1506" y="5077"/>
                    <a:pt x="2190" y="5349"/>
                    <a:pt x="2886" y="5349"/>
                  </a:cubicBezTo>
                  <a:cubicBezTo>
                    <a:pt x="3232" y="5349"/>
                    <a:pt x="3580" y="5282"/>
                    <a:pt x="3911" y="5144"/>
                  </a:cubicBezTo>
                  <a:cubicBezTo>
                    <a:pt x="4910" y="4732"/>
                    <a:pt x="5560" y="3758"/>
                    <a:pt x="5560" y="2675"/>
                  </a:cubicBezTo>
                  <a:cubicBezTo>
                    <a:pt x="5560" y="1197"/>
                    <a:pt x="4363" y="1"/>
                    <a:pt x="288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54926;p83">
              <a:extLst>
                <a:ext uri="{FF2B5EF4-FFF2-40B4-BE49-F238E27FC236}">
                  <a16:creationId xmlns:a16="http://schemas.microsoft.com/office/drawing/2014/main" id="{B8BE7C70-B8D1-D313-42AA-560E2CCB5AA4}"/>
                </a:ext>
              </a:extLst>
            </p:cNvPr>
            <p:cNvSpPr/>
            <p:nvPr/>
          </p:nvSpPr>
          <p:spPr>
            <a:xfrm>
              <a:off x="1258451" y="3798060"/>
              <a:ext cx="302718" cy="302541"/>
            </a:xfrm>
            <a:custGeom>
              <a:avLst/>
              <a:gdLst/>
              <a:ahLst/>
              <a:cxnLst/>
              <a:rect l="l" t="t" r="r" b="b"/>
              <a:pathLst>
                <a:path w="63165" h="63161" fill="none" extrusionOk="0">
                  <a:moveTo>
                    <a:pt x="63165" y="31580"/>
                  </a:moveTo>
                  <a:cubicBezTo>
                    <a:pt x="63165" y="49021"/>
                    <a:pt x="49025" y="63161"/>
                    <a:pt x="31585" y="63161"/>
                  </a:cubicBezTo>
                  <a:cubicBezTo>
                    <a:pt x="14140" y="63161"/>
                    <a:pt x="1" y="49021"/>
                    <a:pt x="1" y="31580"/>
                  </a:cubicBezTo>
                  <a:cubicBezTo>
                    <a:pt x="1" y="14140"/>
                    <a:pt x="14140" y="0"/>
                    <a:pt x="31585" y="0"/>
                  </a:cubicBezTo>
                  <a:cubicBezTo>
                    <a:pt x="49025" y="0"/>
                    <a:pt x="63165" y="14140"/>
                    <a:pt x="63165" y="3158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CFD9E0"/>
              </a:solidFill>
              <a:prstDash val="solid"/>
              <a:miter lim="36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54934;p83">
              <a:extLst>
                <a:ext uri="{FF2B5EF4-FFF2-40B4-BE49-F238E27FC236}">
                  <a16:creationId xmlns:a16="http://schemas.microsoft.com/office/drawing/2014/main" id="{9D12816A-D983-10F1-82BC-F25570238514}"/>
                </a:ext>
              </a:extLst>
            </p:cNvPr>
            <p:cNvSpPr/>
            <p:nvPr/>
          </p:nvSpPr>
          <p:spPr>
            <a:xfrm>
              <a:off x="1390705" y="3784534"/>
              <a:ext cx="26670" cy="25631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0"/>
                  </a:moveTo>
                  <a:cubicBezTo>
                    <a:pt x="1807" y="0"/>
                    <a:pt x="833" y="653"/>
                    <a:pt x="417" y="1653"/>
                  </a:cubicBezTo>
                  <a:cubicBezTo>
                    <a:pt x="1" y="2652"/>
                    <a:pt x="231" y="3801"/>
                    <a:pt x="997" y="4567"/>
                  </a:cubicBezTo>
                  <a:cubicBezTo>
                    <a:pt x="1509" y="5080"/>
                    <a:pt x="2193" y="5350"/>
                    <a:pt x="2888" y="5350"/>
                  </a:cubicBezTo>
                  <a:cubicBezTo>
                    <a:pt x="3233" y="5350"/>
                    <a:pt x="3580" y="5284"/>
                    <a:pt x="3912" y="5147"/>
                  </a:cubicBezTo>
                  <a:cubicBezTo>
                    <a:pt x="4911" y="4731"/>
                    <a:pt x="5564" y="3757"/>
                    <a:pt x="5564" y="2678"/>
                  </a:cubicBezTo>
                  <a:cubicBezTo>
                    <a:pt x="5564" y="1200"/>
                    <a:pt x="4364" y="0"/>
                    <a:pt x="289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54937;p83">
              <a:extLst>
                <a:ext uri="{FF2B5EF4-FFF2-40B4-BE49-F238E27FC236}">
                  <a16:creationId xmlns:a16="http://schemas.microsoft.com/office/drawing/2014/main" id="{D696668A-7BAE-5A8B-DB63-F989FA18D9EB}"/>
                </a:ext>
              </a:extLst>
            </p:cNvPr>
            <p:cNvSpPr/>
            <p:nvPr/>
          </p:nvSpPr>
          <p:spPr>
            <a:xfrm>
              <a:off x="1392146" y="4086818"/>
              <a:ext cx="26670" cy="25631"/>
            </a:xfrm>
            <a:custGeom>
              <a:avLst/>
              <a:gdLst/>
              <a:ahLst/>
              <a:cxnLst/>
              <a:rect l="l" t="t" r="r" b="b"/>
              <a:pathLst>
                <a:path w="5565" h="5351" extrusionOk="0">
                  <a:moveTo>
                    <a:pt x="2890" y="1"/>
                  </a:moveTo>
                  <a:cubicBezTo>
                    <a:pt x="1807" y="1"/>
                    <a:pt x="833" y="654"/>
                    <a:pt x="417" y="1653"/>
                  </a:cubicBezTo>
                  <a:cubicBezTo>
                    <a:pt x="1" y="2653"/>
                    <a:pt x="231" y="3802"/>
                    <a:pt x="997" y="4568"/>
                  </a:cubicBezTo>
                  <a:cubicBezTo>
                    <a:pt x="1510" y="5078"/>
                    <a:pt x="2195" y="5350"/>
                    <a:pt x="2891" y="5350"/>
                  </a:cubicBezTo>
                  <a:cubicBezTo>
                    <a:pt x="3235" y="5350"/>
                    <a:pt x="3581" y="5284"/>
                    <a:pt x="3912" y="5148"/>
                  </a:cubicBezTo>
                  <a:cubicBezTo>
                    <a:pt x="4911" y="4732"/>
                    <a:pt x="5564" y="3758"/>
                    <a:pt x="5564" y="2675"/>
                  </a:cubicBezTo>
                  <a:cubicBezTo>
                    <a:pt x="5564" y="1197"/>
                    <a:pt x="4364" y="1"/>
                    <a:pt x="2890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54951;p83">
              <a:extLst>
                <a:ext uri="{FF2B5EF4-FFF2-40B4-BE49-F238E27FC236}">
                  <a16:creationId xmlns:a16="http://schemas.microsoft.com/office/drawing/2014/main" id="{D92A2002-B88C-9187-57B3-C7CB5D3F927E}"/>
                </a:ext>
              </a:extLst>
            </p:cNvPr>
            <p:cNvSpPr/>
            <p:nvPr/>
          </p:nvSpPr>
          <p:spPr>
            <a:xfrm>
              <a:off x="1521975" y="3853249"/>
              <a:ext cx="26646" cy="25626"/>
            </a:xfrm>
            <a:custGeom>
              <a:avLst/>
              <a:gdLst/>
              <a:ahLst/>
              <a:cxnLst/>
              <a:rect l="l" t="t" r="r" b="b"/>
              <a:pathLst>
                <a:path w="5560" h="5350" extrusionOk="0">
                  <a:moveTo>
                    <a:pt x="2886" y="0"/>
                  </a:moveTo>
                  <a:cubicBezTo>
                    <a:pt x="1806" y="0"/>
                    <a:pt x="828" y="653"/>
                    <a:pt x="416" y="1653"/>
                  </a:cubicBezTo>
                  <a:cubicBezTo>
                    <a:pt x="0" y="2652"/>
                    <a:pt x="230" y="3801"/>
                    <a:pt x="996" y="4567"/>
                  </a:cubicBezTo>
                  <a:cubicBezTo>
                    <a:pt x="1507" y="5078"/>
                    <a:pt x="2192" y="5350"/>
                    <a:pt x="2890" y="5350"/>
                  </a:cubicBezTo>
                  <a:cubicBezTo>
                    <a:pt x="3234" y="5350"/>
                    <a:pt x="3581" y="5283"/>
                    <a:pt x="3911" y="5147"/>
                  </a:cubicBezTo>
                  <a:cubicBezTo>
                    <a:pt x="4910" y="4731"/>
                    <a:pt x="5560" y="3757"/>
                    <a:pt x="5560" y="2678"/>
                  </a:cubicBezTo>
                  <a:cubicBezTo>
                    <a:pt x="5560" y="1200"/>
                    <a:pt x="4363" y="0"/>
                    <a:pt x="2886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Rectangle: Rounded Corners 267">
            <a:extLst>
              <a:ext uri="{FF2B5EF4-FFF2-40B4-BE49-F238E27FC236}">
                <a16:creationId xmlns:a16="http://schemas.microsoft.com/office/drawing/2014/main" id="{18940FB2-420E-53E0-535B-D21104B6AB4B}"/>
              </a:ext>
            </a:extLst>
          </p:cNvPr>
          <p:cNvSpPr/>
          <p:nvPr/>
        </p:nvSpPr>
        <p:spPr>
          <a:xfrm>
            <a:off x="3669145" y="978036"/>
            <a:ext cx="1805709" cy="369454"/>
          </a:xfrm>
          <a:prstGeom prst="roundRect">
            <a:avLst/>
          </a:prstGeom>
          <a:ln w="3175"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InceptionResNetV2</a:t>
            </a:r>
          </a:p>
        </p:txBody>
      </p:sp>
      <p:sp>
        <p:nvSpPr>
          <p:cNvPr id="271" name="Rectangle: Rounded Corners 270">
            <a:extLst>
              <a:ext uri="{FF2B5EF4-FFF2-40B4-BE49-F238E27FC236}">
                <a16:creationId xmlns:a16="http://schemas.microsoft.com/office/drawing/2014/main" id="{70EFB168-5514-84DD-F430-BDFF1B599072}"/>
              </a:ext>
            </a:extLst>
          </p:cNvPr>
          <p:cNvSpPr/>
          <p:nvPr/>
        </p:nvSpPr>
        <p:spPr>
          <a:xfrm>
            <a:off x="3200400" y="1900685"/>
            <a:ext cx="1371600" cy="369454"/>
          </a:xfrm>
          <a:prstGeom prst="roundRect">
            <a:avLst/>
          </a:prstGeom>
          <a:ln w="3175"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VGG19</a:t>
            </a:r>
          </a:p>
        </p:txBody>
      </p: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8047282E-18CE-CD5F-29FD-44ED04148B00}"/>
              </a:ext>
            </a:extLst>
          </p:cNvPr>
          <p:cNvSpPr/>
          <p:nvPr/>
        </p:nvSpPr>
        <p:spPr>
          <a:xfrm>
            <a:off x="3200400" y="2995186"/>
            <a:ext cx="1371600" cy="369454"/>
          </a:xfrm>
          <a:prstGeom prst="roundRect">
            <a:avLst/>
          </a:prstGeom>
          <a:ln w="3175"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CNN</a:t>
            </a: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5B432D60-7B9D-FF24-3AB5-D228B866ECED}"/>
              </a:ext>
            </a:extLst>
          </p:cNvPr>
          <p:cNvSpPr/>
          <p:nvPr/>
        </p:nvSpPr>
        <p:spPr>
          <a:xfrm>
            <a:off x="3669145" y="3980737"/>
            <a:ext cx="1805709" cy="369454"/>
          </a:xfrm>
          <a:prstGeom prst="roundRect">
            <a:avLst/>
          </a:prstGeom>
          <a:ln w="3175"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Xception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BBB84ADC-1868-61ED-387C-2D1ACFB117BF}"/>
              </a:ext>
            </a:extLst>
          </p:cNvPr>
          <p:cNvSpPr/>
          <p:nvPr/>
        </p:nvSpPr>
        <p:spPr>
          <a:xfrm>
            <a:off x="5904345" y="763290"/>
            <a:ext cx="2544618" cy="798945"/>
          </a:xfrm>
          <a:prstGeom prst="rect">
            <a:avLst/>
          </a:prstGeom>
          <a:noFill/>
          <a:ln w="3175"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0B0FFBBD-A73A-EB21-8E71-64C1D4EC2C96}"/>
              </a:ext>
            </a:extLst>
          </p:cNvPr>
          <p:cNvSpPr/>
          <p:nvPr/>
        </p:nvSpPr>
        <p:spPr>
          <a:xfrm>
            <a:off x="5579708" y="1762214"/>
            <a:ext cx="2544618" cy="798945"/>
          </a:xfrm>
          <a:prstGeom prst="rect">
            <a:avLst/>
          </a:prstGeom>
          <a:noFill/>
          <a:ln w="3175"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C0DC4AEF-155B-9603-FDB0-04CFD2E97E7B}"/>
              </a:ext>
            </a:extLst>
          </p:cNvPr>
          <p:cNvSpPr/>
          <p:nvPr/>
        </p:nvSpPr>
        <p:spPr>
          <a:xfrm>
            <a:off x="4953000" y="2774964"/>
            <a:ext cx="2544618" cy="798945"/>
          </a:xfrm>
          <a:prstGeom prst="rect">
            <a:avLst/>
          </a:prstGeom>
          <a:noFill/>
          <a:ln w="3175"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DC628D79-5119-14E9-7C5D-A478669F8A24}"/>
              </a:ext>
            </a:extLst>
          </p:cNvPr>
          <p:cNvSpPr/>
          <p:nvPr/>
        </p:nvSpPr>
        <p:spPr>
          <a:xfrm>
            <a:off x="5973615" y="3780743"/>
            <a:ext cx="2771663" cy="769441"/>
          </a:xfrm>
          <a:prstGeom prst="rect">
            <a:avLst/>
          </a:prstGeom>
          <a:noFill/>
          <a:ln w="3175"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5D2430F-DABF-DC27-10A0-E6F656C59846}"/>
              </a:ext>
            </a:extLst>
          </p:cNvPr>
          <p:cNvCxnSpPr>
            <a:cxnSpLocks/>
            <a:endCxn id="271" idx="1"/>
          </p:cNvCxnSpPr>
          <p:nvPr/>
        </p:nvCxnSpPr>
        <p:spPr>
          <a:xfrm>
            <a:off x="2239936" y="2085412"/>
            <a:ext cx="960464" cy="0"/>
          </a:xfrm>
          <a:prstGeom prst="line">
            <a:avLst/>
          </a:prstGeom>
          <a:ln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133EA245-BF74-3E88-F724-BD952F93C994}"/>
              </a:ext>
            </a:extLst>
          </p:cNvPr>
          <p:cNvCxnSpPr/>
          <p:nvPr/>
        </p:nvCxnSpPr>
        <p:spPr>
          <a:xfrm>
            <a:off x="2239936" y="3158031"/>
            <a:ext cx="960464" cy="0"/>
          </a:xfrm>
          <a:prstGeom prst="line">
            <a:avLst/>
          </a:prstGeom>
          <a:ln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CDE9E5A7-3F5E-5DEE-F2EC-32D659DD3FB3}"/>
              </a:ext>
            </a:extLst>
          </p:cNvPr>
          <p:cNvCxnSpPr>
            <a:cxnSpLocks/>
          </p:cNvCxnSpPr>
          <p:nvPr/>
        </p:nvCxnSpPr>
        <p:spPr>
          <a:xfrm>
            <a:off x="4619244" y="2064296"/>
            <a:ext cx="960464" cy="0"/>
          </a:xfrm>
          <a:prstGeom prst="line">
            <a:avLst/>
          </a:prstGeom>
          <a:ln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8DFCF1F-E597-472C-90D6-34881C3B772F}"/>
              </a:ext>
            </a:extLst>
          </p:cNvPr>
          <p:cNvCxnSpPr>
            <a:stCxn id="272" idx="3"/>
            <a:endCxn id="285" idx="1"/>
          </p:cNvCxnSpPr>
          <p:nvPr/>
        </p:nvCxnSpPr>
        <p:spPr>
          <a:xfrm flipV="1">
            <a:off x="4572000" y="3174437"/>
            <a:ext cx="381000" cy="5476"/>
          </a:xfrm>
          <a:prstGeom prst="line">
            <a:avLst/>
          </a:prstGeom>
          <a:ln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1C9EFBA8-1F05-B69A-0E83-6F98B0FF84D6}"/>
              </a:ext>
            </a:extLst>
          </p:cNvPr>
          <p:cNvCxnSpPr>
            <a:cxnSpLocks/>
            <a:stCxn id="273" idx="3"/>
            <a:endCxn id="286" idx="1"/>
          </p:cNvCxnSpPr>
          <p:nvPr/>
        </p:nvCxnSpPr>
        <p:spPr>
          <a:xfrm>
            <a:off x="5474854" y="4165464"/>
            <a:ext cx="498761" cy="0"/>
          </a:xfrm>
          <a:prstGeom prst="line">
            <a:avLst/>
          </a:prstGeom>
          <a:ln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Connector: Elbow 313">
            <a:extLst>
              <a:ext uri="{FF2B5EF4-FFF2-40B4-BE49-F238E27FC236}">
                <a16:creationId xmlns:a16="http://schemas.microsoft.com/office/drawing/2014/main" id="{7847724E-F84B-FB2F-E312-E6CA3FE02634}"/>
              </a:ext>
            </a:extLst>
          </p:cNvPr>
          <p:cNvCxnSpPr>
            <a:cxnSpLocks/>
            <a:endCxn id="273" idx="1"/>
          </p:cNvCxnSpPr>
          <p:nvPr/>
        </p:nvCxnSpPr>
        <p:spPr>
          <a:xfrm>
            <a:off x="1237498" y="3755874"/>
            <a:ext cx="2431647" cy="409590"/>
          </a:xfrm>
          <a:prstGeom prst="bentConnector3">
            <a:avLst/>
          </a:prstGeom>
          <a:ln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Connector: Elbow 318">
            <a:extLst>
              <a:ext uri="{FF2B5EF4-FFF2-40B4-BE49-F238E27FC236}">
                <a16:creationId xmlns:a16="http://schemas.microsoft.com/office/drawing/2014/main" id="{5E9712AC-FC3A-2682-1BA3-63461EA79475}"/>
              </a:ext>
            </a:extLst>
          </p:cNvPr>
          <p:cNvCxnSpPr>
            <a:cxnSpLocks/>
          </p:cNvCxnSpPr>
          <p:nvPr/>
        </p:nvCxnSpPr>
        <p:spPr>
          <a:xfrm flipV="1">
            <a:off x="1237498" y="1180912"/>
            <a:ext cx="2431647" cy="364576"/>
          </a:xfrm>
          <a:prstGeom prst="bentConnector3">
            <a:avLst/>
          </a:prstGeom>
          <a:ln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oogle Shape;495;p26">
            <a:extLst>
              <a:ext uri="{FF2B5EF4-FFF2-40B4-BE49-F238E27FC236}">
                <a16:creationId xmlns:a16="http://schemas.microsoft.com/office/drawing/2014/main" id="{5D0885A7-8FC7-047E-B061-F1692AEC31E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11" y="1917562"/>
            <a:ext cx="2248449" cy="1551057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D79A8CB1-F207-20BD-8902-EBC18D6ED3C2}"/>
              </a:ext>
            </a:extLst>
          </p:cNvPr>
          <p:cNvSpPr txBox="1"/>
          <p:nvPr/>
        </p:nvSpPr>
        <p:spPr>
          <a:xfrm>
            <a:off x="5904345" y="770430"/>
            <a:ext cx="254461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Combines Inception and ResNet</a:t>
            </a:r>
          </a:p>
          <a:p>
            <a:pPr marL="91440" indent="-9144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Improves feature extraction while reducing computational cost</a:t>
            </a:r>
          </a:p>
          <a:p>
            <a:pPr marL="91440" indent="-91440"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Detects fine grained details </a:t>
            </a:r>
          </a:p>
          <a:p>
            <a:pPr marL="285750" indent="-28575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60B2443-B365-0319-83A8-B2CDE666E82D}"/>
              </a:ext>
            </a:extLst>
          </p:cNvPr>
          <p:cNvSpPr txBox="1"/>
          <p:nvPr/>
        </p:nvSpPr>
        <p:spPr>
          <a:xfrm>
            <a:off x="5505586" y="1776040"/>
            <a:ext cx="26187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91440"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Deep architecture with 19 layers</a:t>
            </a:r>
          </a:p>
          <a:p>
            <a:pPr marL="171450" indent="-91440"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Helps in learning intricate textures and facial patterns</a:t>
            </a:r>
          </a:p>
          <a:p>
            <a:pPr marL="171450" indent="-91440"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Simple but powerful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A01AF8-F905-BE65-B2C8-706DAC23A73A}"/>
              </a:ext>
            </a:extLst>
          </p:cNvPr>
          <p:cNvSpPr txBox="1"/>
          <p:nvPr/>
        </p:nvSpPr>
        <p:spPr>
          <a:xfrm>
            <a:off x="4991717" y="2775382"/>
            <a:ext cx="2604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Well suited for image classification</a:t>
            </a:r>
          </a:p>
          <a:p>
            <a:pPr marL="91440" indent="-91440"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Fast and accurate feature learning</a:t>
            </a:r>
          </a:p>
          <a:p>
            <a:pPr marL="91440" indent="-91440"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Customizable architecture allows for domain-specific tuning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91F271C-10D9-06FE-6847-80D34A080838}"/>
              </a:ext>
            </a:extLst>
          </p:cNvPr>
          <p:cNvSpPr txBox="1"/>
          <p:nvPr/>
        </p:nvSpPr>
        <p:spPr>
          <a:xfrm>
            <a:off x="6026779" y="3780742"/>
            <a:ext cx="28141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indent="-91440"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Use depth wise separable convolutions</a:t>
            </a:r>
          </a:p>
          <a:p>
            <a:pPr marL="91440" indent="-91440"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Improved efficiency and accuracy</a:t>
            </a:r>
          </a:p>
          <a:p>
            <a:pPr marL="91440" indent="-91440"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Excels in detecting subtle artifacts</a:t>
            </a:r>
          </a:p>
          <a:p>
            <a:pPr marL="91440" indent="-91440"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By focusing spatial correlations</a:t>
            </a:r>
          </a:p>
        </p:txBody>
      </p:sp>
    </p:spTree>
    <p:extLst>
      <p:ext uri="{BB962C8B-B14F-4D97-AF65-F5344CB8AC3E}">
        <p14:creationId xmlns:p14="http://schemas.microsoft.com/office/powerpoint/2010/main" val="177353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333B2433-B113-A4EE-4EC2-9C7310650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4;p16">
            <a:extLst>
              <a:ext uri="{FF2B5EF4-FFF2-40B4-BE49-F238E27FC236}">
                <a16:creationId xmlns:a16="http://schemas.microsoft.com/office/drawing/2014/main" id="{4AD0AB3A-7497-B36F-5B48-9B4A86C256C0}"/>
              </a:ext>
            </a:extLst>
          </p:cNvPr>
          <p:cNvSpPr txBox="1">
            <a:spLocks/>
          </p:cNvSpPr>
          <p:nvPr/>
        </p:nvSpPr>
        <p:spPr>
          <a:xfrm>
            <a:off x="491068" y="4165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dirty="0"/>
              <a:t>Fine Tuning and Testing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9FD4E5-0FB3-651E-7314-628A4D18E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153016"/>
              </p:ext>
            </p:extLst>
          </p:nvPr>
        </p:nvGraphicFramePr>
        <p:xfrm>
          <a:off x="1785603" y="951346"/>
          <a:ext cx="4091322" cy="3334461"/>
        </p:xfrm>
        <a:graphic>
          <a:graphicData uri="http://schemas.openxmlformats.org/drawingml/2006/table">
            <a:tbl>
              <a:tblPr firstRow="1" bandRow="1">
                <a:tableStyleId>{C87C4D4C-3FC1-4C36-96BB-0BEC11CB3007}</a:tableStyleId>
              </a:tblPr>
              <a:tblGrid>
                <a:gridCol w="1812404">
                  <a:extLst>
                    <a:ext uri="{9D8B030D-6E8A-4147-A177-3AD203B41FA5}">
                      <a16:colId xmlns:a16="http://schemas.microsoft.com/office/drawing/2014/main" val="3671006864"/>
                    </a:ext>
                  </a:extLst>
                </a:gridCol>
                <a:gridCol w="2278918">
                  <a:extLst>
                    <a:ext uri="{9D8B030D-6E8A-4147-A177-3AD203B41FA5}">
                      <a16:colId xmlns:a16="http://schemas.microsoft.com/office/drawing/2014/main" val="2647799693"/>
                    </a:ext>
                  </a:extLst>
                </a:gridCol>
              </a:tblGrid>
              <a:tr h="230766">
                <a:tc>
                  <a:txBody>
                    <a:bodyPr/>
                    <a:lstStyle/>
                    <a:p>
                      <a:r>
                        <a:rPr lang="en-US" sz="1400" b="1" i="0" u="none" strike="noStrike" cap="none" baseline="0" dirty="0">
                          <a:solidFill>
                            <a:schemeClr val="tx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Hyperparameters</a:t>
                      </a:r>
                      <a:endParaRPr lang="en-US" b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Values</a:t>
                      </a:r>
                    </a:p>
                  </a:txBody>
                  <a:tcPr>
                    <a:solidFill>
                      <a:schemeClr val="accent5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594842"/>
                  </a:ext>
                </a:extLst>
              </a:tr>
              <a:tr h="2307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tx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Optimizer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596730"/>
                  </a:ext>
                </a:extLst>
              </a:tr>
              <a:tr h="2307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Loss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Categorial_Cross entropy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50624"/>
                  </a:ext>
                </a:extLst>
              </a:tr>
              <a:tr h="23076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Image size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128*128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866598"/>
                  </a:ext>
                </a:extLst>
              </a:tr>
              <a:tr h="2307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473461"/>
                  </a:ext>
                </a:extLst>
              </a:tr>
              <a:tr h="2307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tx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Epochs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368269"/>
                  </a:ext>
                </a:extLst>
              </a:tr>
              <a:tr h="2307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tx2"/>
                          </a:solidFill>
                          <a:latin typeface="Arial"/>
                          <a:cs typeface="Arial"/>
                          <a:sym typeface="Arial"/>
                        </a:rPr>
                        <a:t>Patience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879088"/>
                  </a:ext>
                </a:extLst>
              </a:tr>
              <a:tr h="2307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tx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Activation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Softmax, Relu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53574"/>
                  </a:ext>
                </a:extLst>
              </a:tr>
              <a:tr h="230766"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tx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Verbose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481666"/>
                  </a:ext>
                </a:extLst>
              </a:tr>
              <a:tr h="591261"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tx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Metrics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Accuracy, Precision, F1 Score, Recall, Specificity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335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95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0607F208-FBE7-DE99-FA16-7BE556022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>
            <a:extLst>
              <a:ext uri="{FF2B5EF4-FFF2-40B4-BE49-F238E27FC236}">
                <a16:creationId xmlns:a16="http://schemas.microsoft.com/office/drawing/2014/main" id="{055D36A3-9E94-4227-0CD2-EB4826EF91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3918" y="823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Evaluation of Results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AA3F0C-ACCE-6EA7-C5F9-BC727ED3B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503" y="975463"/>
            <a:ext cx="2094614" cy="163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EE55AC-2B4D-E750-3F0C-06D80A005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459" y="975463"/>
            <a:ext cx="2094615" cy="1633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7EDD80-25A9-F4E5-1704-A1ABBA3680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503" y="3000958"/>
            <a:ext cx="2094614" cy="1633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F817FC-501C-AE27-9A25-7636F070EA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4459" y="3000958"/>
            <a:ext cx="2094614" cy="163399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1F67DA-F928-903A-A9AB-7C8C0F538539}"/>
              </a:ext>
            </a:extLst>
          </p:cNvPr>
          <p:cNvSpPr txBox="1"/>
          <p:nvPr/>
        </p:nvSpPr>
        <p:spPr>
          <a:xfrm>
            <a:off x="248706" y="848948"/>
            <a:ext cx="3515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</a:rPr>
              <a:t>Accuracy  = </a:t>
            </a:r>
            <a:r>
              <a:rPr lang="en-US" sz="1200" kern="0" dirty="0">
                <a:solidFill>
                  <a:schemeClr val="tx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TP + TN) / (TP + TN + FP + FN) </a:t>
            </a:r>
            <a:endParaRPr lang="en-US" sz="1200" kern="100" dirty="0">
              <a:solidFill>
                <a:schemeClr val="tx2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Precision  = TP/(TP+FP)</a:t>
            </a:r>
          </a:p>
          <a:p>
            <a:r>
              <a:rPr lang="en-US" sz="1200" dirty="0">
                <a:solidFill>
                  <a:schemeClr val="tx2"/>
                </a:solidFill>
              </a:rPr>
              <a:t>Recall       = </a:t>
            </a:r>
            <a:r>
              <a:rPr lang="en-US" sz="1200" dirty="0">
                <a:solidFill>
                  <a:schemeClr val="tx2"/>
                </a:solidFill>
                <a:effectLst/>
                <a:latin typeface="+mj-lt"/>
                <a:ea typeface="Calibri" panose="020F0502020204030204" pitchFamily="34" charset="0"/>
              </a:rPr>
              <a:t>TP / (TP + FN) </a:t>
            </a:r>
            <a:endParaRPr lang="en-US" sz="1200" dirty="0">
              <a:solidFill>
                <a:schemeClr val="tx2"/>
              </a:solidFill>
              <a:latin typeface="+mj-lt"/>
            </a:endParaRPr>
          </a:p>
          <a:p>
            <a:r>
              <a:rPr lang="en-US" sz="1200" dirty="0">
                <a:solidFill>
                  <a:schemeClr val="tx2"/>
                </a:solidFill>
              </a:rPr>
              <a:t>F1 score   = </a:t>
            </a:r>
            <a:r>
              <a:rPr lang="en-US" sz="1200" kern="100" dirty="0">
                <a:solidFill>
                  <a:schemeClr val="tx2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 * (Precision * Recall) / (Precision + Recall) </a:t>
            </a:r>
          </a:p>
          <a:p>
            <a:r>
              <a:rPr lang="en-US" sz="1200" dirty="0">
                <a:solidFill>
                  <a:schemeClr val="tx2"/>
                </a:solidFill>
              </a:rPr>
              <a:t>Specificity = </a:t>
            </a:r>
            <a:r>
              <a:rPr lang="en-US" sz="1200" dirty="0">
                <a:solidFill>
                  <a:schemeClr val="tx2"/>
                </a:solidFill>
                <a:effectLst/>
                <a:latin typeface="+mj-lt"/>
                <a:ea typeface="Calibri" panose="020F0502020204030204" pitchFamily="34" charset="0"/>
              </a:rPr>
              <a:t>TN / (TN + FP)</a:t>
            </a:r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7BBBE6-B817-2010-BA1B-44814E21FE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706" y="2609456"/>
            <a:ext cx="3518725" cy="202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7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>
          <a:extLst>
            <a:ext uri="{FF2B5EF4-FFF2-40B4-BE49-F238E27FC236}">
              <a16:creationId xmlns:a16="http://schemas.microsoft.com/office/drawing/2014/main" id="{DB7CEB6B-FFF9-ACB0-52EE-76ECBF548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42">
            <a:extLst>
              <a:ext uri="{FF2B5EF4-FFF2-40B4-BE49-F238E27FC236}">
                <a16:creationId xmlns:a16="http://schemas.microsoft.com/office/drawing/2014/main" id="{8910983C-A3BF-67FC-FEBE-CF80DD3F96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3154" y="9674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&amp; </a:t>
            </a:r>
            <a:r>
              <a:rPr lang="en-US" dirty="0"/>
              <a:t>Future</a:t>
            </a:r>
            <a:r>
              <a:rPr lang="en" dirty="0"/>
              <a:t> scope</a:t>
            </a:r>
            <a:endParaRPr dirty="0"/>
          </a:p>
        </p:txBody>
      </p:sp>
      <p:grpSp>
        <p:nvGrpSpPr>
          <p:cNvPr id="1261" name="Google Shape;1261;p42">
            <a:extLst>
              <a:ext uri="{FF2B5EF4-FFF2-40B4-BE49-F238E27FC236}">
                <a16:creationId xmlns:a16="http://schemas.microsoft.com/office/drawing/2014/main" id="{CA1D4DF1-C2E0-0656-7168-4E9CBF59261D}"/>
              </a:ext>
            </a:extLst>
          </p:cNvPr>
          <p:cNvGrpSpPr/>
          <p:nvPr/>
        </p:nvGrpSpPr>
        <p:grpSpPr>
          <a:xfrm>
            <a:off x="1119683" y="1637112"/>
            <a:ext cx="3114507" cy="511581"/>
            <a:chOff x="1119683" y="1637112"/>
            <a:chExt cx="3114507" cy="511581"/>
          </a:xfrm>
        </p:grpSpPr>
        <p:sp>
          <p:nvSpPr>
            <p:cNvPr id="1262" name="Google Shape;1262;p42">
              <a:extLst>
                <a:ext uri="{FF2B5EF4-FFF2-40B4-BE49-F238E27FC236}">
                  <a16:creationId xmlns:a16="http://schemas.microsoft.com/office/drawing/2014/main" id="{7DDB2E2B-6151-5457-EECA-97BCB54B513D}"/>
                </a:ext>
              </a:extLst>
            </p:cNvPr>
            <p:cNvSpPr txBox="1"/>
            <p:nvPr/>
          </p:nvSpPr>
          <p:spPr>
            <a:xfrm>
              <a:off x="2452490" y="1637112"/>
              <a:ext cx="17817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InceptionResnet V2</a:t>
              </a:r>
              <a:endParaRPr sz="12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264" name="Google Shape;1264;p42">
              <a:extLst>
                <a:ext uri="{FF2B5EF4-FFF2-40B4-BE49-F238E27FC236}">
                  <a16:creationId xmlns:a16="http://schemas.microsoft.com/office/drawing/2014/main" id="{83174D52-43A1-A7CB-2D1A-A68B3BC4A000}"/>
                </a:ext>
              </a:extLst>
            </p:cNvPr>
            <p:cNvSpPr txBox="1"/>
            <p:nvPr/>
          </p:nvSpPr>
          <p:spPr>
            <a:xfrm>
              <a:off x="1119683" y="1664193"/>
              <a:ext cx="9585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91.8%</a:t>
              </a:r>
              <a:endParaRPr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1265" name="Google Shape;1265;p42">
            <a:extLst>
              <a:ext uri="{FF2B5EF4-FFF2-40B4-BE49-F238E27FC236}">
                <a16:creationId xmlns:a16="http://schemas.microsoft.com/office/drawing/2014/main" id="{1B35540F-1634-2A7D-22E0-E1F408C28C2D}"/>
              </a:ext>
            </a:extLst>
          </p:cNvPr>
          <p:cNvGrpSpPr/>
          <p:nvPr/>
        </p:nvGrpSpPr>
        <p:grpSpPr>
          <a:xfrm>
            <a:off x="1086274" y="2401675"/>
            <a:ext cx="3249817" cy="484500"/>
            <a:chOff x="1086274" y="2401675"/>
            <a:chExt cx="3249817" cy="484500"/>
          </a:xfrm>
        </p:grpSpPr>
        <p:sp>
          <p:nvSpPr>
            <p:cNvPr id="1266" name="Google Shape;1266;p42">
              <a:extLst>
                <a:ext uri="{FF2B5EF4-FFF2-40B4-BE49-F238E27FC236}">
                  <a16:creationId xmlns:a16="http://schemas.microsoft.com/office/drawing/2014/main" id="{B7E2E4F4-AB74-D51B-6543-B9EF8853371E}"/>
                </a:ext>
              </a:extLst>
            </p:cNvPr>
            <p:cNvSpPr txBox="1"/>
            <p:nvPr/>
          </p:nvSpPr>
          <p:spPr>
            <a:xfrm>
              <a:off x="2554391" y="2401675"/>
              <a:ext cx="17817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VGG19</a:t>
              </a:r>
              <a:endParaRPr sz="24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268" name="Google Shape;1268;p42">
              <a:extLst>
                <a:ext uri="{FF2B5EF4-FFF2-40B4-BE49-F238E27FC236}">
                  <a16:creationId xmlns:a16="http://schemas.microsoft.com/office/drawing/2014/main" id="{99D808ED-D3C7-49CF-5193-4B31043D5E5F}"/>
                </a:ext>
              </a:extLst>
            </p:cNvPr>
            <p:cNvSpPr txBox="1"/>
            <p:nvPr/>
          </p:nvSpPr>
          <p:spPr>
            <a:xfrm>
              <a:off x="1086274" y="2488568"/>
              <a:ext cx="1025790" cy="3107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79.6%</a:t>
              </a:r>
              <a:endParaRPr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1269" name="Google Shape;1269;p42">
            <a:extLst>
              <a:ext uri="{FF2B5EF4-FFF2-40B4-BE49-F238E27FC236}">
                <a16:creationId xmlns:a16="http://schemas.microsoft.com/office/drawing/2014/main" id="{F263D394-333A-515F-8221-7C43650B4CED}"/>
              </a:ext>
            </a:extLst>
          </p:cNvPr>
          <p:cNvGrpSpPr/>
          <p:nvPr/>
        </p:nvGrpSpPr>
        <p:grpSpPr>
          <a:xfrm>
            <a:off x="1119683" y="3117647"/>
            <a:ext cx="3186068" cy="495232"/>
            <a:chOff x="1119683" y="3117647"/>
            <a:chExt cx="3186068" cy="495232"/>
          </a:xfrm>
        </p:grpSpPr>
        <p:sp>
          <p:nvSpPr>
            <p:cNvPr id="1270" name="Google Shape;1270;p42">
              <a:extLst>
                <a:ext uri="{FF2B5EF4-FFF2-40B4-BE49-F238E27FC236}">
                  <a16:creationId xmlns:a16="http://schemas.microsoft.com/office/drawing/2014/main" id="{F0F60039-B7A1-6916-9A07-2F2EF5AE4C61}"/>
                </a:ext>
              </a:extLst>
            </p:cNvPr>
            <p:cNvSpPr txBox="1"/>
            <p:nvPr/>
          </p:nvSpPr>
          <p:spPr>
            <a:xfrm>
              <a:off x="2524051" y="3117647"/>
              <a:ext cx="17817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CNN</a:t>
              </a:r>
              <a:endParaRPr sz="12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272" name="Google Shape;1272;p42">
              <a:extLst>
                <a:ext uri="{FF2B5EF4-FFF2-40B4-BE49-F238E27FC236}">
                  <a16:creationId xmlns:a16="http://schemas.microsoft.com/office/drawing/2014/main" id="{B6FA3CE9-F2F3-3F67-926A-03D989B432AC}"/>
                </a:ext>
              </a:extLst>
            </p:cNvPr>
            <p:cNvSpPr txBox="1"/>
            <p:nvPr/>
          </p:nvSpPr>
          <p:spPr>
            <a:xfrm>
              <a:off x="1119683" y="3128379"/>
              <a:ext cx="9585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98.7%</a:t>
              </a:r>
              <a:endParaRPr sz="12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1273" name="Google Shape;1273;p42">
            <a:extLst>
              <a:ext uri="{FF2B5EF4-FFF2-40B4-BE49-F238E27FC236}">
                <a16:creationId xmlns:a16="http://schemas.microsoft.com/office/drawing/2014/main" id="{E612937D-2C43-2AEE-E9C6-12F8C2AE25E2}"/>
              </a:ext>
            </a:extLst>
          </p:cNvPr>
          <p:cNvGrpSpPr/>
          <p:nvPr/>
        </p:nvGrpSpPr>
        <p:grpSpPr>
          <a:xfrm>
            <a:off x="1119683" y="3829529"/>
            <a:ext cx="3216408" cy="499345"/>
            <a:chOff x="1035545" y="3840284"/>
            <a:chExt cx="3216408" cy="499345"/>
          </a:xfrm>
        </p:grpSpPr>
        <p:sp>
          <p:nvSpPr>
            <p:cNvPr id="1274" name="Google Shape;1274;p42">
              <a:extLst>
                <a:ext uri="{FF2B5EF4-FFF2-40B4-BE49-F238E27FC236}">
                  <a16:creationId xmlns:a16="http://schemas.microsoft.com/office/drawing/2014/main" id="{DBCA84D7-8374-B262-C822-9A8E286FD075}"/>
                </a:ext>
              </a:extLst>
            </p:cNvPr>
            <p:cNvSpPr txBox="1"/>
            <p:nvPr/>
          </p:nvSpPr>
          <p:spPr>
            <a:xfrm>
              <a:off x="2470253" y="3840284"/>
              <a:ext cx="17817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Xception</a:t>
              </a:r>
              <a:endParaRPr sz="12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276" name="Google Shape;1276;p42">
              <a:extLst>
                <a:ext uri="{FF2B5EF4-FFF2-40B4-BE49-F238E27FC236}">
                  <a16:creationId xmlns:a16="http://schemas.microsoft.com/office/drawing/2014/main" id="{EF625686-5F45-D9F8-6035-03A87DE363A8}"/>
                </a:ext>
              </a:extLst>
            </p:cNvPr>
            <p:cNvSpPr txBox="1"/>
            <p:nvPr/>
          </p:nvSpPr>
          <p:spPr>
            <a:xfrm>
              <a:off x="1035545" y="3855129"/>
              <a:ext cx="9585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99.3%</a:t>
              </a:r>
              <a:endParaRPr sz="1200" b="1" dirty="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1277" name="Google Shape;1277;p42">
            <a:extLst>
              <a:ext uri="{FF2B5EF4-FFF2-40B4-BE49-F238E27FC236}">
                <a16:creationId xmlns:a16="http://schemas.microsoft.com/office/drawing/2014/main" id="{283A068A-9ABC-DB7A-738B-1F0CB2A219D6}"/>
              </a:ext>
            </a:extLst>
          </p:cNvPr>
          <p:cNvGrpSpPr/>
          <p:nvPr/>
        </p:nvGrpSpPr>
        <p:grpSpPr>
          <a:xfrm>
            <a:off x="1293537" y="2321024"/>
            <a:ext cx="624300" cy="624300"/>
            <a:chOff x="1310200" y="1594299"/>
            <a:chExt cx="624300" cy="624300"/>
          </a:xfrm>
        </p:grpSpPr>
        <p:sp>
          <p:nvSpPr>
            <p:cNvPr id="1278" name="Google Shape;1278;p42">
              <a:extLst>
                <a:ext uri="{FF2B5EF4-FFF2-40B4-BE49-F238E27FC236}">
                  <a16:creationId xmlns:a16="http://schemas.microsoft.com/office/drawing/2014/main" id="{EC126D63-7C2F-7199-8D5F-920AD6276C24}"/>
                </a:ext>
              </a:extLst>
            </p:cNvPr>
            <p:cNvSpPr/>
            <p:nvPr/>
          </p:nvSpPr>
          <p:spPr>
            <a:xfrm>
              <a:off x="1310200" y="1594299"/>
              <a:ext cx="624300" cy="624300"/>
            </a:xfrm>
            <a:prstGeom prst="donut">
              <a:avLst>
                <a:gd name="adj" fmla="val 10678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2">
              <a:extLst>
                <a:ext uri="{FF2B5EF4-FFF2-40B4-BE49-F238E27FC236}">
                  <a16:creationId xmlns:a16="http://schemas.microsoft.com/office/drawing/2014/main" id="{C0442591-E3E9-73B8-57E5-E53652D30B43}"/>
                </a:ext>
              </a:extLst>
            </p:cNvPr>
            <p:cNvSpPr/>
            <p:nvPr/>
          </p:nvSpPr>
          <p:spPr>
            <a:xfrm>
              <a:off x="1311095" y="1595194"/>
              <a:ext cx="622500" cy="622500"/>
            </a:xfrm>
            <a:prstGeom prst="blockArc">
              <a:avLst>
                <a:gd name="adj1" fmla="val 16275813"/>
                <a:gd name="adj2" fmla="val 11824863"/>
                <a:gd name="adj3" fmla="val 12263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3" name="Google Shape;1283;p42">
            <a:extLst>
              <a:ext uri="{FF2B5EF4-FFF2-40B4-BE49-F238E27FC236}">
                <a16:creationId xmlns:a16="http://schemas.microsoft.com/office/drawing/2014/main" id="{5A6B65DD-C9A9-1016-437B-B5DEB27F5000}"/>
              </a:ext>
            </a:extLst>
          </p:cNvPr>
          <p:cNvGrpSpPr/>
          <p:nvPr/>
        </p:nvGrpSpPr>
        <p:grpSpPr>
          <a:xfrm>
            <a:off x="1286788" y="3047749"/>
            <a:ext cx="624300" cy="624300"/>
            <a:chOff x="1310200" y="3026599"/>
            <a:chExt cx="624300" cy="624300"/>
          </a:xfrm>
        </p:grpSpPr>
        <p:sp>
          <p:nvSpPr>
            <p:cNvPr id="1284" name="Google Shape;1284;p42">
              <a:extLst>
                <a:ext uri="{FF2B5EF4-FFF2-40B4-BE49-F238E27FC236}">
                  <a16:creationId xmlns:a16="http://schemas.microsoft.com/office/drawing/2014/main" id="{92A5F181-58FF-8376-4034-68727FF9EF02}"/>
                </a:ext>
              </a:extLst>
            </p:cNvPr>
            <p:cNvSpPr/>
            <p:nvPr/>
          </p:nvSpPr>
          <p:spPr>
            <a:xfrm>
              <a:off x="1310200" y="3026599"/>
              <a:ext cx="624300" cy="624300"/>
            </a:xfrm>
            <a:prstGeom prst="donut">
              <a:avLst>
                <a:gd name="adj" fmla="val 10678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2">
              <a:extLst>
                <a:ext uri="{FF2B5EF4-FFF2-40B4-BE49-F238E27FC236}">
                  <a16:creationId xmlns:a16="http://schemas.microsoft.com/office/drawing/2014/main" id="{CCD623AD-F796-EE86-2A2F-CF98426CD1FF}"/>
                </a:ext>
              </a:extLst>
            </p:cNvPr>
            <p:cNvSpPr/>
            <p:nvPr/>
          </p:nvSpPr>
          <p:spPr>
            <a:xfrm>
              <a:off x="1311095" y="3027499"/>
              <a:ext cx="622500" cy="622500"/>
            </a:xfrm>
            <a:prstGeom prst="blockArc">
              <a:avLst>
                <a:gd name="adj1" fmla="val 16275813"/>
                <a:gd name="adj2" fmla="val 15322738"/>
                <a:gd name="adj3" fmla="val 1178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42">
            <a:extLst>
              <a:ext uri="{FF2B5EF4-FFF2-40B4-BE49-F238E27FC236}">
                <a16:creationId xmlns:a16="http://schemas.microsoft.com/office/drawing/2014/main" id="{B75B78F1-4805-CD92-E60C-B6E318E9DB62}"/>
              </a:ext>
            </a:extLst>
          </p:cNvPr>
          <p:cNvGrpSpPr/>
          <p:nvPr/>
        </p:nvGrpSpPr>
        <p:grpSpPr>
          <a:xfrm>
            <a:off x="1286788" y="3774474"/>
            <a:ext cx="624300" cy="624300"/>
            <a:chOff x="1310200" y="3774474"/>
            <a:chExt cx="624300" cy="624300"/>
          </a:xfrm>
        </p:grpSpPr>
        <p:sp>
          <p:nvSpPr>
            <p:cNvPr id="1287" name="Google Shape;1287;p42">
              <a:extLst>
                <a:ext uri="{FF2B5EF4-FFF2-40B4-BE49-F238E27FC236}">
                  <a16:creationId xmlns:a16="http://schemas.microsoft.com/office/drawing/2014/main" id="{C05FF1C8-C3B8-BBEE-8515-B26A25D220F5}"/>
                </a:ext>
              </a:extLst>
            </p:cNvPr>
            <p:cNvSpPr/>
            <p:nvPr/>
          </p:nvSpPr>
          <p:spPr>
            <a:xfrm>
              <a:off x="1310200" y="3774474"/>
              <a:ext cx="624300" cy="624300"/>
            </a:xfrm>
            <a:prstGeom prst="donut">
              <a:avLst>
                <a:gd name="adj" fmla="val 10678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2">
              <a:extLst>
                <a:ext uri="{FF2B5EF4-FFF2-40B4-BE49-F238E27FC236}">
                  <a16:creationId xmlns:a16="http://schemas.microsoft.com/office/drawing/2014/main" id="{6CAC3F8D-801B-70C5-2E83-7D46EC8134F3}"/>
                </a:ext>
              </a:extLst>
            </p:cNvPr>
            <p:cNvSpPr/>
            <p:nvPr/>
          </p:nvSpPr>
          <p:spPr>
            <a:xfrm>
              <a:off x="1311095" y="3775374"/>
              <a:ext cx="622500" cy="622500"/>
            </a:xfrm>
            <a:prstGeom prst="blockArc">
              <a:avLst>
                <a:gd name="adj1" fmla="val 16275813"/>
                <a:gd name="adj2" fmla="val 15748745"/>
                <a:gd name="adj3" fmla="val 1044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1277;p42">
            <a:extLst>
              <a:ext uri="{FF2B5EF4-FFF2-40B4-BE49-F238E27FC236}">
                <a16:creationId xmlns:a16="http://schemas.microsoft.com/office/drawing/2014/main" id="{00FA7B01-8AC3-C189-B6DB-B412F634A85C}"/>
              </a:ext>
            </a:extLst>
          </p:cNvPr>
          <p:cNvGrpSpPr/>
          <p:nvPr/>
        </p:nvGrpSpPr>
        <p:grpSpPr>
          <a:xfrm>
            <a:off x="1280021" y="1587531"/>
            <a:ext cx="637824" cy="637824"/>
            <a:chOff x="1310200" y="1594299"/>
            <a:chExt cx="624300" cy="624300"/>
          </a:xfrm>
        </p:grpSpPr>
        <p:sp>
          <p:nvSpPr>
            <p:cNvPr id="6" name="Google Shape;1278;p42">
              <a:extLst>
                <a:ext uri="{FF2B5EF4-FFF2-40B4-BE49-F238E27FC236}">
                  <a16:creationId xmlns:a16="http://schemas.microsoft.com/office/drawing/2014/main" id="{CE6AED49-C00C-7ED6-30A6-870CA325DBDB}"/>
                </a:ext>
              </a:extLst>
            </p:cNvPr>
            <p:cNvSpPr/>
            <p:nvPr/>
          </p:nvSpPr>
          <p:spPr>
            <a:xfrm>
              <a:off x="1310200" y="1594299"/>
              <a:ext cx="624300" cy="624300"/>
            </a:xfrm>
            <a:prstGeom prst="donut">
              <a:avLst>
                <a:gd name="adj" fmla="val 10678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79;p42">
              <a:extLst>
                <a:ext uri="{FF2B5EF4-FFF2-40B4-BE49-F238E27FC236}">
                  <a16:creationId xmlns:a16="http://schemas.microsoft.com/office/drawing/2014/main" id="{DA8BC993-CF85-B5CF-F413-C1A1453D09E9}"/>
                </a:ext>
              </a:extLst>
            </p:cNvPr>
            <p:cNvSpPr/>
            <p:nvPr/>
          </p:nvSpPr>
          <p:spPr>
            <a:xfrm>
              <a:off x="1311992" y="1594299"/>
              <a:ext cx="622500" cy="622500"/>
            </a:xfrm>
            <a:prstGeom prst="blockArc">
              <a:avLst>
                <a:gd name="adj1" fmla="val 16275813"/>
                <a:gd name="adj2" fmla="val 14203666"/>
                <a:gd name="adj3" fmla="val 887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D2F8AF-38E7-9886-575E-60B813670D1B}"/>
              </a:ext>
            </a:extLst>
          </p:cNvPr>
          <p:cNvCxnSpPr>
            <a:stCxn id="6" idx="1"/>
            <a:endCxn id="6" idx="1"/>
          </p:cNvCxnSpPr>
          <p:nvPr/>
        </p:nvCxnSpPr>
        <p:spPr>
          <a:xfrm>
            <a:off x="1373428" y="1680938"/>
            <a:ext cx="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370215-F0D9-60D5-D961-D547AAA65C26}"/>
              </a:ext>
            </a:extLst>
          </p:cNvPr>
          <p:cNvCxnSpPr>
            <a:stCxn id="6" idx="1"/>
            <a:endCxn id="6" idx="1"/>
          </p:cNvCxnSpPr>
          <p:nvPr/>
        </p:nvCxnSpPr>
        <p:spPr>
          <a:xfrm>
            <a:off x="1373428" y="1680938"/>
            <a:ext cx="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oogle Shape;1290;p42">
            <a:extLst>
              <a:ext uri="{FF2B5EF4-FFF2-40B4-BE49-F238E27FC236}">
                <a16:creationId xmlns:a16="http://schemas.microsoft.com/office/drawing/2014/main" id="{41084229-614F-2EE0-4F2C-487AC4D253F4}"/>
              </a:ext>
            </a:extLst>
          </p:cNvPr>
          <p:cNvCxnSpPr/>
          <p:nvPr/>
        </p:nvCxnSpPr>
        <p:spPr>
          <a:xfrm>
            <a:off x="2112064" y="1905523"/>
            <a:ext cx="248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7" name="Google Shape;1290;p42">
            <a:extLst>
              <a:ext uri="{FF2B5EF4-FFF2-40B4-BE49-F238E27FC236}">
                <a16:creationId xmlns:a16="http://schemas.microsoft.com/office/drawing/2014/main" id="{7C0E06A3-6D4C-F7BB-93AD-26A518476BA1}"/>
              </a:ext>
            </a:extLst>
          </p:cNvPr>
          <p:cNvCxnSpPr/>
          <p:nvPr/>
        </p:nvCxnSpPr>
        <p:spPr>
          <a:xfrm>
            <a:off x="2112064" y="2633169"/>
            <a:ext cx="248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" name="Google Shape;1290;p42">
            <a:extLst>
              <a:ext uri="{FF2B5EF4-FFF2-40B4-BE49-F238E27FC236}">
                <a16:creationId xmlns:a16="http://schemas.microsoft.com/office/drawing/2014/main" id="{CC0A63C4-EDBE-F5F9-7F43-A3F83991F054}"/>
              </a:ext>
            </a:extLst>
          </p:cNvPr>
          <p:cNvCxnSpPr/>
          <p:nvPr/>
        </p:nvCxnSpPr>
        <p:spPr>
          <a:xfrm>
            <a:off x="2112064" y="3359897"/>
            <a:ext cx="248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9" name="Google Shape;1290;p42">
            <a:extLst>
              <a:ext uri="{FF2B5EF4-FFF2-40B4-BE49-F238E27FC236}">
                <a16:creationId xmlns:a16="http://schemas.microsoft.com/office/drawing/2014/main" id="{B92C4F1F-24B2-EDCF-5849-471455776297}"/>
              </a:ext>
            </a:extLst>
          </p:cNvPr>
          <p:cNvCxnSpPr/>
          <p:nvPr/>
        </p:nvCxnSpPr>
        <p:spPr>
          <a:xfrm>
            <a:off x="2127891" y="4089257"/>
            <a:ext cx="248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41" name="Freeform 5">
            <a:extLst>
              <a:ext uri="{FF2B5EF4-FFF2-40B4-BE49-F238E27FC236}">
                <a16:creationId xmlns:a16="http://schemas.microsoft.com/office/drawing/2014/main" id="{1BDB9504-3530-2A92-C496-16FFCCC318DE}"/>
              </a:ext>
            </a:extLst>
          </p:cNvPr>
          <p:cNvSpPr>
            <a:spLocks/>
          </p:cNvSpPr>
          <p:nvPr/>
        </p:nvSpPr>
        <p:spPr bwMode="auto">
          <a:xfrm rot="20548695">
            <a:off x="5193335" y="732417"/>
            <a:ext cx="2512314" cy="1343228"/>
          </a:xfrm>
          <a:custGeom>
            <a:avLst/>
            <a:gdLst>
              <a:gd name="T0" fmla="*/ 1642 w 1642"/>
              <a:gd name="T1" fmla="*/ 266 h 771"/>
              <a:gd name="T2" fmla="*/ 1333 w 1642"/>
              <a:gd name="T3" fmla="*/ 0 h 771"/>
              <a:gd name="T4" fmla="*/ 1333 w 1642"/>
              <a:gd name="T5" fmla="*/ 134 h 771"/>
              <a:gd name="T6" fmla="*/ 0 w 1642"/>
              <a:gd name="T7" fmla="*/ 771 h 771"/>
              <a:gd name="T8" fmla="*/ 0 w 1642"/>
              <a:gd name="T9" fmla="*/ 771 h 771"/>
              <a:gd name="T10" fmla="*/ 1333 w 1642"/>
              <a:gd name="T11" fmla="*/ 398 h 771"/>
              <a:gd name="T12" fmla="*/ 1333 w 1642"/>
              <a:gd name="T13" fmla="*/ 532 h 771"/>
              <a:gd name="T14" fmla="*/ 1642 w 1642"/>
              <a:gd name="T15" fmla="*/ 266 h 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2" h="771">
                <a:moveTo>
                  <a:pt x="1642" y="266"/>
                </a:moveTo>
                <a:cubicBezTo>
                  <a:pt x="1333" y="0"/>
                  <a:pt x="1333" y="0"/>
                  <a:pt x="1333" y="0"/>
                </a:cubicBezTo>
                <a:cubicBezTo>
                  <a:pt x="1333" y="134"/>
                  <a:pt x="1333" y="134"/>
                  <a:pt x="1333" y="134"/>
                </a:cubicBezTo>
                <a:cubicBezTo>
                  <a:pt x="1333" y="134"/>
                  <a:pt x="394" y="110"/>
                  <a:pt x="0" y="771"/>
                </a:cubicBezTo>
                <a:cubicBezTo>
                  <a:pt x="0" y="771"/>
                  <a:pt x="0" y="771"/>
                  <a:pt x="0" y="771"/>
                </a:cubicBezTo>
                <a:cubicBezTo>
                  <a:pt x="402" y="297"/>
                  <a:pt x="1333" y="398"/>
                  <a:pt x="1333" y="398"/>
                </a:cubicBezTo>
                <a:cubicBezTo>
                  <a:pt x="1333" y="532"/>
                  <a:pt x="1333" y="532"/>
                  <a:pt x="1333" y="532"/>
                </a:cubicBezTo>
                <a:lnTo>
                  <a:pt x="1642" y="266"/>
                </a:lnTo>
                <a:close/>
              </a:path>
            </a:pathLst>
          </a:custGeom>
          <a:solidFill>
            <a:schemeClr val="accent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42" name="TextBox 1241">
            <a:extLst>
              <a:ext uri="{FF2B5EF4-FFF2-40B4-BE49-F238E27FC236}">
                <a16:creationId xmlns:a16="http://schemas.microsoft.com/office/drawing/2014/main" id="{7F91EEF2-8E02-9320-03EE-63026AC5991A}"/>
              </a:ext>
            </a:extLst>
          </p:cNvPr>
          <p:cNvSpPr txBox="1"/>
          <p:nvPr/>
        </p:nvSpPr>
        <p:spPr>
          <a:xfrm>
            <a:off x="6509864" y="1586250"/>
            <a:ext cx="1499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lt2"/>
                </a:solidFill>
                <a:latin typeface="Rajdhani"/>
                <a:cs typeface="Rajdhani"/>
              </a:rPr>
              <a:t>Future Scope</a:t>
            </a:r>
          </a:p>
        </p:txBody>
      </p:sp>
      <p:sp>
        <p:nvSpPr>
          <p:cNvPr id="1251" name="TextBox 1250">
            <a:extLst>
              <a:ext uri="{FF2B5EF4-FFF2-40B4-BE49-F238E27FC236}">
                <a16:creationId xmlns:a16="http://schemas.microsoft.com/office/drawing/2014/main" id="{26F30405-12FA-91C6-1017-517907F57E89}"/>
              </a:ext>
            </a:extLst>
          </p:cNvPr>
          <p:cNvSpPr txBox="1"/>
          <p:nvPr/>
        </p:nvSpPr>
        <p:spPr>
          <a:xfrm>
            <a:off x="6359454" y="1968285"/>
            <a:ext cx="1996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lt2"/>
                </a:solidFill>
                <a:latin typeface="Rajdhani"/>
                <a:cs typeface="Rajdhani"/>
              </a:rPr>
              <a:t>Hybrid Models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US" sz="1200" b="1" dirty="0">
              <a:solidFill>
                <a:schemeClr val="lt2"/>
              </a:solidFill>
              <a:latin typeface="Rajdhani"/>
              <a:cs typeface="Rajdhani"/>
            </a:endParaRPr>
          </a:p>
          <a:p>
            <a:pPr marL="285750" indent="-285750">
              <a:buClr>
                <a:schemeClr val="accent2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lt2"/>
                </a:solidFill>
                <a:latin typeface="Rajdhani"/>
                <a:cs typeface="Rajdhani"/>
              </a:rPr>
              <a:t>Blockchain Technology</a:t>
            </a:r>
          </a:p>
          <a:p>
            <a:pPr>
              <a:buClr>
                <a:schemeClr val="accent2">
                  <a:lumMod val="60000"/>
                  <a:lumOff val="40000"/>
                </a:schemeClr>
              </a:buClr>
            </a:pPr>
            <a:endParaRPr lang="en-US" sz="1200" b="1" dirty="0">
              <a:solidFill>
                <a:schemeClr val="lt2"/>
              </a:solidFill>
              <a:latin typeface="Rajdhani"/>
              <a:cs typeface="Rajdhani"/>
            </a:endParaRPr>
          </a:p>
          <a:p>
            <a:pPr marL="285750" indent="-285750">
              <a:buClr>
                <a:schemeClr val="accent2">
                  <a:lumMod val="40000"/>
                  <a:lumOff val="6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lt2"/>
                </a:solidFill>
                <a:latin typeface="Rajdhani"/>
                <a:cs typeface="Rajdhani"/>
              </a:rPr>
              <a:t>Quantum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66319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70;p17">
            <a:extLst>
              <a:ext uri="{FF2B5EF4-FFF2-40B4-BE49-F238E27FC236}">
                <a16:creationId xmlns:a16="http://schemas.microsoft.com/office/drawing/2014/main" id="{4BEA1B2A-E4D8-CF81-E74D-A6825E3471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3918" y="823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0A6884-4F16-23F6-82BD-3FF87518F417}"/>
              </a:ext>
            </a:extLst>
          </p:cNvPr>
          <p:cNvSpPr txBox="1"/>
          <p:nvPr/>
        </p:nvSpPr>
        <p:spPr>
          <a:xfrm>
            <a:off x="329609" y="997460"/>
            <a:ext cx="8297155" cy="3028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indent="-17145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4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Verma, Akshay, Dipesh Gupta, and Manish Kumar Srivastava. "Deepfake detection using inception-ResnetV2." In 2021 First International Conference on Advances in Computing and Future Communication Technologies (ICACFCT), pp. 39-41. IEEE, 2021.</a:t>
            </a:r>
            <a:endParaRPr lang="en-US" sz="28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indent="-17145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kern="1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14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Hayathunnisa</a:t>
            </a:r>
            <a:r>
              <a:rPr lang="en-US" sz="14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V., P. Kuppusamy, and A. Manimaran. "Art of Detection: Custom CNN and VGG19 for Accurate Real Vs Fake Image Identification." In 2023 6th International Conference on Recent Trends in Advance Computing (ICRTAC), pp. 306-312. IEEE, 2023.</a:t>
            </a:r>
            <a:endParaRPr lang="en-US" sz="28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indent="-17145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kern="1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14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Lei, Xinyu, </a:t>
            </a:r>
            <a:r>
              <a:rPr lang="en-US" sz="14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Hongguang</a:t>
            </a:r>
            <a:r>
              <a:rPr lang="en-US" sz="14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Pan, and </a:t>
            </a:r>
            <a:r>
              <a:rPr lang="en-US" sz="14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Xiangdong</a:t>
            </a:r>
            <a:r>
              <a:rPr lang="en-US" sz="14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Huang. "A dilated CNN model for image classification." </a:t>
            </a:r>
            <a:r>
              <a:rPr lang="en-US" sz="1400" i="1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Ieee</a:t>
            </a:r>
            <a:r>
              <a:rPr lang="en-US" sz="1400" i="1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access</a:t>
            </a:r>
            <a:r>
              <a:rPr lang="en-US" sz="14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7 (2019): 124087-124095.</a:t>
            </a:r>
            <a:endParaRPr lang="en-US" sz="2800" kern="1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 algn="just">
              <a:buNone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4. </a:t>
            </a:r>
            <a:r>
              <a:rPr lang="en-US" kern="1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Joshi, Paritosh, and V. Nivethitha. "Deep Fake Image Detection using Xception Architecture." In 2024 5th    International Conference on Recent Trends in Computer Science and Technology (ICRTCST), pp. 533-537. IEEE, 2024.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I Tech Agency Infographics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18829</TotalTime>
  <Words>490</Words>
  <Application>Microsoft Office PowerPoint</Application>
  <PresentationFormat>On-screen Show (16:9)</PresentationFormat>
  <Paragraphs>114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Roboto Condensed Light</vt:lpstr>
      <vt:lpstr>Fira Sans Condensed</vt:lpstr>
      <vt:lpstr>Calibri</vt:lpstr>
      <vt:lpstr>Times New Roman</vt:lpstr>
      <vt:lpstr>Anaheim</vt:lpstr>
      <vt:lpstr>Rajdhani</vt:lpstr>
      <vt:lpstr>Fira Sans Condensed Light</vt:lpstr>
      <vt:lpstr>AI Tech Agency Infographics by Slidesgo</vt:lpstr>
      <vt:lpstr>Deepfake detection</vt:lpstr>
      <vt:lpstr>PowerPoint Presentation</vt:lpstr>
      <vt:lpstr>Methodology</vt:lpstr>
      <vt:lpstr>Model Architecture </vt:lpstr>
      <vt:lpstr>Architecture Advantage</vt:lpstr>
      <vt:lpstr>PowerPoint Presentation</vt:lpstr>
      <vt:lpstr>Evaluation of Results</vt:lpstr>
      <vt:lpstr>Conclusion &amp; 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Gayathry CK</dc:creator>
  <cp:lastModifiedBy>Gayathry CK</cp:lastModifiedBy>
  <cp:revision>60</cp:revision>
  <dcterms:modified xsi:type="dcterms:W3CDTF">2025-04-10T13:54:34Z</dcterms:modified>
</cp:coreProperties>
</file>