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F0FE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25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6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9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4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8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2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2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F87E-DC90-439E-9658-075AFC20A3E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64E6A-1651-4C86-813C-E42146D27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8E0A38-E76C-E65C-6ABA-2D61335F0BA6}"/>
              </a:ext>
            </a:extLst>
          </p:cNvPr>
          <p:cNvSpPr/>
          <p:nvPr/>
        </p:nvSpPr>
        <p:spPr>
          <a:xfrm>
            <a:off x="785283" y="243417"/>
            <a:ext cx="1919817" cy="4487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E858D8-9DB1-3F19-5A3A-28AF038559FE}"/>
              </a:ext>
            </a:extLst>
          </p:cNvPr>
          <p:cNvSpPr txBox="1"/>
          <p:nvPr/>
        </p:nvSpPr>
        <p:spPr>
          <a:xfrm>
            <a:off x="814915" y="325051"/>
            <a:ext cx="1890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2B38C-B4C1-20A0-EBC0-88381D9DA490}"/>
              </a:ext>
            </a:extLst>
          </p:cNvPr>
          <p:cNvSpPr/>
          <p:nvPr/>
        </p:nvSpPr>
        <p:spPr>
          <a:xfrm>
            <a:off x="787397" y="929217"/>
            <a:ext cx="1919817" cy="448733"/>
          </a:xfrm>
          <a:prstGeom prst="rect">
            <a:avLst/>
          </a:prstGeom>
          <a:solidFill>
            <a:srgbClr val="BEF0FE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17BA8-B8E0-77B8-E9F0-9F077D71B8B2}"/>
              </a:ext>
            </a:extLst>
          </p:cNvPr>
          <p:cNvSpPr txBox="1"/>
          <p:nvPr/>
        </p:nvSpPr>
        <p:spPr>
          <a:xfrm>
            <a:off x="817029" y="1010851"/>
            <a:ext cx="188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Dropout(keep 0.8)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D8080-EF72-42FE-4FFE-A650691C429F}"/>
              </a:ext>
            </a:extLst>
          </p:cNvPr>
          <p:cNvSpPr/>
          <p:nvPr/>
        </p:nvSpPr>
        <p:spPr>
          <a:xfrm>
            <a:off x="785283" y="1617293"/>
            <a:ext cx="1919817" cy="448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B1253-B7C2-5A2D-A25E-DC74CBD9D046}"/>
              </a:ext>
            </a:extLst>
          </p:cNvPr>
          <p:cNvSpPr txBox="1"/>
          <p:nvPr/>
        </p:nvSpPr>
        <p:spPr>
          <a:xfrm>
            <a:off x="814915" y="1688185"/>
            <a:ext cx="1888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E4D9D-B140-BF3E-B1DE-9F61C5690BC3}"/>
              </a:ext>
            </a:extLst>
          </p:cNvPr>
          <p:cNvSpPr/>
          <p:nvPr/>
        </p:nvSpPr>
        <p:spPr>
          <a:xfrm>
            <a:off x="785283" y="2306761"/>
            <a:ext cx="1919817" cy="448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2BBF54-F0F7-C8AF-4E45-B79E9C316E63}"/>
              </a:ext>
            </a:extLst>
          </p:cNvPr>
          <p:cNvSpPr txBox="1"/>
          <p:nvPr/>
        </p:nvSpPr>
        <p:spPr>
          <a:xfrm>
            <a:off x="814915" y="2396669"/>
            <a:ext cx="1888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x Inception–Resnet1-C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D0B69-A9D1-1F17-D29F-CDDE91C3E5D8}"/>
              </a:ext>
            </a:extLst>
          </p:cNvPr>
          <p:cNvSpPr/>
          <p:nvPr/>
        </p:nvSpPr>
        <p:spPr>
          <a:xfrm>
            <a:off x="785283" y="2997837"/>
            <a:ext cx="1919817" cy="448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81F2C9-EA30-6E52-7918-D203CB54DE85}"/>
              </a:ext>
            </a:extLst>
          </p:cNvPr>
          <p:cNvSpPr txBox="1"/>
          <p:nvPr/>
        </p:nvSpPr>
        <p:spPr>
          <a:xfrm>
            <a:off x="814915" y="3076122"/>
            <a:ext cx="1888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Reduction-B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5E940-3CE0-02D5-4511-2E47A62E8FD7}"/>
              </a:ext>
            </a:extLst>
          </p:cNvPr>
          <p:cNvSpPr/>
          <p:nvPr/>
        </p:nvSpPr>
        <p:spPr>
          <a:xfrm>
            <a:off x="785283" y="3688914"/>
            <a:ext cx="1919817" cy="448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7CA2F-03E0-21C9-3C3B-7D7B4A039614}"/>
              </a:ext>
            </a:extLst>
          </p:cNvPr>
          <p:cNvSpPr txBox="1"/>
          <p:nvPr/>
        </p:nvSpPr>
        <p:spPr>
          <a:xfrm>
            <a:off x="814916" y="3770548"/>
            <a:ext cx="1856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x Inception–Resnet1-B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9DA42-A4B6-6D93-041A-7C391DF6DB35}"/>
              </a:ext>
            </a:extLst>
          </p:cNvPr>
          <p:cNvSpPr/>
          <p:nvPr/>
        </p:nvSpPr>
        <p:spPr>
          <a:xfrm>
            <a:off x="783165" y="4373957"/>
            <a:ext cx="1919817" cy="4487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584922-09F0-13DF-C1C3-24E630B7B30A}"/>
              </a:ext>
            </a:extLst>
          </p:cNvPr>
          <p:cNvSpPr txBox="1"/>
          <p:nvPr/>
        </p:nvSpPr>
        <p:spPr>
          <a:xfrm>
            <a:off x="812797" y="4455591"/>
            <a:ext cx="1888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Reduction-A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A894C3-CCED-3D39-B9F7-E2D66BBDBCE4}"/>
              </a:ext>
            </a:extLst>
          </p:cNvPr>
          <p:cNvSpPr/>
          <p:nvPr/>
        </p:nvSpPr>
        <p:spPr>
          <a:xfrm>
            <a:off x="783165" y="5061540"/>
            <a:ext cx="1919817" cy="4487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D62CA-4EBC-8D44-DB72-93FE6E2194BA}"/>
              </a:ext>
            </a:extLst>
          </p:cNvPr>
          <p:cNvSpPr txBox="1"/>
          <p:nvPr/>
        </p:nvSpPr>
        <p:spPr>
          <a:xfrm>
            <a:off x="812797" y="5143174"/>
            <a:ext cx="185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x Inception–Resnet1-A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EC6D4-09CF-EC21-E547-70132B575F4D}"/>
              </a:ext>
            </a:extLst>
          </p:cNvPr>
          <p:cNvSpPr/>
          <p:nvPr/>
        </p:nvSpPr>
        <p:spPr>
          <a:xfrm>
            <a:off x="783165" y="5751866"/>
            <a:ext cx="1919817" cy="448733"/>
          </a:xfrm>
          <a:prstGeom prst="rect">
            <a:avLst/>
          </a:prstGeom>
          <a:solidFill>
            <a:srgbClr val="FFCCCC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FA56C-E32B-FE89-AF6B-C6B55BAB91D4}"/>
              </a:ext>
            </a:extLst>
          </p:cNvPr>
          <p:cNvSpPr txBox="1"/>
          <p:nvPr/>
        </p:nvSpPr>
        <p:spPr>
          <a:xfrm>
            <a:off x="812797" y="5833500"/>
            <a:ext cx="185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408C9-151C-7081-0200-9030CCB9825D}"/>
              </a:ext>
            </a:extLst>
          </p:cNvPr>
          <p:cNvSpPr/>
          <p:nvPr/>
        </p:nvSpPr>
        <p:spPr>
          <a:xfrm>
            <a:off x="785283" y="6439449"/>
            <a:ext cx="1919817" cy="4487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619596-DA1E-9FB8-F2B3-1E93FD056030}"/>
              </a:ext>
            </a:extLst>
          </p:cNvPr>
          <p:cNvSpPr txBox="1"/>
          <p:nvPr/>
        </p:nvSpPr>
        <p:spPr>
          <a:xfrm>
            <a:off x="814915" y="6521083"/>
            <a:ext cx="1856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4684BA-50FA-D017-C72A-021207C18A0F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H="1" flipV="1">
            <a:off x="1745192" y="692150"/>
            <a:ext cx="2114" cy="2370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56045F-E8D0-62D2-28B7-57F6D904D28A}"/>
              </a:ext>
            </a:extLst>
          </p:cNvPr>
          <p:cNvCxnSpPr/>
          <p:nvPr/>
        </p:nvCxnSpPr>
        <p:spPr>
          <a:xfrm flipH="1" flipV="1">
            <a:off x="1752599" y="1381461"/>
            <a:ext cx="2114" cy="2370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9D1A15-9CE0-0A96-85A9-86A1854205DC}"/>
              </a:ext>
            </a:extLst>
          </p:cNvPr>
          <p:cNvCxnSpPr/>
          <p:nvPr/>
        </p:nvCxnSpPr>
        <p:spPr>
          <a:xfrm flipH="1" flipV="1">
            <a:off x="1752599" y="2066825"/>
            <a:ext cx="2114" cy="2370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788245-42B8-C51B-3C8E-C280843CDED6}"/>
              </a:ext>
            </a:extLst>
          </p:cNvPr>
          <p:cNvCxnSpPr/>
          <p:nvPr/>
        </p:nvCxnSpPr>
        <p:spPr>
          <a:xfrm flipH="1" flipV="1">
            <a:off x="1763182" y="2757765"/>
            <a:ext cx="2114" cy="2370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F88B88-D9D3-FA28-E69C-0A2518B3FB41}"/>
              </a:ext>
            </a:extLst>
          </p:cNvPr>
          <p:cNvCxnSpPr/>
          <p:nvPr/>
        </p:nvCxnSpPr>
        <p:spPr>
          <a:xfrm flipH="1" flipV="1">
            <a:off x="1774295" y="3447927"/>
            <a:ext cx="2114" cy="2370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AB4CB3-CDB2-0FFB-759E-4F9AC38AABA5}"/>
              </a:ext>
            </a:extLst>
          </p:cNvPr>
          <p:cNvCxnSpPr/>
          <p:nvPr/>
        </p:nvCxnSpPr>
        <p:spPr>
          <a:xfrm flipH="1" flipV="1">
            <a:off x="1774295" y="4136890"/>
            <a:ext cx="2114" cy="2370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28AA0C-8B6D-CBD5-890E-8DAE7E44F1F0}"/>
              </a:ext>
            </a:extLst>
          </p:cNvPr>
          <p:cNvCxnSpPr/>
          <p:nvPr/>
        </p:nvCxnSpPr>
        <p:spPr>
          <a:xfrm flipH="1" flipV="1">
            <a:off x="1774295" y="4826609"/>
            <a:ext cx="2114" cy="2370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D515B4-E08D-14B6-C0CA-4B7C9EDB9016}"/>
              </a:ext>
            </a:extLst>
          </p:cNvPr>
          <p:cNvCxnSpPr/>
          <p:nvPr/>
        </p:nvCxnSpPr>
        <p:spPr>
          <a:xfrm flipH="1" flipV="1">
            <a:off x="1774295" y="5511025"/>
            <a:ext cx="2114" cy="2370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43D155-B7E4-B662-6156-186E5A9FEF33}"/>
              </a:ext>
            </a:extLst>
          </p:cNvPr>
          <p:cNvCxnSpPr/>
          <p:nvPr/>
        </p:nvCxnSpPr>
        <p:spPr>
          <a:xfrm flipH="1" flipV="1">
            <a:off x="1774295" y="6200599"/>
            <a:ext cx="2114" cy="2370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92854D-F8D4-E7B6-183F-357F259D6456}"/>
              </a:ext>
            </a:extLst>
          </p:cNvPr>
          <p:cNvSpPr txBox="1"/>
          <p:nvPr/>
        </p:nvSpPr>
        <p:spPr>
          <a:xfrm>
            <a:off x="2819406" y="325051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1000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431AA1-6770-71FA-1B32-90CBA040F272}"/>
              </a:ext>
            </a:extLst>
          </p:cNvPr>
          <p:cNvSpPr txBox="1"/>
          <p:nvPr/>
        </p:nvSpPr>
        <p:spPr>
          <a:xfrm>
            <a:off x="2819406" y="1010851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2048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5003F4-515B-1F77-9AA6-B0AA88E16B3A}"/>
              </a:ext>
            </a:extLst>
          </p:cNvPr>
          <p:cNvSpPr txBox="1"/>
          <p:nvPr/>
        </p:nvSpPr>
        <p:spPr>
          <a:xfrm>
            <a:off x="2819406" y="1703159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1792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E10FA0-BEF5-0534-4CB2-03A8A2CF7C17}"/>
              </a:ext>
            </a:extLst>
          </p:cNvPr>
          <p:cNvSpPr txBox="1"/>
          <p:nvPr/>
        </p:nvSpPr>
        <p:spPr>
          <a:xfrm>
            <a:off x="2819406" y="2392627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8 x 8 x 1792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732848-9CBD-90F4-CBD9-4C490F849FA2}"/>
              </a:ext>
            </a:extLst>
          </p:cNvPr>
          <p:cNvSpPr txBox="1"/>
          <p:nvPr/>
        </p:nvSpPr>
        <p:spPr>
          <a:xfrm>
            <a:off x="2819406" y="3083703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8 x 8 x 1792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A61C17-9279-2E2D-27B0-86B2F129BE9C}"/>
              </a:ext>
            </a:extLst>
          </p:cNvPr>
          <p:cNvSpPr txBox="1"/>
          <p:nvPr/>
        </p:nvSpPr>
        <p:spPr>
          <a:xfrm>
            <a:off x="2819406" y="3770548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17 x 17 x 896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930D17-3C96-BFDB-60BE-C637374D8CE7}"/>
              </a:ext>
            </a:extLst>
          </p:cNvPr>
          <p:cNvSpPr txBox="1"/>
          <p:nvPr/>
        </p:nvSpPr>
        <p:spPr>
          <a:xfrm>
            <a:off x="2819406" y="4459388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17 x 17 x 896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B26395-1989-93CA-6901-D602BB12F854}"/>
              </a:ext>
            </a:extLst>
          </p:cNvPr>
          <p:cNvSpPr txBox="1"/>
          <p:nvPr/>
        </p:nvSpPr>
        <p:spPr>
          <a:xfrm>
            <a:off x="2819406" y="5143174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35 x 35 x 256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379EA7-F6C9-0D24-B0BA-9FFF182DFC95}"/>
              </a:ext>
            </a:extLst>
          </p:cNvPr>
          <p:cNvSpPr txBox="1"/>
          <p:nvPr/>
        </p:nvSpPr>
        <p:spPr>
          <a:xfrm>
            <a:off x="2819406" y="5833500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35 x 35 x 256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0777E-21D2-3BDB-6F9E-898779993A3B}"/>
              </a:ext>
            </a:extLst>
          </p:cNvPr>
          <p:cNvSpPr txBox="1"/>
          <p:nvPr/>
        </p:nvSpPr>
        <p:spPr>
          <a:xfrm>
            <a:off x="2819406" y="6521083"/>
            <a:ext cx="1729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299 x 299 x 3</a:t>
            </a:r>
          </a:p>
        </p:txBody>
      </p:sp>
    </p:spTree>
    <p:extLst>
      <p:ext uri="{BB962C8B-B14F-4D97-AF65-F5344CB8AC3E}">
        <p14:creationId xmlns:p14="http://schemas.microsoft.com/office/powerpoint/2010/main" val="9737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83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Gayathry CK</dc:creator>
  <cp:lastModifiedBy>Gayathry CK</cp:lastModifiedBy>
  <cp:revision>1</cp:revision>
  <dcterms:created xsi:type="dcterms:W3CDTF">2025-04-16T19:30:17Z</dcterms:created>
  <dcterms:modified xsi:type="dcterms:W3CDTF">2025-04-16T19:59:25Z</dcterms:modified>
</cp:coreProperties>
</file>