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 autoAdjust="0"/>
  </p:normalViewPr>
  <p:slideViewPr>
    <p:cSldViewPr snapToGrid="0">
      <p:cViewPr varScale="1">
        <p:scale>
          <a:sx n="101" d="100"/>
          <a:sy n="101" d="100"/>
        </p:scale>
        <p:origin x="252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260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0D6A1-7DEF-4A95-B4A3-EA13EDC4D70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B8396-120E-4392-B363-4E3743CE6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B8396-120E-4392-B363-4E3743CE6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9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B8396-120E-4392-B363-4E3743CE6E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9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06F9-B497-B7F6-97C7-2EBDF0AA7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53C55-DE36-504B-E1AF-61DBF349E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8314E-D295-33A7-65DE-418BAB9E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B07-3017-4DAE-A8FA-0C38063DB6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397F4-B5A8-678B-B3D6-E80998DA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6100-BD6E-FC32-66CF-D3122EFC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5207-A158-41BF-916E-3AA91D94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D7D1-7618-D0E5-F9A3-B7433198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37835-BEC1-BBE1-1231-53DBD71D8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9D99-E7A0-42D1-DDAA-42C1B40B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B07-3017-4DAE-A8FA-0C38063DB6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45228-B59B-1455-B3AE-E4E61807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18D32-11AF-0CEE-532E-F5AEDF26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5207-A158-41BF-916E-3AA91D94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3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FAD54-40B8-88B2-86A5-78A637D89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05845-CABA-5AF0-638A-0198B595F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F62F-69AD-5FF7-EBCD-A0CFD75B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B07-3017-4DAE-A8FA-0C38063DB6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DA9B6-D16B-65BA-9718-069A1B66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7AAD5-8842-3384-5C92-F8F68047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5207-A158-41BF-916E-3AA91D94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2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0224-C46F-6407-C960-8EF5ED8E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7CD0D-F6D3-951F-09F8-A1FB53438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B108-8D48-AD2C-6FD4-5D2655DA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B07-3017-4DAE-A8FA-0C38063DB6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0CF4-4985-C9AE-FA97-2053041D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510EE-00B8-9C37-86BB-64DBD5D5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5207-A158-41BF-916E-3AA91D94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3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37DC-4538-942E-28D6-264131FB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1935F-6BA8-3B6B-32BF-119CB5E2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816E5-EC85-A510-0E73-D7F720F4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B07-3017-4DAE-A8FA-0C38063DB6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1DEE1-8FA7-8862-827C-CDF4F2BA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6205C-327B-1DE3-E571-E75C3131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5207-A158-41BF-916E-3AA91D94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9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7B97-9695-22C2-CB42-91943129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5FBB-B169-F44F-326F-AEFC846E3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B2709-D604-F116-F1CA-24D97028A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06DFF-86C1-1765-F8F3-48C30ABA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B07-3017-4DAE-A8FA-0C38063DB6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834D1-532D-7D68-4DD5-64581D83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D7102-9739-757A-073F-866159EB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5207-A158-41BF-916E-3AA91D94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7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715D-F74E-9D42-6557-78C373F8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3ED49-30AC-1144-AA48-1103BA89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61720-A3FD-F16E-3DA1-8EF86D687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8EFDF-12E3-3BC2-32F9-E52E7E2B0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1AAC1-9AA7-8A32-4AAF-12004F7B7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E31A3-7FC6-0E5F-8C2E-188D6F1B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B07-3017-4DAE-A8FA-0C38063DB6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A92B4-8D07-164F-449E-3A9112FF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9EDB5-1F3C-291C-0BDB-930368E0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5207-A158-41BF-916E-3AA91D94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2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2DBB-4629-824C-E872-072FAEA4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6CD3D-1816-AD73-DE00-A7EB31CE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B07-3017-4DAE-A8FA-0C38063DB6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4A549-4FEE-876F-8D04-7B450DF1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EA7FB-814F-A914-1BD1-BAEA7CAD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5207-A158-41BF-916E-3AA91D94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7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373C1-7B6D-0F75-712D-715BFE8C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B07-3017-4DAE-A8FA-0C38063DB6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7DA68-769A-D047-2AF2-D8C65E62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8A2C1-E7F1-A44A-3081-FF06C033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5207-A158-41BF-916E-3AA91D94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0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CF8D-218C-51FD-7620-D679DB47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6AE8D-25D0-3D23-DC4B-467B5BC4C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DBEDD-B96C-F580-475E-2798ECAF6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EDD5-633B-6909-E27D-FD671C7D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B07-3017-4DAE-A8FA-0C38063DB6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F8318-1BBD-2C31-4E27-1769DD03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C5D47-65E2-6A1A-F8A1-DD5D5FA6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5207-A158-41BF-916E-3AA91D94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3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030-8429-4D31-E08D-E54181A4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0415B-2DB0-2B99-B767-D198C8977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51E5E-A1AE-3B51-FE51-FB5FC0AC6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D78C4-D125-35A6-4BB0-25DC5E60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B07-3017-4DAE-A8FA-0C38063DB6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D43CC-94F5-3064-955C-BFC80699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395C9-F352-1004-2876-A4A6DF47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5207-A158-41BF-916E-3AA91D94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1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7F4AF-6777-7CE1-34CC-BCDB42AD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25374-F8EA-CD41-D548-536766E94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900A4-3A95-6049-9D2B-1B202C677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4B07-3017-4DAE-A8FA-0C38063DB6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B2C02-2B66-326F-4754-14147C9D9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F1934-8D79-AEF9-56EF-B75E1D1BE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5207-A158-41BF-916E-3AA91D94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1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284CEB-02A7-C245-0AB5-3E2F5ABFBE88}"/>
              </a:ext>
            </a:extLst>
          </p:cNvPr>
          <p:cNvSpPr/>
          <p:nvPr/>
        </p:nvSpPr>
        <p:spPr>
          <a:xfrm>
            <a:off x="1027913" y="1305386"/>
            <a:ext cx="1355833" cy="4288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E7BF4-230B-133D-BE21-BC1562DBD113}"/>
              </a:ext>
            </a:extLst>
          </p:cNvPr>
          <p:cNvSpPr txBox="1"/>
          <p:nvPr/>
        </p:nvSpPr>
        <p:spPr>
          <a:xfrm>
            <a:off x="1125203" y="1345528"/>
            <a:ext cx="11612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Video data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1DF904-442E-8BB6-EA42-33D3F74851B8}"/>
              </a:ext>
            </a:extLst>
          </p:cNvPr>
          <p:cNvSpPr/>
          <p:nvPr/>
        </p:nvSpPr>
        <p:spPr>
          <a:xfrm>
            <a:off x="2995449" y="1328769"/>
            <a:ext cx="1532408" cy="4288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5A89B-2CB1-BA27-E1E4-474083AD05EA}"/>
              </a:ext>
            </a:extLst>
          </p:cNvPr>
          <p:cNvSpPr txBox="1"/>
          <p:nvPr/>
        </p:nvSpPr>
        <p:spPr>
          <a:xfrm>
            <a:off x="3216166" y="1288655"/>
            <a:ext cx="1451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Data splitting (Train/Test)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A5C23D-4214-52CA-69D5-8874F704E8D4}"/>
              </a:ext>
            </a:extLst>
          </p:cNvPr>
          <p:cNvSpPr/>
          <p:nvPr/>
        </p:nvSpPr>
        <p:spPr>
          <a:xfrm>
            <a:off x="5076499" y="1305386"/>
            <a:ext cx="1576551" cy="7630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D303C-3287-C55A-79E7-999624A7F858}"/>
              </a:ext>
            </a:extLst>
          </p:cNvPr>
          <p:cNvSpPr txBox="1"/>
          <p:nvPr/>
        </p:nvSpPr>
        <p:spPr>
          <a:xfrm>
            <a:off x="5196318" y="1336456"/>
            <a:ext cx="149141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Video processing</a:t>
            </a:r>
          </a:p>
          <a:p>
            <a:r>
              <a:rPr lang="en-US" sz="1300" dirty="0"/>
              <a:t>(splitting the video in to frames)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2AADA687-6B36-55D4-298F-630A7F5E3518}"/>
              </a:ext>
            </a:extLst>
          </p:cNvPr>
          <p:cNvSpPr/>
          <p:nvPr/>
        </p:nvSpPr>
        <p:spPr>
          <a:xfrm>
            <a:off x="5193161" y="296394"/>
            <a:ext cx="1343222" cy="460353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1B6E5D-F7E7-2714-14B9-9C7DCCDBE654}"/>
              </a:ext>
            </a:extLst>
          </p:cNvPr>
          <p:cNvSpPr txBox="1"/>
          <p:nvPr/>
        </p:nvSpPr>
        <p:spPr>
          <a:xfrm>
            <a:off x="5312456" y="361960"/>
            <a:ext cx="12396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Upload video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46AE5B-E02A-CAE0-E35F-7F587E42CBC0}"/>
              </a:ext>
            </a:extLst>
          </p:cNvPr>
          <p:cNvSpPr/>
          <p:nvPr/>
        </p:nvSpPr>
        <p:spPr>
          <a:xfrm>
            <a:off x="7485470" y="1260395"/>
            <a:ext cx="1885555" cy="19801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16FDD8-B93A-75B4-EEA9-658D3688B8A4}"/>
              </a:ext>
            </a:extLst>
          </p:cNvPr>
          <p:cNvSpPr/>
          <p:nvPr/>
        </p:nvSpPr>
        <p:spPr>
          <a:xfrm>
            <a:off x="7718798" y="1663757"/>
            <a:ext cx="1418896" cy="3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3A0C39-8B10-AB30-0D69-F30197193C55}"/>
              </a:ext>
            </a:extLst>
          </p:cNvPr>
          <p:cNvSpPr txBox="1"/>
          <p:nvPr/>
        </p:nvSpPr>
        <p:spPr>
          <a:xfrm>
            <a:off x="7822851" y="1698320"/>
            <a:ext cx="14099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Face Detection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B26480-1805-3F52-5687-3FCAB7674AD6}"/>
              </a:ext>
            </a:extLst>
          </p:cNvPr>
          <p:cNvSpPr/>
          <p:nvPr/>
        </p:nvSpPr>
        <p:spPr>
          <a:xfrm>
            <a:off x="7718798" y="2140775"/>
            <a:ext cx="1418896" cy="3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44D29-0FED-4824-531F-CE16298D202B}"/>
              </a:ext>
            </a:extLst>
          </p:cNvPr>
          <p:cNvSpPr/>
          <p:nvPr/>
        </p:nvSpPr>
        <p:spPr>
          <a:xfrm>
            <a:off x="7718798" y="2612336"/>
            <a:ext cx="1418896" cy="3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02276-DBE8-60BA-9E15-ABA8D01A9B48}"/>
              </a:ext>
            </a:extLst>
          </p:cNvPr>
          <p:cNvSpPr txBox="1"/>
          <p:nvPr/>
        </p:nvSpPr>
        <p:spPr>
          <a:xfrm>
            <a:off x="7700404" y="1345528"/>
            <a:ext cx="15324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Data preprocessing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D23585-F9D9-9BD1-D3ED-C8127AF0D8CD}"/>
              </a:ext>
            </a:extLst>
          </p:cNvPr>
          <p:cNvSpPr txBox="1"/>
          <p:nvPr/>
        </p:nvSpPr>
        <p:spPr>
          <a:xfrm>
            <a:off x="7718798" y="2167644"/>
            <a:ext cx="17688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Cropping/Resizing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495A9-8231-8CA0-CA1B-A858EFB9B852}"/>
              </a:ext>
            </a:extLst>
          </p:cNvPr>
          <p:cNvSpPr txBox="1"/>
          <p:nvPr/>
        </p:nvSpPr>
        <p:spPr>
          <a:xfrm>
            <a:off x="7799204" y="2629744"/>
            <a:ext cx="13116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Label and save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408376-2E52-D076-4B1A-E86CF35992B4}"/>
              </a:ext>
            </a:extLst>
          </p:cNvPr>
          <p:cNvSpPr/>
          <p:nvPr/>
        </p:nvSpPr>
        <p:spPr>
          <a:xfrm>
            <a:off x="4982956" y="2673833"/>
            <a:ext cx="1885555" cy="24041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5C2176-FFA4-327D-7898-2F5533E2AC89}"/>
              </a:ext>
            </a:extLst>
          </p:cNvPr>
          <p:cNvSpPr/>
          <p:nvPr/>
        </p:nvSpPr>
        <p:spPr>
          <a:xfrm>
            <a:off x="5216284" y="3544905"/>
            <a:ext cx="1418896" cy="3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016A12-7B30-0C6C-F81D-B7F309DA8234}"/>
              </a:ext>
            </a:extLst>
          </p:cNvPr>
          <p:cNvSpPr txBox="1"/>
          <p:nvPr/>
        </p:nvSpPr>
        <p:spPr>
          <a:xfrm>
            <a:off x="5320337" y="3579468"/>
            <a:ext cx="11288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VGG19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BB3EF5-6FD1-9E14-F151-F034B23B94F9}"/>
              </a:ext>
            </a:extLst>
          </p:cNvPr>
          <p:cNvSpPr/>
          <p:nvPr/>
        </p:nvSpPr>
        <p:spPr>
          <a:xfrm>
            <a:off x="5216284" y="4021923"/>
            <a:ext cx="1418896" cy="3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74A6DD-A013-BB00-59BE-C2493A0253F4}"/>
              </a:ext>
            </a:extLst>
          </p:cNvPr>
          <p:cNvSpPr/>
          <p:nvPr/>
        </p:nvSpPr>
        <p:spPr>
          <a:xfrm>
            <a:off x="5216284" y="4493484"/>
            <a:ext cx="1418896" cy="3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A51B79-C4F1-C976-DED8-A6F4BFE3D830}"/>
              </a:ext>
            </a:extLst>
          </p:cNvPr>
          <p:cNvSpPr txBox="1"/>
          <p:nvPr/>
        </p:nvSpPr>
        <p:spPr>
          <a:xfrm>
            <a:off x="5165835" y="4042620"/>
            <a:ext cx="14425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CNN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1C8AB0-A026-B908-AD40-79C346CD3A2C}"/>
              </a:ext>
            </a:extLst>
          </p:cNvPr>
          <p:cNvSpPr txBox="1"/>
          <p:nvPr/>
        </p:nvSpPr>
        <p:spPr>
          <a:xfrm>
            <a:off x="5296690" y="4510892"/>
            <a:ext cx="13116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Xception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689A28-8456-1B4C-003F-CB7AFC0D6A59}"/>
              </a:ext>
            </a:extLst>
          </p:cNvPr>
          <p:cNvSpPr/>
          <p:nvPr/>
        </p:nvSpPr>
        <p:spPr>
          <a:xfrm>
            <a:off x="5216284" y="3082514"/>
            <a:ext cx="1418896" cy="3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B773A5-83F6-1FEB-439F-742864CC269A}"/>
              </a:ext>
            </a:extLst>
          </p:cNvPr>
          <p:cNvSpPr txBox="1"/>
          <p:nvPr/>
        </p:nvSpPr>
        <p:spPr>
          <a:xfrm>
            <a:off x="5181601" y="3100196"/>
            <a:ext cx="14714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InceptionResnetV2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3C2272-20ED-C994-9BDE-7CE78060655F}"/>
              </a:ext>
            </a:extLst>
          </p:cNvPr>
          <p:cNvSpPr txBox="1"/>
          <p:nvPr/>
        </p:nvSpPr>
        <p:spPr>
          <a:xfrm>
            <a:off x="5286178" y="2742832"/>
            <a:ext cx="11571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Models</a:t>
            </a: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87095E98-410F-DF8D-D0CE-94564AD51EB3}"/>
              </a:ext>
            </a:extLst>
          </p:cNvPr>
          <p:cNvSpPr/>
          <p:nvPr/>
        </p:nvSpPr>
        <p:spPr>
          <a:xfrm>
            <a:off x="2863019" y="3660859"/>
            <a:ext cx="1343222" cy="460353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7470A6-E361-E36F-E802-9FDBF17AB677}"/>
              </a:ext>
            </a:extLst>
          </p:cNvPr>
          <p:cNvSpPr txBox="1"/>
          <p:nvPr/>
        </p:nvSpPr>
        <p:spPr>
          <a:xfrm>
            <a:off x="3036701" y="3736508"/>
            <a:ext cx="11119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Fake or Real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284563-8E0A-4302-E745-0712F5A12B50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2383746" y="1528102"/>
            <a:ext cx="611703" cy="6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3EA94D-2223-A2F3-B6C1-89E95C684A96}"/>
              </a:ext>
            </a:extLst>
          </p:cNvPr>
          <p:cNvCxnSpPr>
            <a:cxnSpLocks/>
          </p:cNvCxnSpPr>
          <p:nvPr/>
        </p:nvCxnSpPr>
        <p:spPr>
          <a:xfrm>
            <a:off x="4527859" y="1572924"/>
            <a:ext cx="539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2ED7D31-02A7-70F3-ECFA-F723DA2AF16B}"/>
              </a:ext>
            </a:extLst>
          </p:cNvPr>
          <p:cNvCxnSpPr>
            <a:endCxn id="7" idx="0"/>
          </p:cNvCxnSpPr>
          <p:nvPr/>
        </p:nvCxnSpPr>
        <p:spPr>
          <a:xfrm>
            <a:off x="5864774" y="756747"/>
            <a:ext cx="1" cy="548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0FFB2B-ABD4-D482-7E46-C4B2E93BCA85}"/>
              </a:ext>
            </a:extLst>
          </p:cNvPr>
          <p:cNvCxnSpPr>
            <a:stCxn id="7" idx="3"/>
          </p:cNvCxnSpPr>
          <p:nvPr/>
        </p:nvCxnSpPr>
        <p:spPr>
          <a:xfrm>
            <a:off x="6653048" y="1690965"/>
            <a:ext cx="832420" cy="3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7B93B0A-D372-B3DE-E9EE-569FE6787B7A}"/>
              </a:ext>
            </a:extLst>
          </p:cNvPr>
          <p:cNvCxnSpPr>
            <a:stCxn id="12" idx="2"/>
          </p:cNvCxnSpPr>
          <p:nvPr/>
        </p:nvCxnSpPr>
        <p:spPr>
          <a:xfrm rot="5400000">
            <a:off x="7438222" y="2670835"/>
            <a:ext cx="420312" cy="15597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BAD59DD-4E89-30DE-1A32-91F1F5F95E51}"/>
              </a:ext>
            </a:extLst>
          </p:cNvPr>
          <p:cNvCxnSpPr>
            <a:stCxn id="27" idx="1"/>
            <a:endCxn id="39" idx="2"/>
          </p:cNvCxnSpPr>
          <p:nvPr/>
        </p:nvCxnSpPr>
        <p:spPr>
          <a:xfrm flipH="1">
            <a:off x="4148699" y="3882702"/>
            <a:ext cx="834257" cy="1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56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9D834F-D0DB-D1CA-1C28-833F92A4590D}"/>
              </a:ext>
            </a:extLst>
          </p:cNvPr>
          <p:cNvSpPr/>
          <p:nvPr/>
        </p:nvSpPr>
        <p:spPr>
          <a:xfrm>
            <a:off x="1363717" y="1451478"/>
            <a:ext cx="1236016" cy="10909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93AC61-B74B-8B9A-A2A3-A6B18E73C00A}"/>
              </a:ext>
            </a:extLst>
          </p:cNvPr>
          <p:cNvSpPr/>
          <p:nvPr/>
        </p:nvSpPr>
        <p:spPr>
          <a:xfrm>
            <a:off x="2221362" y="2227142"/>
            <a:ext cx="124964" cy="119820"/>
          </a:xfrm>
          <a:prstGeom prst="rect">
            <a:avLst/>
          </a:prstGeom>
          <a:noFill/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D89D7-57D2-4287-31C9-9EC96D17A276}"/>
              </a:ext>
            </a:extLst>
          </p:cNvPr>
          <p:cNvSpPr/>
          <p:nvPr/>
        </p:nvSpPr>
        <p:spPr>
          <a:xfrm>
            <a:off x="3141543" y="1082565"/>
            <a:ext cx="1348477" cy="1137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E66273-626C-2D33-7390-434613BDD0B4}"/>
              </a:ext>
            </a:extLst>
          </p:cNvPr>
          <p:cNvSpPr/>
          <p:nvPr/>
        </p:nvSpPr>
        <p:spPr>
          <a:xfrm>
            <a:off x="3293943" y="1234965"/>
            <a:ext cx="1348477" cy="1137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FFF304-6A82-0DF7-EB07-6D7E278CABC3}"/>
              </a:ext>
            </a:extLst>
          </p:cNvPr>
          <p:cNvSpPr/>
          <p:nvPr/>
        </p:nvSpPr>
        <p:spPr>
          <a:xfrm>
            <a:off x="3446343" y="1387365"/>
            <a:ext cx="1348477" cy="1137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59E680-9023-E4BE-F15D-86BBEE318F73}"/>
              </a:ext>
            </a:extLst>
          </p:cNvPr>
          <p:cNvSpPr/>
          <p:nvPr/>
        </p:nvSpPr>
        <p:spPr>
          <a:xfrm>
            <a:off x="3598743" y="1539765"/>
            <a:ext cx="1348477" cy="1137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280937-F4E5-62D5-5A9A-28C1D6DF8E1B}"/>
              </a:ext>
            </a:extLst>
          </p:cNvPr>
          <p:cNvSpPr/>
          <p:nvPr/>
        </p:nvSpPr>
        <p:spPr>
          <a:xfrm>
            <a:off x="3751143" y="1692165"/>
            <a:ext cx="1348477" cy="1137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C9DC3B-7871-41F8-DD4C-10C2A9DF2863}"/>
              </a:ext>
            </a:extLst>
          </p:cNvPr>
          <p:cNvSpPr/>
          <p:nvPr/>
        </p:nvSpPr>
        <p:spPr>
          <a:xfrm>
            <a:off x="3903543" y="1844565"/>
            <a:ext cx="1348477" cy="1137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D11336-A5C1-F6E5-2920-FE7AB9EF4E49}"/>
              </a:ext>
            </a:extLst>
          </p:cNvPr>
          <p:cNvSpPr/>
          <p:nvPr/>
        </p:nvSpPr>
        <p:spPr>
          <a:xfrm>
            <a:off x="4055943" y="1996965"/>
            <a:ext cx="1348477" cy="1137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E9D4F-AA79-3DFB-A471-EBEB823D53A0}"/>
              </a:ext>
            </a:extLst>
          </p:cNvPr>
          <p:cNvSpPr txBox="1"/>
          <p:nvPr/>
        </p:nvSpPr>
        <p:spPr>
          <a:xfrm>
            <a:off x="1513490" y="2629688"/>
            <a:ext cx="79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88DC24-FEC3-2199-1A93-4DF604A3B01B}"/>
              </a:ext>
            </a:extLst>
          </p:cNvPr>
          <p:cNvSpPr txBox="1"/>
          <p:nvPr/>
        </p:nvSpPr>
        <p:spPr>
          <a:xfrm>
            <a:off x="4347226" y="3143536"/>
            <a:ext cx="134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28D73-233F-2694-F2BF-D81B39446DE9}"/>
              </a:ext>
            </a:extLst>
          </p:cNvPr>
          <p:cNvSpPr/>
          <p:nvPr/>
        </p:nvSpPr>
        <p:spPr>
          <a:xfrm>
            <a:off x="5653512" y="1199231"/>
            <a:ext cx="770408" cy="809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E03120-8EA5-8A4A-ABF4-7DE15567200C}"/>
              </a:ext>
            </a:extLst>
          </p:cNvPr>
          <p:cNvSpPr/>
          <p:nvPr/>
        </p:nvSpPr>
        <p:spPr>
          <a:xfrm>
            <a:off x="5805912" y="1351631"/>
            <a:ext cx="770408" cy="809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96123C-47D0-B67D-69AB-4576B3BE354E}"/>
              </a:ext>
            </a:extLst>
          </p:cNvPr>
          <p:cNvSpPr/>
          <p:nvPr/>
        </p:nvSpPr>
        <p:spPr>
          <a:xfrm>
            <a:off x="5958312" y="1504031"/>
            <a:ext cx="770408" cy="809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C1FB1D-215E-E3AB-CD8D-DD5CCD913F4D}"/>
              </a:ext>
            </a:extLst>
          </p:cNvPr>
          <p:cNvSpPr/>
          <p:nvPr/>
        </p:nvSpPr>
        <p:spPr>
          <a:xfrm>
            <a:off x="6110712" y="1656431"/>
            <a:ext cx="770408" cy="809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4D6564-D2C0-E292-94C1-BA5E27CB54DA}"/>
              </a:ext>
            </a:extLst>
          </p:cNvPr>
          <p:cNvSpPr/>
          <p:nvPr/>
        </p:nvSpPr>
        <p:spPr>
          <a:xfrm>
            <a:off x="6263112" y="1808831"/>
            <a:ext cx="770408" cy="809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B1F9F3-A474-D744-C5CC-6568234999FE}"/>
              </a:ext>
            </a:extLst>
          </p:cNvPr>
          <p:cNvSpPr/>
          <p:nvPr/>
        </p:nvSpPr>
        <p:spPr>
          <a:xfrm>
            <a:off x="6415512" y="1961231"/>
            <a:ext cx="770408" cy="809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059AB6-5DD3-D2DA-0AC1-57189E0F958A}"/>
              </a:ext>
            </a:extLst>
          </p:cNvPr>
          <p:cNvSpPr/>
          <p:nvPr/>
        </p:nvSpPr>
        <p:spPr>
          <a:xfrm>
            <a:off x="6567912" y="2113631"/>
            <a:ext cx="770408" cy="809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90433B-7828-D607-8053-8FB50A1AF299}"/>
              </a:ext>
            </a:extLst>
          </p:cNvPr>
          <p:cNvSpPr txBox="1"/>
          <p:nvPr/>
        </p:nvSpPr>
        <p:spPr>
          <a:xfrm>
            <a:off x="6728720" y="2923627"/>
            <a:ext cx="103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5F621EF-9E02-0391-C102-4F1F5F75F4C0}"/>
              </a:ext>
            </a:extLst>
          </p:cNvPr>
          <p:cNvSpPr/>
          <p:nvPr/>
        </p:nvSpPr>
        <p:spPr>
          <a:xfrm>
            <a:off x="927013" y="542334"/>
            <a:ext cx="6684580" cy="3140491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553D893-79C3-AEFA-B2E9-F0405973BA18}"/>
              </a:ext>
            </a:extLst>
          </p:cNvPr>
          <p:cNvSpPr/>
          <p:nvPr/>
        </p:nvSpPr>
        <p:spPr>
          <a:xfrm>
            <a:off x="7739814" y="542334"/>
            <a:ext cx="1899486" cy="3184634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EE90342-3164-B2D3-5D15-BE37A0FB3DAA}"/>
              </a:ext>
            </a:extLst>
          </p:cNvPr>
          <p:cNvSpPr/>
          <p:nvPr/>
        </p:nvSpPr>
        <p:spPr>
          <a:xfrm>
            <a:off x="8042251" y="1234965"/>
            <a:ext cx="191672" cy="1902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90C715-29CD-D62A-B340-3C557F8EAF93}"/>
              </a:ext>
            </a:extLst>
          </p:cNvPr>
          <p:cNvSpPr/>
          <p:nvPr/>
        </p:nvSpPr>
        <p:spPr>
          <a:xfrm>
            <a:off x="8042251" y="1481960"/>
            <a:ext cx="191672" cy="1902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01D945-3D63-121C-C042-362CC62F3367}"/>
              </a:ext>
            </a:extLst>
          </p:cNvPr>
          <p:cNvSpPr/>
          <p:nvPr/>
        </p:nvSpPr>
        <p:spPr>
          <a:xfrm>
            <a:off x="8056439" y="1727901"/>
            <a:ext cx="191672" cy="1902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D66F82-D9C8-F673-4387-F30E78946333}"/>
              </a:ext>
            </a:extLst>
          </p:cNvPr>
          <p:cNvSpPr/>
          <p:nvPr/>
        </p:nvSpPr>
        <p:spPr>
          <a:xfrm>
            <a:off x="8056439" y="1981726"/>
            <a:ext cx="191672" cy="1902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1ED369-E3C7-6F5A-72A9-4069FD85D571}"/>
              </a:ext>
            </a:extLst>
          </p:cNvPr>
          <p:cNvSpPr/>
          <p:nvPr/>
        </p:nvSpPr>
        <p:spPr>
          <a:xfrm>
            <a:off x="8059519" y="2534570"/>
            <a:ext cx="191672" cy="1902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60D28E-DA65-8166-7833-97DDF7631952}"/>
              </a:ext>
            </a:extLst>
          </p:cNvPr>
          <p:cNvSpPr/>
          <p:nvPr/>
        </p:nvSpPr>
        <p:spPr>
          <a:xfrm>
            <a:off x="8065255" y="2805736"/>
            <a:ext cx="191672" cy="1902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33E9E8-3636-CABE-E297-BB99E1049A99}"/>
              </a:ext>
            </a:extLst>
          </p:cNvPr>
          <p:cNvSpPr/>
          <p:nvPr/>
        </p:nvSpPr>
        <p:spPr>
          <a:xfrm>
            <a:off x="8056439" y="2251843"/>
            <a:ext cx="191672" cy="1902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C038C7-9F19-311D-3BFB-DBF42008AAA1}"/>
              </a:ext>
            </a:extLst>
          </p:cNvPr>
          <p:cNvSpPr/>
          <p:nvPr/>
        </p:nvSpPr>
        <p:spPr>
          <a:xfrm>
            <a:off x="9183977" y="1765739"/>
            <a:ext cx="191672" cy="1902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8087A3B-E32C-3820-1260-808C5A6F2C64}"/>
              </a:ext>
            </a:extLst>
          </p:cNvPr>
          <p:cNvSpPr/>
          <p:nvPr/>
        </p:nvSpPr>
        <p:spPr>
          <a:xfrm>
            <a:off x="9183977" y="2023241"/>
            <a:ext cx="191672" cy="1902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9743A29-93BE-420A-4B47-8A376A41FEA0}"/>
              </a:ext>
            </a:extLst>
          </p:cNvPr>
          <p:cNvSpPr/>
          <p:nvPr/>
        </p:nvSpPr>
        <p:spPr>
          <a:xfrm>
            <a:off x="9186252" y="2280743"/>
            <a:ext cx="191672" cy="1902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91EB1D-E2ED-BE8C-8AD3-6A8AC5C59A6A}"/>
              </a:ext>
            </a:extLst>
          </p:cNvPr>
          <p:cNvCxnSpPr>
            <a:cxnSpLocks/>
            <a:stCxn id="30" idx="6"/>
            <a:endCxn id="37" idx="2"/>
          </p:cNvCxnSpPr>
          <p:nvPr/>
        </p:nvCxnSpPr>
        <p:spPr>
          <a:xfrm>
            <a:off x="8233923" y="1330083"/>
            <a:ext cx="950054" cy="5307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BA7E444-D933-19E1-E7D4-1570872FA49D}"/>
              </a:ext>
            </a:extLst>
          </p:cNvPr>
          <p:cNvCxnSpPr>
            <a:stCxn id="31" idx="6"/>
            <a:endCxn id="37" idx="2"/>
          </p:cNvCxnSpPr>
          <p:nvPr/>
        </p:nvCxnSpPr>
        <p:spPr>
          <a:xfrm>
            <a:off x="8233923" y="1577080"/>
            <a:ext cx="950054" cy="283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0387FF-21EF-82E4-18A2-B668E06B2A59}"/>
              </a:ext>
            </a:extLst>
          </p:cNvPr>
          <p:cNvCxnSpPr>
            <a:stCxn id="32" idx="6"/>
            <a:endCxn id="37" idx="2"/>
          </p:cNvCxnSpPr>
          <p:nvPr/>
        </p:nvCxnSpPr>
        <p:spPr>
          <a:xfrm>
            <a:off x="8248111" y="1823019"/>
            <a:ext cx="935866" cy="3783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367B130-1011-42E3-819F-A4496C5A7154}"/>
              </a:ext>
            </a:extLst>
          </p:cNvPr>
          <p:cNvCxnSpPr>
            <a:stCxn id="33" idx="6"/>
            <a:endCxn id="37" idx="2"/>
          </p:cNvCxnSpPr>
          <p:nvPr/>
        </p:nvCxnSpPr>
        <p:spPr>
          <a:xfrm flipV="1">
            <a:off x="8248111" y="1860859"/>
            <a:ext cx="935866" cy="21598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4BD4DAF-8637-CFFF-FD57-53B1C99FA5B4}"/>
              </a:ext>
            </a:extLst>
          </p:cNvPr>
          <p:cNvCxnSpPr>
            <a:stCxn id="36" idx="6"/>
            <a:endCxn id="37" idx="2"/>
          </p:cNvCxnSpPr>
          <p:nvPr/>
        </p:nvCxnSpPr>
        <p:spPr>
          <a:xfrm flipV="1">
            <a:off x="8248111" y="1860857"/>
            <a:ext cx="935866" cy="4861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CA5A26-A9D8-33FA-D026-FB008FBB5C4D}"/>
              </a:ext>
            </a:extLst>
          </p:cNvPr>
          <p:cNvCxnSpPr>
            <a:stCxn id="34" idx="6"/>
            <a:endCxn id="37" idx="2"/>
          </p:cNvCxnSpPr>
          <p:nvPr/>
        </p:nvCxnSpPr>
        <p:spPr>
          <a:xfrm flipV="1">
            <a:off x="8251191" y="1860859"/>
            <a:ext cx="932786" cy="76883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C6DFD7-9EFD-9FBC-2D14-1B0395F3056E}"/>
              </a:ext>
            </a:extLst>
          </p:cNvPr>
          <p:cNvCxnSpPr>
            <a:stCxn id="35" idx="6"/>
            <a:endCxn id="37" idx="2"/>
          </p:cNvCxnSpPr>
          <p:nvPr/>
        </p:nvCxnSpPr>
        <p:spPr>
          <a:xfrm flipV="1">
            <a:off x="8256927" y="1860859"/>
            <a:ext cx="927050" cy="103999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136079F-15F4-26E4-B60F-4E9BAAAB4CB8}"/>
              </a:ext>
            </a:extLst>
          </p:cNvPr>
          <p:cNvCxnSpPr>
            <a:cxnSpLocks/>
            <a:stCxn id="30" idx="6"/>
            <a:endCxn id="38" idx="2"/>
          </p:cNvCxnSpPr>
          <p:nvPr/>
        </p:nvCxnSpPr>
        <p:spPr>
          <a:xfrm>
            <a:off x="8233923" y="1330083"/>
            <a:ext cx="950054" cy="78827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386DBA-9C74-04B6-3F11-678636C4728F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>
            <a:off x="8233923" y="1577080"/>
            <a:ext cx="950054" cy="54128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B97D7F5-68E7-CB13-7384-71331DE5FC0B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>
            <a:off x="8248111" y="1823019"/>
            <a:ext cx="935866" cy="29534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4C3FEE7-C6A8-5644-7078-38A5F2F1E6A6}"/>
              </a:ext>
            </a:extLst>
          </p:cNvPr>
          <p:cNvCxnSpPr>
            <a:stCxn id="33" idx="6"/>
            <a:endCxn id="38" idx="2"/>
          </p:cNvCxnSpPr>
          <p:nvPr/>
        </p:nvCxnSpPr>
        <p:spPr>
          <a:xfrm>
            <a:off x="8248111" y="2076846"/>
            <a:ext cx="935866" cy="415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982CE0D-702A-622C-E02C-8D8D24482FC9}"/>
              </a:ext>
            </a:extLst>
          </p:cNvPr>
          <p:cNvCxnSpPr>
            <a:stCxn id="36" idx="6"/>
            <a:endCxn id="38" idx="2"/>
          </p:cNvCxnSpPr>
          <p:nvPr/>
        </p:nvCxnSpPr>
        <p:spPr>
          <a:xfrm flipV="1">
            <a:off x="8248111" y="2118359"/>
            <a:ext cx="935866" cy="2286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47072F2-5AD2-57D2-8A4E-7BB6974F2D09}"/>
              </a:ext>
            </a:extLst>
          </p:cNvPr>
          <p:cNvCxnSpPr>
            <a:stCxn id="34" idx="6"/>
            <a:endCxn id="38" idx="2"/>
          </p:cNvCxnSpPr>
          <p:nvPr/>
        </p:nvCxnSpPr>
        <p:spPr>
          <a:xfrm flipV="1">
            <a:off x="8251191" y="2118361"/>
            <a:ext cx="932786" cy="5113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9A8D234-0AAF-1BE4-0191-2350826BFFAB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 flipV="1">
            <a:off x="8256927" y="2118361"/>
            <a:ext cx="927050" cy="78249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32EC84-179A-E429-FDD4-C910C05D0941}"/>
              </a:ext>
            </a:extLst>
          </p:cNvPr>
          <p:cNvCxnSpPr>
            <a:cxnSpLocks/>
            <a:stCxn id="30" idx="6"/>
            <a:endCxn id="39" idx="2"/>
          </p:cNvCxnSpPr>
          <p:nvPr/>
        </p:nvCxnSpPr>
        <p:spPr>
          <a:xfrm>
            <a:off x="8233925" y="1330083"/>
            <a:ext cx="952329" cy="104577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F190C04-8635-526C-33B7-30BF9D5A36B1}"/>
              </a:ext>
            </a:extLst>
          </p:cNvPr>
          <p:cNvCxnSpPr>
            <a:stCxn id="31" idx="6"/>
            <a:endCxn id="39" idx="2"/>
          </p:cNvCxnSpPr>
          <p:nvPr/>
        </p:nvCxnSpPr>
        <p:spPr>
          <a:xfrm>
            <a:off x="8233925" y="1577080"/>
            <a:ext cx="952329" cy="79878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90B3A3-3EDD-277F-171C-9F4A03AD2701}"/>
              </a:ext>
            </a:extLst>
          </p:cNvPr>
          <p:cNvCxnSpPr>
            <a:stCxn id="32" idx="6"/>
            <a:endCxn id="39" idx="2"/>
          </p:cNvCxnSpPr>
          <p:nvPr/>
        </p:nvCxnSpPr>
        <p:spPr>
          <a:xfrm>
            <a:off x="8248113" y="1823019"/>
            <a:ext cx="938141" cy="55284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0543A6-1F4F-E1CB-0E2A-FA26A0E4B3CB}"/>
              </a:ext>
            </a:extLst>
          </p:cNvPr>
          <p:cNvCxnSpPr>
            <a:stCxn id="33" idx="6"/>
            <a:endCxn id="39" idx="2"/>
          </p:cNvCxnSpPr>
          <p:nvPr/>
        </p:nvCxnSpPr>
        <p:spPr>
          <a:xfrm>
            <a:off x="8248113" y="2076846"/>
            <a:ext cx="938141" cy="2990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FC6987-8B73-E69D-2237-9809B2611ADC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>
            <a:off x="8248113" y="2346961"/>
            <a:ext cx="938141" cy="289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79AC88-002D-46E1-E74C-FEFC14BEE2AD}"/>
              </a:ext>
            </a:extLst>
          </p:cNvPr>
          <p:cNvCxnSpPr>
            <a:stCxn id="34" idx="6"/>
            <a:endCxn id="39" idx="2"/>
          </p:cNvCxnSpPr>
          <p:nvPr/>
        </p:nvCxnSpPr>
        <p:spPr>
          <a:xfrm flipV="1">
            <a:off x="8251193" y="2375863"/>
            <a:ext cx="935061" cy="25382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2886DBC-4414-E3AD-6884-9BF43E9CD83D}"/>
              </a:ext>
            </a:extLst>
          </p:cNvPr>
          <p:cNvCxnSpPr>
            <a:stCxn id="35" idx="6"/>
            <a:endCxn id="39" idx="2"/>
          </p:cNvCxnSpPr>
          <p:nvPr/>
        </p:nvCxnSpPr>
        <p:spPr>
          <a:xfrm flipV="1">
            <a:off x="8256929" y="2375863"/>
            <a:ext cx="929325" cy="52499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FA97895-8EAA-AC6E-F15E-15D5D28006E7}"/>
              </a:ext>
            </a:extLst>
          </p:cNvPr>
          <p:cNvSpPr txBox="1"/>
          <p:nvPr/>
        </p:nvSpPr>
        <p:spPr>
          <a:xfrm>
            <a:off x="8042251" y="641675"/>
            <a:ext cx="2038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B1AD53-3B72-1DE3-DD03-160FA953AEE3}"/>
              </a:ext>
            </a:extLst>
          </p:cNvPr>
          <p:cNvSpPr txBox="1"/>
          <p:nvPr/>
        </p:nvSpPr>
        <p:spPr>
          <a:xfrm>
            <a:off x="3446343" y="641674"/>
            <a:ext cx="2160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364B2A5-5A56-0637-09AB-A0054C73EA5B}"/>
              </a:ext>
            </a:extLst>
          </p:cNvPr>
          <p:cNvSpPr/>
          <p:nvPr/>
        </p:nvSpPr>
        <p:spPr>
          <a:xfrm>
            <a:off x="4546600" y="2442079"/>
            <a:ext cx="248218" cy="23490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48900A1-A018-0806-0EAD-8E5F6A9B6264}"/>
              </a:ext>
            </a:extLst>
          </p:cNvPr>
          <p:cNvCxnSpPr/>
          <p:nvPr/>
        </p:nvCxnSpPr>
        <p:spPr>
          <a:xfrm>
            <a:off x="4794818" y="2442081"/>
            <a:ext cx="2164782" cy="17604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F6515FB-A397-90F0-0031-C9EF62D0F935}"/>
              </a:ext>
            </a:extLst>
          </p:cNvPr>
          <p:cNvCxnSpPr/>
          <p:nvPr/>
        </p:nvCxnSpPr>
        <p:spPr>
          <a:xfrm flipV="1">
            <a:off x="4789082" y="2618128"/>
            <a:ext cx="2170518" cy="5885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5D785F4-FB79-BBC8-7F1C-95C41D5F21B7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2283844" y="2227142"/>
            <a:ext cx="2206174" cy="69578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A2341D4-C9EC-BB78-BD49-A42C8DDFF06B}"/>
              </a:ext>
            </a:extLst>
          </p:cNvPr>
          <p:cNvCxnSpPr>
            <a:stCxn id="6" idx="2"/>
          </p:cNvCxnSpPr>
          <p:nvPr/>
        </p:nvCxnSpPr>
        <p:spPr>
          <a:xfrm>
            <a:off x="2283844" y="2346962"/>
            <a:ext cx="2211910" cy="58332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3DF3746-AF88-1C49-A016-ECB70B9F8492}"/>
              </a:ext>
            </a:extLst>
          </p:cNvPr>
          <p:cNvCxnSpPr>
            <a:endCxn id="30" idx="3"/>
          </p:cNvCxnSpPr>
          <p:nvPr/>
        </p:nvCxnSpPr>
        <p:spPr>
          <a:xfrm>
            <a:off x="6423922" y="1199231"/>
            <a:ext cx="1646401" cy="19811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B8EEDA9-F9AE-D1AF-296C-3DE3C1BBF8FF}"/>
              </a:ext>
            </a:extLst>
          </p:cNvPr>
          <p:cNvCxnSpPr>
            <a:endCxn id="35" idx="1"/>
          </p:cNvCxnSpPr>
          <p:nvPr/>
        </p:nvCxnSpPr>
        <p:spPr>
          <a:xfrm flipV="1">
            <a:off x="7338322" y="2833597"/>
            <a:ext cx="755005" cy="8933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8DC1421-5C6F-3581-1582-1833377A2C89}"/>
              </a:ext>
            </a:extLst>
          </p:cNvPr>
          <p:cNvSpPr txBox="1"/>
          <p:nvPr/>
        </p:nvSpPr>
        <p:spPr>
          <a:xfrm>
            <a:off x="7682344" y="1378432"/>
            <a:ext cx="400110" cy="135425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</a:t>
            </a:r>
            <a:r>
              <a:rPr lang="en-US" sz="1400" dirty="0"/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473EAD-768B-1EBA-F985-9DA978C81246}"/>
              </a:ext>
            </a:extLst>
          </p:cNvPr>
          <p:cNvSpPr txBox="1"/>
          <p:nvPr/>
        </p:nvSpPr>
        <p:spPr>
          <a:xfrm>
            <a:off x="8876173" y="1330085"/>
            <a:ext cx="95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5496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5D5EDC-04ED-7FA3-C75C-C2E30E1B7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168401" y="1354292"/>
            <a:ext cx="1639615" cy="471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3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2713</TotalTime>
  <Words>51</Words>
  <Application>Microsoft Office PowerPoint</Application>
  <PresentationFormat>Widescreen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Gayathry CK</dc:creator>
  <cp:lastModifiedBy>Gayathry CK</cp:lastModifiedBy>
  <cp:revision>9</cp:revision>
  <dcterms:created xsi:type="dcterms:W3CDTF">2025-04-16T17:47:13Z</dcterms:created>
  <dcterms:modified xsi:type="dcterms:W3CDTF">2025-04-18T18:53:58Z</dcterms:modified>
</cp:coreProperties>
</file>