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9fb401d-debc-46cc-a40d-00e7d09d114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0529ee53f6949fe" /><Relationship Type="http://schemas.openxmlformats.org/officeDocument/2006/relationships/slideLayout" Target="/ppt/slideLayouts/slideLayout8.xml" Id="R9d51e25f90254da9" /><Relationship Type="http://schemas.openxmlformats.org/officeDocument/2006/relationships/hyperlink" Target="https://app.powerbi.com/groups/me/reports/b9fb401d-debc-46cc-a40d-00e7d09d1144/?pbi_source=PowerPoint" TargetMode="External" Id="RelId0" /><Relationship Type="http://schemas.openxmlformats.org/officeDocument/2006/relationships/image" Target="/ppt/media/image4.png" Id="imgId5159320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6/5/2024 2:22:03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6/5/2024 2:04:58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revenue by markets ,sales qty by markets ,advancedSlicerVisual ,advancedSlicerVisual ,top 5 customers ,top 5 products ,Revenue Trend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5932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