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4285-5ADE-C9BE-58B9-7C5DFC37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45" y="2548774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HR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E3275-8BF3-EF90-1FA8-A572A889B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Project Done By Gr:3</a:t>
            </a:r>
          </a:p>
          <a:p>
            <a:pPr algn="l"/>
            <a:r>
              <a:rPr lang="en-US" dirty="0"/>
              <a:t>Gayatree Panda</a:t>
            </a:r>
          </a:p>
          <a:p>
            <a:pPr algn="l"/>
            <a:r>
              <a:rPr lang="en-US" dirty="0" err="1"/>
              <a:t>Sidhartha</a:t>
            </a:r>
            <a:r>
              <a:rPr lang="en-US" dirty="0"/>
              <a:t> </a:t>
            </a:r>
            <a:r>
              <a:rPr lang="en-US" dirty="0" err="1"/>
              <a:t>Donapati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DA84-EF8E-6174-F107-EC160375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CBC2F-5290-03CB-17E4-D7F086F4139A}"/>
              </a:ext>
            </a:extLst>
          </p:cNvPr>
          <p:cNvSpPr txBox="1"/>
          <p:nvPr/>
        </p:nvSpPr>
        <p:spPr>
          <a:xfrm>
            <a:off x="472611" y="2277406"/>
            <a:ext cx="113221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performed an analysis on HR data for employee retention having 50,000+ records and drawn KPI from it using Excel, My SQL also used visualization tools like Tableau and used Power BI to make dynamic dashboard.</a:t>
            </a:r>
          </a:p>
          <a:p>
            <a:endParaRPr lang="en-US" sz="2800" dirty="0"/>
          </a:p>
          <a:p>
            <a:r>
              <a:rPr lang="en-US" sz="2800" dirty="0"/>
              <a:t>We got some insights regarding attrition of employees with respect to department, monthly income, work life balance, years of promotion etc.</a:t>
            </a:r>
          </a:p>
        </p:txBody>
      </p:sp>
    </p:spTree>
    <p:extLst>
      <p:ext uri="{BB962C8B-B14F-4D97-AF65-F5344CB8AC3E}">
        <p14:creationId xmlns:p14="http://schemas.microsoft.com/office/powerpoint/2010/main" val="4992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Average Attrition Rate For All Departments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034" y="2336872"/>
            <a:ext cx="6157122" cy="4310507"/>
          </a:xfrm>
        </p:spPr>
        <p:txBody>
          <a:bodyPr/>
          <a:lstStyle/>
          <a:p>
            <a:r>
              <a:rPr lang="en-US" sz="2000" dirty="0"/>
              <a:t>The insights driven using excel is shown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shows that Research &amp; Development department has highest attrition rate while hardware has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salary hike is not the reason of attrition cause R&amp;D department getting good percentage salary hike.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department attrition of Females are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In HR, software department attrition of male is higher than female, while in other department female attrition rate is higher than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reason can be the manager they are working under.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340EC-6C58-C1ED-81DD-70D4653A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84" y="4092369"/>
            <a:ext cx="4427638" cy="242673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E72A0F-8A29-0B1B-10F2-0EDE62B5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81304"/>
              </p:ext>
            </p:extLst>
          </p:nvPr>
        </p:nvGraphicFramePr>
        <p:xfrm>
          <a:off x="8179703" y="2336872"/>
          <a:ext cx="2616200" cy="144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6412095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196072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Attr_Rate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435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Hardware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49.44%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10285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Human Resources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49.86%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40423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&amp; Development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51.21%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872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50.02%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928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50.54%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07813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50.19%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34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" y="784050"/>
            <a:ext cx="10569879" cy="1080938"/>
          </a:xfrm>
        </p:spPr>
        <p:txBody>
          <a:bodyPr/>
          <a:lstStyle/>
          <a:p>
            <a:r>
              <a:rPr lang="en-US" dirty="0"/>
              <a:t>2. Average Hourly rate of Male Research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760" y="3082247"/>
            <a:ext cx="6157122" cy="43105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insights driven using my SQL is shown here: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hourly rate = 30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hourly rate = 200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hourly rate of male research scientist is coming as 114.45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for female its 115.9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63A2D-FFBB-E09F-1AA4-526D8DBCA226}"/>
              </a:ext>
            </a:extLst>
          </p:cNvPr>
          <p:cNvSpPr txBox="1"/>
          <p:nvPr/>
        </p:nvSpPr>
        <p:spPr>
          <a:xfrm>
            <a:off x="6482994" y="2620582"/>
            <a:ext cx="6143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Syntax:- </a:t>
            </a:r>
          </a:p>
          <a:p>
            <a:r>
              <a:rPr lang="en-US" dirty="0"/>
              <a:t>select Gender, </a:t>
            </a:r>
            <a:r>
              <a:rPr lang="en-US" dirty="0" err="1"/>
              <a:t>JobRole</a:t>
            </a:r>
            <a:r>
              <a:rPr lang="en-US" dirty="0"/>
              <a:t>, avg(</a:t>
            </a:r>
            <a:r>
              <a:rPr lang="en-US" dirty="0" err="1"/>
              <a:t>HourlyRate</a:t>
            </a:r>
            <a:r>
              <a:rPr lang="en-US" dirty="0"/>
              <a:t>) as </a:t>
            </a:r>
            <a:r>
              <a:rPr lang="en-US" dirty="0" err="1"/>
              <a:t>avg_hourlyrate</a:t>
            </a:r>
            <a:r>
              <a:rPr lang="en-US" dirty="0"/>
              <a:t> FROM hr_1 where gender='</a:t>
            </a:r>
            <a:r>
              <a:rPr lang="en-US" dirty="0" err="1"/>
              <a:t>male'and</a:t>
            </a:r>
            <a:r>
              <a:rPr lang="en-US" dirty="0"/>
              <a:t> </a:t>
            </a:r>
            <a:r>
              <a:rPr lang="en-US" dirty="0" err="1"/>
              <a:t>jobrole</a:t>
            </a:r>
            <a:r>
              <a:rPr lang="en-US" dirty="0"/>
              <a:t>="research scientist";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2EAE-7A98-1D7C-FFCB-C9AD64C8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94" y="4404756"/>
            <a:ext cx="5064533" cy="14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" y="784050"/>
            <a:ext cx="10569879" cy="1080938"/>
          </a:xfrm>
        </p:spPr>
        <p:txBody>
          <a:bodyPr/>
          <a:lstStyle/>
          <a:p>
            <a:r>
              <a:rPr lang="en-US" dirty="0"/>
              <a:t>3. Attrition Rate Vs Monthly Income Stats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034" y="2249502"/>
            <a:ext cx="6157122" cy="431050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insights driven using power bi is shown here: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salary =1001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salary = 50999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salary hike is for 20-30k salary bin. 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attrition is from 40-50k salary bin.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may be because they are getting better salary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option in other company for the same 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FECD4-FDAB-2D86-0507-AAEDB31F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09" y="2619910"/>
            <a:ext cx="5013789" cy="32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" y="784050"/>
            <a:ext cx="10569879" cy="1080938"/>
          </a:xfrm>
        </p:spPr>
        <p:txBody>
          <a:bodyPr/>
          <a:lstStyle/>
          <a:p>
            <a:r>
              <a:rPr lang="en-US" dirty="0"/>
              <a:t>4. Average Working Years For Each Department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034" y="2249502"/>
            <a:ext cx="5705058" cy="43105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insights driven using Tableau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shown here: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Avg. working year for Sales department is highest and for R&amp;D department its lowest.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to work on R&amp;D department.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4546B-DF4C-89C1-895D-9A7D0248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48" y="2558762"/>
            <a:ext cx="5137078" cy="34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" y="784050"/>
            <a:ext cx="10569879" cy="1080938"/>
          </a:xfrm>
        </p:spPr>
        <p:txBody>
          <a:bodyPr/>
          <a:lstStyle/>
          <a:p>
            <a:r>
              <a:rPr lang="en-US" dirty="0"/>
              <a:t>5. Job Role Vs Work Life Balance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034" y="2249502"/>
            <a:ext cx="5705058" cy="4310507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insights driven using Power BI is shown here: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see that the Research &amp; Development Dept has excellent work life balance.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Sales Executive Dept is having  poor work life balance. 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from Sales Executive department are need better Work life balance.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B8A22-51EC-F2AE-3FA7-4832D287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90" y="2606778"/>
            <a:ext cx="4898272" cy="35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DE-6EAD-3BE3-1EEB-E13E24D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" y="784050"/>
            <a:ext cx="10569879" cy="1080938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sz="3200" dirty="0"/>
              <a:t>Attrition Rate Vs Year Since Last Promotion 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D1A5-89E9-3DBF-0B11-0BA37CD9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034" y="2804846"/>
            <a:ext cx="5913966" cy="414558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insights driven is shown here: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shows slight fluctuation for attrition for the employee who have got promotion recently.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employees who have not got promoted for more than 20 years they shows more fluctuation in attrition graph.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FB38-03DC-030B-AB9D-A3184400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60" y="2719008"/>
            <a:ext cx="4561724" cy="2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C3B-0CEC-5FE0-ADB7-DB93FD3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4947921"/>
            <a:ext cx="9613862" cy="5885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4814-6C5A-CB8F-0EB9-8D91B219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680320" y="5802404"/>
            <a:ext cx="9613862" cy="846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377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</TotalTime>
  <Words>495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Trebuchet MS</vt:lpstr>
      <vt:lpstr>Berlin</vt:lpstr>
      <vt:lpstr>HR ANALYTICS </vt:lpstr>
      <vt:lpstr>PowerPoint Presentation</vt:lpstr>
      <vt:lpstr>1. Average Attrition Rate For All Departments</vt:lpstr>
      <vt:lpstr>2. Average Hourly rate of Male Research Scientist</vt:lpstr>
      <vt:lpstr>3. Attrition Rate Vs Monthly Income Stats</vt:lpstr>
      <vt:lpstr>4. Average Working Years For Each Department</vt:lpstr>
      <vt:lpstr>5. Job Role Vs Work Life Balance</vt:lpstr>
      <vt:lpstr>6. Attrition Rate Vs Year Since Last Promotion Relation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</dc:title>
  <dc:creator>Brahmotri Panda</dc:creator>
  <cp:lastModifiedBy>Brahmotri Panda</cp:lastModifiedBy>
  <cp:revision>2</cp:revision>
  <dcterms:created xsi:type="dcterms:W3CDTF">2024-04-24T12:32:18Z</dcterms:created>
  <dcterms:modified xsi:type="dcterms:W3CDTF">2024-04-24T14:23:37Z</dcterms:modified>
</cp:coreProperties>
</file>