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3" r:id="rId19"/>
    <p:sldId id="284" r:id="rId20"/>
    <p:sldId id="280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F937F-F7B0-4690-A58F-62C4976CACCE}">
  <a:tblStyle styleId="{E8FF937F-F7B0-4690-A58F-62C4976CA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8832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421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6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40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22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51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14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91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865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6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24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1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67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960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8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4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70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6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05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34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55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33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08082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00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VESPOOL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183625"/>
            <a:ext cx="8520600" cy="211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Priyanka Gandhi (17)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Gayatri Ganapathy (19)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Aishwarya Vaidya (71)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87450" y="0"/>
            <a:ext cx="8520600" cy="924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Diagrams used: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311700" y="924300"/>
            <a:ext cx="8520600" cy="421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Data Flow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Use Case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Sequence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Activity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Class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Deployment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Component Diagram</a:t>
            </a:r>
          </a:p>
          <a:p>
            <a:pPr marL="457200" lvl="0" indent="-406400" algn="l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System Architecture Diagram</a:t>
            </a:r>
          </a:p>
          <a:p>
            <a:pPr marL="457200" lvl="0" indent="-406400" algn="l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ER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Copy of Use c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08" y="0"/>
            <a:ext cx="44067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916700" cy="1690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314900" y="1850075"/>
            <a:ext cx="8517300" cy="947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25" y="138600"/>
            <a:ext cx="7905373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311700" y="1807775"/>
            <a:ext cx="8520600" cy="1012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 descr="ac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75"/>
            <a:ext cx="4226850" cy="50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act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987" y="152400"/>
            <a:ext cx="490801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311700" y="1807925"/>
            <a:ext cx="8520600" cy="98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311700" y="1807925"/>
            <a:ext cx="8520600" cy="98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Schema Diagram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81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829"/>
            <a:ext cx="9144000" cy="51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66325" y="83200"/>
            <a:ext cx="8520600" cy="89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VESPOOL?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23500" y="1450175"/>
            <a:ext cx="8697000" cy="337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Auto rickshaw share for VES staff and students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Common source/destination amongst a majority students/staff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Helps to find a ride sharer nearby at realtime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To serve a particular crowd having common route to and from workplace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04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Improvements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311700" y="1119475"/>
            <a:ext cx="8520600" cy="25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 dirty="0"/>
              <a:t>Extended to any organization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 dirty="0"/>
              <a:t>Using taxi and auto rickshaw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 dirty="0"/>
              <a:t>Preferences and ratings 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 smtClean="0"/>
              <a:t>User </a:t>
            </a:r>
            <a:r>
              <a:rPr lang="en" dirty="0"/>
              <a:t>preferred privacy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568650" y="2022175"/>
            <a:ext cx="7769400" cy="152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5200"/>
              <a:t>Working of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019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of VESPOOL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1301475"/>
            <a:ext cx="8520600" cy="265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Save waiting time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Share ride cost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Reduce crowd on road at peak times</a:t>
            </a:r>
          </a:p>
          <a:p>
            <a:pPr marL="457200" lvl="0" indent="-406400" algn="l" rtl="0">
              <a:spcBef>
                <a:spcPts val="0"/>
              </a:spcBef>
              <a:buChar char="●"/>
            </a:pPr>
            <a:r>
              <a:rPr lang="en"/>
              <a:t>Reduce pollution</a:t>
            </a:r>
          </a:p>
          <a:p>
            <a:pPr marL="457200" lvl="0" indent="-406400" algn="l">
              <a:spcBef>
                <a:spcPts val="0"/>
              </a:spcBef>
              <a:buChar char="●"/>
            </a:pPr>
            <a:r>
              <a:rPr lang="en"/>
              <a:t>Contribute towards saving our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0" y="1404875"/>
            <a:ext cx="9144000" cy="1652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Requirement 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33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Requirements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86250" y="1196875"/>
            <a:ext cx="6446400" cy="265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User Interfaces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Hardware Interfaces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Software Interfaces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Communication Interfaces</a:t>
            </a:r>
          </a:p>
          <a:p>
            <a:pPr lvl="0" algn="l" rtl="0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4379" y="171880"/>
            <a:ext cx="9144000" cy="833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Functional Requirements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86250" y="1196875"/>
            <a:ext cx="6446400" cy="265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Sign Up/Register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Login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Request VES-pool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Join VES-pool</a:t>
            </a:r>
          </a:p>
          <a:p>
            <a:pPr lvl="0" algn="l" rtl="0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39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/>
              <a:t>Nonfunctional Requirements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386250" y="1196875"/>
            <a:ext cx="6446400" cy="31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Performance Requirements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Safety Requirements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Security Requirements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Software Quality Attributes</a:t>
            </a:r>
          </a:p>
          <a:p>
            <a:pPr marL="457200" lvl="0" indent="-457200" algn="l" rtl="0">
              <a:spcBef>
                <a:spcPts val="0"/>
              </a:spcBef>
              <a:buSzPct val="100000"/>
              <a:buChar char="●"/>
            </a:pPr>
            <a:r>
              <a:rPr lang="en" sz="3600"/>
              <a:t>Business Rules</a:t>
            </a:r>
          </a:p>
          <a:p>
            <a:pPr lvl="0" algn="l" rtl="0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939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/>
              <a:t>System Features</a:t>
            </a:r>
            <a:endParaRPr lang="en" sz="4500" dirty="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316259" y="1196875"/>
            <a:ext cx="8587109" cy="31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Used md5 to encrypt the password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Used </a:t>
            </a:r>
            <a:r>
              <a:rPr lang="en-US" sz="3600" dirty="0" err="1" smtClean="0"/>
              <a:t>mysqli_real_escape_string</a:t>
            </a:r>
            <a:r>
              <a:rPr lang="en-US" sz="3600" dirty="0" smtClean="0"/>
              <a:t> to prevent SQL injection</a:t>
            </a:r>
          </a:p>
          <a:p>
            <a:pPr marL="571500" lvl="0" indent="-5715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 smtClean="0"/>
              <a:t>Used local storage </a:t>
            </a:r>
            <a:r>
              <a:rPr lang="en-US" sz="3600" smtClean="0"/>
              <a:t>at HTML5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917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Designing of the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192</Words>
  <Application>Microsoft Office PowerPoint</Application>
  <PresentationFormat>On-screen Show (16:9)</PresentationFormat>
  <Paragraphs>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VESPOOL</vt:lpstr>
      <vt:lpstr>What is VESPOOL?</vt:lpstr>
      <vt:lpstr>Benefits of VESPOOL</vt:lpstr>
      <vt:lpstr>System Requirement Specifications</vt:lpstr>
      <vt:lpstr>External Requirements</vt:lpstr>
      <vt:lpstr>Functional Requirements</vt:lpstr>
      <vt:lpstr>Nonfunctional Requirements</vt:lpstr>
      <vt:lpstr>System Features</vt:lpstr>
      <vt:lpstr>Designing of the app</vt:lpstr>
      <vt:lpstr>Diagrams used:</vt:lpstr>
      <vt:lpstr>Use Case Diagram</vt:lpstr>
      <vt:lpstr>Sequence Diagram</vt:lpstr>
      <vt:lpstr>PowerPoint Presentation</vt:lpstr>
      <vt:lpstr>Activity Diagram</vt:lpstr>
      <vt:lpstr>PowerPoint Presentation</vt:lpstr>
      <vt:lpstr>ER Diagram</vt:lpstr>
      <vt:lpstr>PowerPoint Presentation</vt:lpstr>
      <vt:lpstr>Schema Diagram</vt:lpstr>
      <vt:lpstr>PowerPoint Presentation</vt:lpstr>
      <vt:lpstr>Improvements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VESPOOL</dc:title>
  <cp:lastModifiedBy>Admin</cp:lastModifiedBy>
  <cp:revision>7</cp:revision>
  <dcterms:modified xsi:type="dcterms:W3CDTF">2017-11-10T04:29:01Z</dcterms:modified>
</cp:coreProperties>
</file>