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Stopwatch / Digital Clock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Mini Project on Timekeeping Application</a:t>
            </a:r>
          </a:p>
          <a:p>
            <a:r>
              <a:t>Presented by</a:t>
            </a:r>
            <a:r>
              <a:rPr/>
              <a:t>: </a:t>
            </a:r>
            <a:r>
              <a:rPr smtClean="0"/>
              <a:t>[</a:t>
            </a:r>
            <a:r>
              <a:rPr lang="en-US" dirty="0" err="1" smtClean="0"/>
              <a:t>Nalla</a:t>
            </a:r>
            <a:r>
              <a:rPr lang="en-US" dirty="0" smtClean="0"/>
              <a:t> </a:t>
            </a:r>
            <a:r>
              <a:rPr lang="en-US" dirty="0" err="1" smtClean="0"/>
              <a:t>Gayatri</a:t>
            </a:r>
            <a:r>
              <a:rPr smtClean="0"/>
              <a:t>]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Accurate time delay handling</a:t>
            </a:r>
          </a:p>
          <a:p>
            <a:pPr>
              <a:buNone/>
            </a:pPr>
            <a:r>
              <a:t>• Synchronizing button inputs</a:t>
            </a:r>
          </a:p>
          <a:p>
            <a:pPr>
              <a:buNone/>
            </a:pPr>
            <a:r>
              <a:t>• GUI refresh and responsiveness</a:t>
            </a:r>
          </a:p>
          <a:p>
            <a:pPr>
              <a:buNone/>
            </a:pPr>
            <a:r>
              <a:t>• Pause/resume logic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Time libraries and functions</a:t>
            </a:r>
          </a:p>
          <a:p>
            <a:pPr>
              <a:buNone/>
            </a:pPr>
            <a:r>
              <a:t>• GUI or hardware interface control</a:t>
            </a:r>
          </a:p>
          <a:p>
            <a:pPr>
              <a:buNone/>
            </a:pPr>
            <a:r>
              <a:t>• Event-driven programming</a:t>
            </a:r>
          </a:p>
          <a:p>
            <a:pPr>
              <a:buNone/>
            </a:pPr>
            <a:r>
              <a:t>• Debugging real-time systems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Countdown timer</a:t>
            </a:r>
          </a:p>
          <a:p>
            <a:pPr>
              <a:buNone/>
            </a:pPr>
            <a:r>
              <a:t>• Alarm setting</a:t>
            </a:r>
          </a:p>
          <a:p>
            <a:pPr>
              <a:buNone/>
            </a:pPr>
            <a:r>
              <a:t>• Lap timer</a:t>
            </a:r>
          </a:p>
          <a:p>
            <a:pPr>
              <a:buNone/>
            </a:pPr>
            <a:r>
              <a:t>• Voice/sound notifications</a:t>
            </a:r>
          </a:p>
          <a:p>
            <a:pPr>
              <a:buNone/>
            </a:pPr>
            <a:r>
              <a:t>• Mobile/web deployment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Created functional clock and stopwatch</a:t>
            </a:r>
          </a:p>
          <a:p>
            <a:pPr>
              <a:buNone/>
            </a:pPr>
            <a:r>
              <a:t>• Understood time-based logic and interface design</a:t>
            </a:r>
          </a:p>
          <a:p>
            <a:pPr>
              <a:buNone/>
            </a:pPr>
            <a:r>
              <a:t>• Demonstrated time tracking via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Timekeeping is essential in many applications.</a:t>
            </a:r>
          </a:p>
          <a:p>
            <a:r>
              <a:t>This project focuses on designing a digital clock or stopwatch.</a:t>
            </a:r>
          </a:p>
          <a:p>
            <a:r>
              <a:t>Allows real-time display and stopwatch controls.</a:t>
            </a:r>
          </a:p>
          <a:p>
            <a:r>
              <a:t>Built using Python / C / JavaScript / Arduino.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Design a working digital clock or stopwatch</a:t>
            </a:r>
          </a:p>
          <a:p>
            <a:pPr>
              <a:buNone/>
            </a:pPr>
            <a:r>
              <a:t>• Implement time-based logic</a:t>
            </a:r>
          </a:p>
          <a:p>
            <a:pPr>
              <a:buNone/>
            </a:pPr>
            <a:r>
              <a:t>• Create a user-friendly interface (CLI/GUI)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Displays real-time hours, minutes, and seconds</a:t>
            </a:r>
          </a:p>
          <a:p>
            <a:pPr>
              <a:buNone/>
            </a:pPr>
            <a:r>
              <a:t>• Stopwatch: Start, Stop, Reset</a:t>
            </a:r>
          </a:p>
          <a:p>
            <a:pPr>
              <a:buNone/>
            </a:pPr>
            <a:r>
              <a:t>• Optional: Lap time, countdown, or alarms</a:t>
            </a:r>
          </a:p>
          <a:p>
            <a:pPr>
              <a:buNone/>
            </a:pPr>
            <a:r>
              <a:t>• Accuracy in time calculations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Programming Language: Python / </a:t>
            </a:r>
            <a:r>
              <a:rPr/>
              <a:t>C </a:t>
            </a:r>
            <a:r>
              <a:rPr smtClean="0"/>
              <a:t>/</a:t>
            </a:r>
            <a:r>
              <a:rPr lang="en-US" dirty="0" smtClean="0"/>
              <a:t> </a:t>
            </a:r>
            <a:r>
              <a:rPr smtClean="0"/>
              <a:t>JavaScript </a:t>
            </a:r>
            <a:r>
              <a:t>/ Arduino</a:t>
            </a:r>
          </a:p>
          <a:p>
            <a:pPr>
              <a:buNone/>
            </a:pPr>
            <a:r>
              <a:t>• IDE: VS Code / IDLE / Code::Blocks / Arduino IDE</a:t>
            </a:r>
          </a:p>
          <a:p>
            <a:pPr>
              <a:buNone/>
            </a:pPr>
            <a:r>
              <a:t>• Libraries: time, tkinter, setInterval(), millis()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Working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Clock uses system time (e.g., time module or Date object)</a:t>
            </a:r>
          </a:p>
          <a:p>
            <a:pPr>
              <a:buNone/>
            </a:pPr>
            <a:r>
              <a:t>• Stopwatch calculates elapsed time using time snapshots or millisecond counter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Clock Mode: getTime(), format &amp; update</a:t>
            </a:r>
          </a:p>
          <a:p>
            <a:pPr>
              <a:buNone/>
            </a:pPr>
            <a:r>
              <a:t>• Stopwatch Mode: start_time, elapsed_time, buttons</a:t>
            </a:r>
          </a:p>
          <a:p>
            <a:pPr>
              <a:buNone/>
            </a:pPr>
            <a:r>
              <a:t>• Timer logic using loop or interval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Sample Code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from tkinter import *</a:t>
            </a:r>
          </a:p>
          <a:p>
            <a:r>
              <a:t>import time</a:t>
            </a:r>
          </a:p>
          <a:p>
            <a:endParaRPr/>
          </a:p>
          <a:p>
            <a:r>
              <a:t>def update_clock():</a:t>
            </a:r>
          </a:p>
          <a:p>
            <a:r>
              <a:t>    current_time = time.strftime('%H:%M:%S')</a:t>
            </a:r>
          </a:p>
          <a:p>
            <a:r>
              <a:t>    label.config(text=current_time)</a:t>
            </a:r>
          </a:p>
          <a:p>
            <a:r>
              <a:t>    label.after(1000, update_clock)</a:t>
            </a:r>
          </a:p>
          <a:p>
            <a:endParaRPr/>
          </a:p>
          <a:p>
            <a:r>
              <a:t>root = Tk()</a:t>
            </a:r>
          </a:p>
          <a:p>
            <a:r>
              <a:t>label = Label(root, font=('Arial', 48))</a:t>
            </a:r>
          </a:p>
          <a:p>
            <a:r>
              <a:t>label.pack()</a:t>
            </a:r>
          </a:p>
          <a:p>
            <a:r>
              <a:t>update_clock()</a:t>
            </a:r>
          </a:p>
          <a:p>
            <a:r>
              <a:t>root.mainloop()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 Flow</a:t>
            </a:r>
            <a:endParaRPr lang="en-US" b="1" dirty="0"/>
          </a:p>
        </p:txBody>
      </p:sp>
      <p:pic>
        <p:nvPicPr>
          <p:cNvPr id="4" name="Content Placeholder 3" descr="Screenshot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810" y="2305626"/>
            <a:ext cx="7554380" cy="311511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330</Words>
  <Application>Microsoft Macintosh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Stopwatch / Digital Clock Project</vt:lpstr>
      <vt:lpstr>Introduction</vt:lpstr>
      <vt:lpstr>Objective</vt:lpstr>
      <vt:lpstr>Features</vt:lpstr>
      <vt:lpstr>Tools and Technologies</vt:lpstr>
      <vt:lpstr>Working Principle</vt:lpstr>
      <vt:lpstr>Code Structure</vt:lpstr>
      <vt:lpstr>Sample Code (Python)</vt:lpstr>
      <vt:lpstr>Work Flow</vt:lpstr>
      <vt:lpstr>Challenges Faced</vt:lpstr>
      <vt:lpstr>Learnings</vt:lpstr>
      <vt:lpstr>Future Enhancements</vt:lpstr>
      <vt:lpstr>Conclusion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Stopwatch / Digital Clock Project</dc:title>
  <dc:creator>Sree</dc:creator>
  <dc:description>generated using python-pptx</dc:description>
  <cp:lastModifiedBy>Sree</cp:lastModifiedBy>
  <cp:revision>5</cp:revision>
  <dcterms:created xsi:type="dcterms:W3CDTF">2013-01-27T09:14:16Z</dcterms:created>
  <dcterms:modified xsi:type="dcterms:W3CDTF">2025-06-13T04:50:20Z</dcterms:modified>
</cp:coreProperties>
</file>