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STEGANOGRAPHY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3671965"/>
            <a:ext cx="7980183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Presented By: GAYATRI SAMPAT SHIVJATAK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Student Name : GAYATRI SAMPAT SHIVJATAK</a:t>
            </a: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cs typeface="Arial"/>
              </a:rPr>
              <a:t>College Name &amp; Department : BHAVAN’S COLLEGE ANDHERI (WEST) COMPUTER SCIENCE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2800" dirty="0"/>
              <a:t>Implementation of stronger encryption algorithms and AI-driven techniques to further improve data security.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Expansion of steganography applications to cloud environments, IoT networks, and real-time video streams for broader secure communication solutions.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Exploration of cross-media steganography to hide data across different formats such as audio and video.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dirty="0"/>
              <a:t>Integration of blockchain technology to verify the authenticity and integrity of hidden data.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Steganography is a technique for securely hiding data within an image, making it undetectable to unauthorized users. This project focuses on image-based text steganography, where text is embedded within an image and retrieved using a decryption process. Additionally, it integrates encryption and password protection for added security.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Unlike cryptography, which encrypts data, steganography conceals information in such a way that its existence remains unknown. This project enhances secure data transmission while ensuring confidentiality and integrity.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7" y="1118375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b="1" dirty="0"/>
              <a:t>Libraries Used: 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3200" b="1" dirty="0"/>
              <a:t>cv2</a:t>
            </a:r>
            <a:r>
              <a:rPr lang="en-IN" sz="3200" dirty="0"/>
              <a:t> – For image processing (loading, modifying, and saving images).   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3200" b="1" dirty="0" err="1"/>
              <a:t>os</a:t>
            </a:r>
            <a:r>
              <a:rPr lang="en-IN" sz="3200" dirty="0"/>
              <a:t> – For file handling and system interactions.   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3200" b="1" dirty="0" err="1"/>
              <a:t>tkinter</a:t>
            </a:r>
            <a:r>
              <a:rPr lang="en-IN" sz="3200" dirty="0"/>
              <a:t> – For building a graphical user interface (GUI).   cryptography – For encrypting hidden text before embedding it into the image.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b="1" dirty="0"/>
              <a:t>Platform Used: </a:t>
            </a:r>
          </a:p>
          <a:p>
            <a:pPr marL="571500" indent="-571500">
              <a:buFont typeface="+mj-lt"/>
              <a:buAutoNum type="romanLcPeriod"/>
            </a:pPr>
            <a:r>
              <a:rPr lang="en-IN" sz="3200" dirty="0"/>
              <a:t>Python 3.13.2 (with IDE support). 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2800" b="1" dirty="0">
                <a:solidFill>
                  <a:srgbClr val="0F0F0F"/>
                </a:solidFill>
              </a:rPr>
              <a:t>Encryption &amp; Password Protection </a:t>
            </a:r>
            <a:r>
              <a:rPr lang="en-US" sz="2800" dirty="0">
                <a:solidFill>
                  <a:srgbClr val="0F0F0F"/>
                </a:solidFill>
              </a:rPr>
              <a:t>– Adds an extra security layer by encrypting hidden text, ensuring only authorized users can access it.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b="1" dirty="0">
                <a:solidFill>
                  <a:srgbClr val="0F0F0F"/>
                </a:solidFill>
              </a:rPr>
              <a:t>User-Friendly GUI </a:t>
            </a:r>
            <a:r>
              <a:rPr lang="en-US" sz="2800" dirty="0">
                <a:solidFill>
                  <a:srgbClr val="0F0F0F"/>
                </a:solidFill>
              </a:rPr>
              <a:t>– Simplifies interaction, making steganography accessible to non-technical users.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b="1" dirty="0">
                <a:solidFill>
                  <a:srgbClr val="0F0F0F"/>
                </a:solidFill>
              </a:rPr>
              <a:t> Secure Data Retrieval </a:t>
            </a:r>
            <a:r>
              <a:rPr lang="en-US" sz="2800" dirty="0">
                <a:solidFill>
                  <a:srgbClr val="0F0F0F"/>
                </a:solidFill>
              </a:rPr>
              <a:t>– Hidden messages can only be extracted with the correct password, preventing unauthorized access. 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800" b="1" dirty="0">
                <a:solidFill>
                  <a:srgbClr val="0F0F0F"/>
                </a:solidFill>
              </a:rPr>
              <a:t> Multi-Layer Security </a:t>
            </a:r>
            <a:r>
              <a:rPr lang="en-US" sz="2800" dirty="0">
                <a:solidFill>
                  <a:srgbClr val="0F0F0F"/>
                </a:solidFill>
              </a:rPr>
              <a:t>– Combines encryption and steganography to enhance data confidentiality and prevent detection.</a:t>
            </a:r>
            <a:endParaRPr lang="en-IN" sz="2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610808" cy="502382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/>
              <a:t>This project is useful for: 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b="1" dirty="0"/>
              <a:t>Government &amp; Military Organizations </a:t>
            </a:r>
            <a:r>
              <a:rPr lang="en-US" sz="3200" dirty="0"/>
              <a:t>– To transmit classified messages securely.  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b="1" dirty="0"/>
              <a:t>Businesses &amp; Corporations </a:t>
            </a:r>
            <a:r>
              <a:rPr lang="en-US" sz="3200" dirty="0"/>
              <a:t>– To protect sensitive corporate data. 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b="1" dirty="0"/>
              <a:t>Journalists &amp; Whistleblowers </a:t>
            </a:r>
            <a:r>
              <a:rPr lang="en-US" sz="3200" dirty="0"/>
              <a:t>– To share confidential information without detection. 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b="1" dirty="0"/>
              <a:t>Individuals </a:t>
            </a:r>
            <a:r>
              <a:rPr lang="en-US" sz="3200" dirty="0"/>
              <a:t>– To ensure private communication over digital channels.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EAB5166-9455-96CA-4985-6DBA6C816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21" y="1232452"/>
            <a:ext cx="6565691" cy="49233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cat lying on its back in the grass&#10;&#10;AI-generated content may be incorrect.">
            <a:extLst>
              <a:ext uri="{FF2B5EF4-FFF2-40B4-BE49-F238E27FC236}">
                <a16:creationId xmlns:a16="http://schemas.microsoft.com/office/drawing/2014/main" id="{C519CE9F-7C5D-91E4-CCE5-17C520C0F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75" y="2066925"/>
            <a:ext cx="5176604" cy="367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sz="3200" dirty="0"/>
              <a:t>Steganography is a powerful method for concealing sensitive information within digital images.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3200" dirty="0"/>
              <a:t>Integrating encryption and password protection ensures that hidden data remains secure and accessible only to authorized users, enhancing confidentiality in digital communication.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/>
              <a:t>https://github.com/Gayatri-973/AICTE_Project.git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fadb41d3-f9cb-40fb-903c-8cacaba95bb5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b30265f8-c5e2-4918-b4a1-b977299ca3e2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152</TotalTime>
  <Words>450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Gayatri Shivjatak</cp:lastModifiedBy>
  <cp:revision>28</cp:revision>
  <dcterms:created xsi:type="dcterms:W3CDTF">2021-05-26T16:50:10Z</dcterms:created>
  <dcterms:modified xsi:type="dcterms:W3CDTF">2025-02-25T12:30:20Z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