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72" r:id="rId9"/>
    <p:sldId id="262" r:id="rId10"/>
    <p:sldId id="263" r:id="rId11"/>
    <p:sldId id="273" r:id="rId12"/>
    <p:sldId id="275" r:id="rId13"/>
    <p:sldId id="264" r:id="rId14"/>
    <p:sldId id="265" r:id="rId15"/>
    <p:sldId id="266" r:id="rId16"/>
    <p:sldId id="267" r:id="rId17"/>
    <p:sldId id="268" r:id="rId18"/>
  </p:sldIdLst>
  <p:sldSz cx="6076950" cy="34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-772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1625" y="749905"/>
            <a:ext cx="5473700" cy="1725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8533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957" y="112461"/>
            <a:ext cx="2637693" cy="1897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00" y="2168658"/>
            <a:ext cx="4622718" cy="10650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352" y="71343"/>
            <a:ext cx="5142896" cy="324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ne diagram of main parts of lathe machin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723"/>
            <a:ext cx="6096000" cy="3486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9348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Custom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 saikrupa</dc:creator>
  <cp:keywords/>
  <dc:description>generated using python-pptx</dc:description>
  <cp:lastModifiedBy>PRASAD</cp:lastModifiedBy>
  <cp:revision>20</cp:revision>
  <dcterms:created xsi:type="dcterms:W3CDTF">2013-01-27T09:14:16Z</dcterms:created>
  <dcterms:modified xsi:type="dcterms:W3CDTF">2025-08-01T06:49:46Z</dcterms:modified>
  <cp:category/>
</cp:coreProperties>
</file>