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73" r:id="rId3"/>
    <p:sldId id="276" r:id="rId4"/>
    <p:sldId id="275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356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5C716-0D57-44CD-829C-5BDEE3A32312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E6C79-27EB-4A0C-A770-E031299BA9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737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E6C79-27EB-4A0C-A770-E031299BA99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570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256" y="804152"/>
            <a:ext cx="5696044" cy="2853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96160" y="105485"/>
            <a:ext cx="22955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702" y="804153"/>
            <a:ext cx="5758775" cy="283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4525" y="244205"/>
            <a:ext cx="22479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8139" y="904874"/>
            <a:ext cx="3878431" cy="316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7149" y="231639"/>
            <a:ext cx="38481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5082" y="933192"/>
            <a:ext cx="4035968" cy="32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3425" y="200476"/>
            <a:ext cx="38576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</Words>
  <Application>Microsoft Office PowerPoint</Application>
  <PresentationFormat>Custom</PresentationFormat>
  <Paragraphs>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 saikrupa</dc:creator>
  <cp:keywords/>
  <dc:description>generated using python-pptx</dc:description>
  <cp:lastModifiedBy>PRASAD</cp:lastModifiedBy>
  <cp:revision>4</cp:revision>
  <dcterms:created xsi:type="dcterms:W3CDTF">2013-01-27T09:14:16Z</dcterms:created>
  <dcterms:modified xsi:type="dcterms:W3CDTF">2025-07-31T10:07:56Z</dcterms:modified>
  <cp:category/>
</cp:coreProperties>
</file>