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450" r:id="rId35"/>
    <p:sldId id="343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6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64" r:id="rId52"/>
    <p:sldId id="365" r:id="rId53"/>
    <p:sldId id="366" r:id="rId54"/>
    <p:sldId id="367" r:id="rId55"/>
    <p:sldId id="451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11" r:id="rId66"/>
    <p:sldId id="412" r:id="rId67"/>
    <p:sldId id="413" r:id="rId68"/>
    <p:sldId id="414" r:id="rId69"/>
    <p:sldId id="415" r:id="rId70"/>
    <p:sldId id="416" r:id="rId71"/>
    <p:sldId id="417" r:id="rId72"/>
    <p:sldId id="418" r:id="rId73"/>
    <p:sldId id="419" r:id="rId74"/>
    <p:sldId id="436" r:id="rId75"/>
    <p:sldId id="437" r:id="rId76"/>
    <p:sldId id="438" r:id="rId77"/>
    <p:sldId id="439" r:id="rId78"/>
    <p:sldId id="440" r:id="rId79"/>
    <p:sldId id="441" r:id="rId80"/>
    <p:sldId id="442" r:id="rId81"/>
    <p:sldId id="443" r:id="rId82"/>
    <p:sldId id="444" r:id="rId83"/>
    <p:sldId id="445" r:id="rId84"/>
    <p:sldId id="446" r:id="rId85"/>
    <p:sldId id="452" r:id="rId86"/>
    <p:sldId id="447" r:id="rId87"/>
    <p:sldId id="448" r:id="rId88"/>
    <p:sldId id="449" r:id="rId8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e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e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jpe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jpe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2-Shaper-slotter-planer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0-Shaper-slotter-planer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1-Shaper-slotter-planer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2-Shaper-slotter-planer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3-Shaper-slotter-planer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4-Shaper-slotter-planer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5-Shaper-slotter-planer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6-Shaper-slotter-planer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7-Shaper-slotter-planer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8-Shaper-slotter-planer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6357" y="9728"/>
            <a:ext cx="9156716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3-Shaper-slotter-planer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2-Shaper-slotter-planer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3-Shaper-slotter-planer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4-Shaper-slotter-planer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5-Shaper-slotter-planer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6-Shaper-slotter-planer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7-Shaper-slotter-planer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8-Shaper-slotter-planer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9-Shaper-slotter-planer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0-Shaper-slotter-planer-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1-Shaper-slotter-planer-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4-Shaper-slotter-planer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2-Shaper-slotter-planer-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3-Shaper-slotter-planer-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4-Shaper-slotter-planer-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5-Shaper-slotter-planer-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1769" y="856035"/>
            <a:ext cx="7882785" cy="3941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8-Shaper-slotter-planer-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9-Shaper-slotter-planer-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0-Shaper-slotter-planer-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1-Shaper-slotter-planer-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2-Shaper-slotter-planer-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05-Shaper-slotter-planer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3-Shaper-slotter-planer-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4-Shaper-slotter-planer-9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5-Shaper-slotter-planer-9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1-Shaper-slotter-planer-10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2-Shaper-slotter-planer-10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413" y="479531"/>
            <a:ext cx="6624536" cy="585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4-Shaper-slotter-planer-10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5-Shaper-slotter-planer-10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6-Shaper-slotter-planer-10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7-Shaper-slotter-planer-10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5-Shaper-slotter-planer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8-Shaper-slotter-planer-10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9-Shaper-slotter-planer-10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0-Shaper-slotter-planer-1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1-Shaper-slotter-planer-1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2-Shaper-slotter-planer-1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9574" y="1196502"/>
            <a:ext cx="7918315" cy="3764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8-Shaper-slotter-planer-1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9-Shaper-slotter-planer-1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0-Shaper-slotter-planer-14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1-Shaper-slotter-planer-14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6-Shaper-slotter-planer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2-Shaper-slotter-planer-14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3-Shaper-slotter-planer-14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4-Shaper-slotter-planer-14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5-Shaper-slotter-planer-14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5412" y="42613"/>
            <a:ext cx="6504299" cy="6601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6-Shaper-slotter-planer-15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7-Shaper-slotter-planer-15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8-Shaper-slotter-planer-15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9-Shaper-slotter-planer-15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0-Shaper-slotter-planer-16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7-Shaper-slotter-planer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1-Shaper-slotter-planer-16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2-Shaper-slotter-planer-16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3-Shaper-slotter-planer-16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4-Shaper-slotter-planer-16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1-Shaper-slotter-planer-18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2-Shaper-slotter-planer-18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3-Shaper-slotter-planer-18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4-Shaper-slotter-planer-18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5-Shaper-slotter-planer-18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6-Shaper-slotter-planer-18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8-Shaper-slotter-planer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7-Shaper-slotter-planer-18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8-Shaper-slotter-planer-18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9-Shaper-slotter-planer-18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0-Shaper-slotter-planer-19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1-Shaper-slotter-planer-19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011676"/>
            <a:ext cx="7315200" cy="3968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2-Shaper-slotter-planer-19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3-Shaper-slotter-planer-19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7863" y="57951"/>
            <a:ext cx="6712085" cy="680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9-Shaper-slotter-planer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0</Words>
  <Application>Microsoft Macintosh PowerPoint</Application>
  <PresentationFormat>On-screen Show (4:3)</PresentationFormat>
  <Paragraphs>0</Paragraphs>
  <Slides>88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8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  <vt:lpstr>Slide 84</vt:lpstr>
      <vt:lpstr>Slide 85</vt:lpstr>
      <vt:lpstr>Slide 86</vt:lpstr>
      <vt:lpstr>Slide 87</vt:lpstr>
      <vt:lpstr>Slide 88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/>
  <cp:keywords/>
  <dc:description>generated using python-pptx</dc:description>
  <cp:lastModifiedBy>PRASAD</cp:lastModifiedBy>
  <cp:revision>47</cp:revision>
  <dcterms:created xsi:type="dcterms:W3CDTF">2013-01-27T09:14:16Z</dcterms:created>
  <dcterms:modified xsi:type="dcterms:W3CDTF">2025-08-02T09:40:04Z</dcterms:modified>
  <cp:category/>
</cp:coreProperties>
</file>