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81" r:id="rId5"/>
    <p:sldId id="282" r:id="rId6"/>
    <p:sldId id="283" r:id="rId7"/>
    <p:sldId id="285" r:id="rId8"/>
    <p:sldId id="286" r:id="rId9"/>
    <p:sldId id="269" r:id="rId10"/>
    <p:sldId id="270" r:id="rId11"/>
    <p:sldId id="27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7" r:id="rId20"/>
    <p:sldId id="290" r:id="rId21"/>
    <p:sldId id="292" r:id="rId22"/>
    <p:sldId id="291" r:id="rId23"/>
    <p:sldId id="293" r:id="rId24"/>
    <p:sldId id="294" r:id="rId25"/>
    <p:sldId id="296" r:id="rId26"/>
    <p:sldId id="29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Rod-wire-and-tube-draw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49" y="1427367"/>
            <a:ext cx="6934200" cy="3714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Rod-wire-and-tube-draw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Rod-wire-and-tube-draw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Rod-wire-and-tube-draw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Rod-wire-and-tube-draw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Rod-wire-and-tube-drawing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Rod-wire-and-tube-drawing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Rod-wire-and-tube-drawing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Rod-wire-and-tube-drawing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799" y="216310"/>
            <a:ext cx="8642555" cy="642046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Forces and power requirement </a:t>
            </a:r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795337"/>
            <a:ext cx="81343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Rod-wire-and-tube-draw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29" y="0"/>
            <a:ext cx="66416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Forces and power requirement in </a:t>
            </a:r>
            <a:r>
              <a:rPr lang="en-US" sz="2400" b="1" u="sng" dirty="0" smtClean="0"/>
              <a:t>drawing </a:t>
            </a:r>
            <a:r>
              <a:rPr lang="en-US" sz="2400" b="1" u="sng" dirty="0"/>
              <a:t>process:</a:t>
            </a:r>
            <a:endParaRPr lang="en-US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564433"/>
            <a:ext cx="91916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82" y="1948016"/>
            <a:ext cx="3543300" cy="838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85" y="2943839"/>
            <a:ext cx="58007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5845" cy="2638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017" y="4876719"/>
            <a:ext cx="4181475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2167"/>
            <a:ext cx="5695950" cy="2343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64" y="4750744"/>
            <a:ext cx="1781175" cy="933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39" y="5572044"/>
            <a:ext cx="381000" cy="266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39" y="6019644"/>
            <a:ext cx="4267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9" y="464113"/>
            <a:ext cx="66008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7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2809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8" y="3010822"/>
            <a:ext cx="5876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9" y="88951"/>
            <a:ext cx="78676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9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5845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5" y="2638425"/>
            <a:ext cx="6619875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91100"/>
            <a:ext cx="7924800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012" y="5924550"/>
            <a:ext cx="19812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9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1" y="412648"/>
            <a:ext cx="71913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8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Rod-wire-and-tube-draw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Rod-wire-and-tube-drawing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4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Rod-wire-and-tube-drawing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Rod-wire-and-tube-drawing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Rod-wire-and-tube-drawing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9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Rod-wire-and-tube-drawing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3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Rod-wire-and-tube-draw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12</Words>
  <Application>Microsoft Office PowerPoint</Application>
  <PresentationFormat>On-screen Show (4:3)</PresentationFormat>
  <Paragraphs>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PRASAD</dc:creator>
  <cp:keywords/>
  <dc:description>generated using python-pptx</dc:description>
  <cp:lastModifiedBy>PRASAD</cp:lastModifiedBy>
  <cp:revision>12</cp:revision>
  <dcterms:created xsi:type="dcterms:W3CDTF">2013-01-27T09:14:16Z</dcterms:created>
  <dcterms:modified xsi:type="dcterms:W3CDTF">2025-03-11T10:33:03Z</dcterms:modified>
  <cp:category/>
</cp:coreProperties>
</file>