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65" r:id="rId5"/>
    <p:sldId id="268" r:id="rId6"/>
    <p:sldId id="260" r:id="rId7"/>
    <p:sldId id="261" r:id="rId8"/>
    <p:sldId id="262" r:id="rId9"/>
    <p:sldId id="263" r:id="rId10"/>
    <p:sldId id="267" r:id="rId11"/>
    <p:sldId id="266" r:id="rId12"/>
    <p:sldId id="269" r:id="rId13"/>
    <p:sldId id="271" r:id="rId14"/>
    <p:sldId id="273" r:id="rId15"/>
    <p:sldId id="296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75E-B552-401F-8C5D-B4A87303C0B5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1EB-0ACE-4C1F-B97B-A74380DA3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9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75E-B552-401F-8C5D-B4A87303C0B5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1EB-0ACE-4C1F-B97B-A74380DA3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29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75E-B552-401F-8C5D-B4A87303C0B5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1EB-0ACE-4C1F-B97B-A74380DA3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5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75E-B552-401F-8C5D-B4A87303C0B5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1EB-0ACE-4C1F-B97B-A74380DA3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75E-B552-401F-8C5D-B4A87303C0B5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1EB-0ACE-4C1F-B97B-A74380DA3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75E-B552-401F-8C5D-B4A87303C0B5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1EB-0ACE-4C1F-B97B-A74380DA3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75E-B552-401F-8C5D-B4A87303C0B5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1EB-0ACE-4C1F-B97B-A74380DA3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26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75E-B552-401F-8C5D-B4A87303C0B5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1EB-0ACE-4C1F-B97B-A74380DA3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72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75E-B552-401F-8C5D-B4A87303C0B5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1EB-0ACE-4C1F-B97B-A74380DA3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23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75E-B552-401F-8C5D-B4A87303C0B5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1EB-0ACE-4C1F-B97B-A74380DA3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75E-B552-401F-8C5D-B4A87303C0B5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1EB-0ACE-4C1F-B97B-A74380DA3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1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675E-B552-401F-8C5D-B4A87303C0B5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81EB-0ACE-4C1F-B97B-A74380DA3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7710"/>
            <a:ext cx="9144000" cy="75738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ELECTRIC DISCHARGE MACHINING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504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Electrical-discharge-machin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Electrical-discharge-machin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5" y="295564"/>
            <a:ext cx="11545455" cy="6419272"/>
          </a:xfrm>
        </p:spPr>
        <p:txBody>
          <a:bodyPr/>
          <a:lstStyle/>
          <a:p>
            <a:pPr algn="l"/>
            <a:r>
              <a:rPr lang="en-US" b="1" u="sng" dirty="0"/>
              <a:t>Power Circuits for EDM</a:t>
            </a:r>
            <a:r>
              <a:rPr lang="en-US" b="1" u="sng" dirty="0" smtClean="0"/>
              <a:t>: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Resistance capacitance relaxation circuit with a constant DC source</a:t>
            </a:r>
          </a:p>
          <a:p>
            <a:pPr algn="l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03" y="1543505"/>
            <a:ext cx="7220321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5" y="295564"/>
            <a:ext cx="11545455" cy="6419272"/>
          </a:xfrm>
        </p:spPr>
        <p:txBody>
          <a:bodyPr/>
          <a:lstStyle/>
          <a:p>
            <a:pPr algn="l"/>
            <a:r>
              <a:rPr lang="en-US" b="1" u="sng" dirty="0" smtClean="0"/>
              <a:t>Power Circuits for EDM:</a:t>
            </a:r>
          </a:p>
          <a:p>
            <a:pPr algn="l"/>
            <a:r>
              <a:rPr lang="en-US" dirty="0" smtClean="0"/>
              <a:t>2) Rotary impulse generator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16" y="1495325"/>
            <a:ext cx="8109367" cy="424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5" y="295564"/>
            <a:ext cx="11545455" cy="6419272"/>
          </a:xfrm>
        </p:spPr>
        <p:txBody>
          <a:bodyPr/>
          <a:lstStyle/>
          <a:p>
            <a:pPr algn="l"/>
            <a:r>
              <a:rPr lang="en-US" b="1" u="sng" dirty="0"/>
              <a:t>Power Circuits for EDM</a:t>
            </a:r>
            <a:r>
              <a:rPr lang="en-US" b="1" u="sng" dirty="0" smtClean="0"/>
              <a:t>:</a:t>
            </a:r>
          </a:p>
          <a:p>
            <a:pPr algn="l"/>
            <a:r>
              <a:rPr lang="en-US" dirty="0"/>
              <a:t>3</a:t>
            </a:r>
            <a:r>
              <a:rPr lang="en-US" dirty="0" smtClean="0"/>
              <a:t>) Controlled pulse circuits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309" y="1504536"/>
            <a:ext cx="8033163" cy="48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872"/>
            <a:ext cx="10515600" cy="576132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Mechanics of metal removal in EDM:</a:t>
            </a:r>
          </a:p>
          <a:p>
            <a:r>
              <a:rPr lang="en-US" sz="2400" dirty="0" smtClean="0"/>
              <a:t>Metal removal rate is usually expressed as cubic mm per minute.</a:t>
            </a:r>
          </a:p>
          <a:p>
            <a:r>
              <a:rPr lang="en-US" sz="2400" dirty="0" smtClean="0"/>
              <a:t>MRR influenced by machine settings, the melting point of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, thermal conductivity of the w/p.</a:t>
            </a:r>
          </a:p>
          <a:p>
            <a:pPr marL="0" indent="0">
              <a:buNone/>
            </a:pPr>
            <a:r>
              <a:rPr lang="en-US" sz="2400" dirty="0" smtClean="0"/>
              <a:t>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05" y="3581832"/>
            <a:ext cx="1114425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2996044"/>
            <a:ext cx="641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7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9-unconventional-machining-process-6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06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0-unconventional-machining-process-7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0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3-unconventional-machining-process-7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6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4-unconventional-machining-process-7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Electrical-discharge-machin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7" y="184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3-unconventional-machining-process-6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2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4-unconventional-machining-process-6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6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5-unconventional-machining-process-6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6-unconventional-machining-process-6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7-unconventional-machining-process-6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71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8-unconventional-machining-process-6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97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5" y="295564"/>
            <a:ext cx="11545455" cy="6419272"/>
          </a:xfrm>
        </p:spPr>
        <p:txBody>
          <a:bodyPr/>
          <a:lstStyle/>
          <a:p>
            <a:pPr algn="l"/>
            <a:r>
              <a:rPr lang="en-US" b="1" u="sng" dirty="0" smtClean="0"/>
              <a:t>Accuracy of machining:</a:t>
            </a:r>
          </a:p>
          <a:p>
            <a:pPr algn="l"/>
            <a:r>
              <a:rPr lang="en-US" dirty="0" smtClean="0"/>
              <a:t>Factors responsible for inaccuracy in the size and shape 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Side sparks between the tool and the w/p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Value of capacitance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Machining area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Wear of the tool electrode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Inefficient cleaning of the dielectric fluid.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Inaccurate mounting of the w/p and the tool electrode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Displacement or deviation of the working head.</a:t>
            </a:r>
          </a:p>
          <a:p>
            <a:pPr algn="l"/>
            <a:r>
              <a:rPr lang="en-US" b="1" u="sng" dirty="0" smtClean="0"/>
              <a:t>Surface Finish: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At higher pulse energies the surface will be rough.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pulse energy is a function of the capacitance and the working voltage of the circuit.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Therefore, by varying these two parameters fine surface could be obtained.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4929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6-unconventional-machining-process-7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31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49" y="696334"/>
            <a:ext cx="9759626" cy="59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10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03201"/>
            <a:ext cx="9088581" cy="64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Electrical-discharge-machin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8-unconventional-machining-process-7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43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9-unconventional-machining-process-7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9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0-unconventional-machining-process-8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043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04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1-unconventional-machining-process-8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4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5" y="295564"/>
            <a:ext cx="11545455" cy="6419272"/>
          </a:xfrm>
        </p:spPr>
        <p:txBody>
          <a:bodyPr/>
          <a:lstStyle/>
          <a:p>
            <a:pPr algn="l"/>
            <a:r>
              <a:rPr lang="en-US" b="1" u="sng" dirty="0" smtClean="0"/>
              <a:t>Advantages: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can machine any complicated through hole dies of electrically conductive materials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time utilization is high as it continuously work throughout the day.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Small batch productions including prototypes can be machined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process has high surface finish.</a:t>
            </a:r>
          </a:p>
          <a:p>
            <a:pPr algn="l"/>
            <a:endParaRPr lang="en-US" dirty="0" smtClean="0"/>
          </a:p>
          <a:p>
            <a:pPr algn="l"/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472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Electrical-discharge-machin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Electrical-discharge-machin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Electrical-discharge-machin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Electrical-discharge-machin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Electrical-discharge-machin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Electrical-discharge-machin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217</Words>
  <Application>Microsoft Office PowerPoint</Application>
  <PresentationFormat>Widescreen</PresentationFormat>
  <Paragraphs>36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</dc:creator>
  <cp:lastModifiedBy>PRASAD</cp:lastModifiedBy>
  <cp:revision>19</cp:revision>
  <dcterms:created xsi:type="dcterms:W3CDTF">2024-05-29T07:28:44Z</dcterms:created>
  <dcterms:modified xsi:type="dcterms:W3CDTF">2024-06-01T05:30:29Z</dcterms:modified>
</cp:coreProperties>
</file>