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364A-F6C0-1284-4012-5B471A7B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65DAF-F780-7052-2FBC-ADCC8FB44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F9120-FEFE-98D7-DDB3-31B82BE2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F2853-015F-F6D8-7778-FBD9C88F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2942-DDB8-2408-8C71-FE2B4B39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1070-6506-2C28-3257-BC6858F7F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C0153-ACCD-E915-A4A5-E79C44FD2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411E5-9322-89F4-F2EA-615088FF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CADEB-C53B-8128-F848-FC39BC65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0EB39-76E4-0652-25B0-0CD1D12C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88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81999-934A-8FC7-4E3D-130DD0555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AB66-C87D-A8FC-FE79-37F8D0F6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D8C51-37B4-617C-B625-A7D364FB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1F75E-C908-DF4F-5909-C520EA9D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35F0-F120-EA0A-B63D-B90F6036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78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75B1-715E-B5B7-8411-26C3CD75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DAB87-60F6-5591-DEFF-90BDD2EDB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B3C9B-E178-6B2E-61D1-B49F0724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BEED4-A988-87D0-998F-00AFD99D9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008CB-9D95-0DDC-BC21-59BFCA60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5459-910E-AFEF-E78F-DE8E0270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B4D5-81EA-5F96-89F3-15A4DF5D2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5AA2-3F59-E98A-B706-745F6B78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AD203-021A-4888-8B34-D3383ED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75F5C-26B2-BEE9-A396-5E821D26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76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12C3-028F-164D-481A-892B349F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84785-21AC-74DE-E082-682F8269A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43EEE-6920-05D6-8111-DB3436CDC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27B5F-9E72-E898-E0D8-0B5152B6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02F08-9882-F70A-625B-17A18B3A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BA75F-C375-1529-EF86-FC5C2AEB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36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CEDE-5489-7B60-2045-57DD9596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08B33-8339-DA0F-53BA-BC4E04008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77829-4739-79D7-119E-92FB151C3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9B703-5AD9-7B10-D60D-21F09780A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93B49-D214-3F18-2EFB-43E0E4F58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E6325-B416-12C3-B85E-7E6E497C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E0934-4224-2C64-ED34-92E8B637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43947-FFB0-1671-D7E9-670F281B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85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02DF-8D7F-0731-12EB-89A01DC6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297EF-D804-D2DF-E09E-A7AA430D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81FE7-63F4-0F15-E270-725E5FAD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58F46-003E-B9EF-5D9F-1CEE5BBE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1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44DF7-9362-45EA-8F82-DA9A0911C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85A93-7065-50B3-2494-272B1A77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4F599-D77C-4D60-82B4-1CDCC26F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62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1A30-72E2-4476-D144-2863CB48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12FD-9533-61FF-B7D3-FEB13E92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624C0-DBAB-204D-39E9-39CB08151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71CC-C3BC-930D-D784-40A1373E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AD4E9-49AF-B174-4E72-9F6A59F7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7B0A7-FEF9-5326-1F2D-D4F3DBC3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99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9EC7-9566-A670-125D-CC5DE9AC8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2F49A-E0B7-84A5-0820-5D5763B83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C188B-A95B-0A9F-6C87-8B75AE28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77A10-31AC-7A0E-6281-474A1A8A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15313-2EF5-F999-C236-13FFB6F76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618A8-CCFF-5FAC-3248-E4E41638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03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133DE-A581-B0DB-E77C-9343F2BF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8CE2-E17A-AFEC-87E8-ED9BA76C7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ADFFD-0665-C3B8-A5B5-DE3684AAB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AAD6F-3BC0-4D1C-8D09-84EEA38D7127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8046-87F3-7955-78B6-89BF45C38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953E0-D9EB-2A24-E3F7-4F899F393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4409-E438-4A7E-85CB-4CBE35E88D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91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92475A-77C9-6F9F-ADE0-BFE0BC3B6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1" y="-56964"/>
            <a:ext cx="12293269" cy="69149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CC97160-1D40-E5AD-ED25-CDEC6B71F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4783" y="1912776"/>
            <a:ext cx="8695667" cy="267311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rPr>
              <a:t>Sales Analysis Dashboard	</a:t>
            </a:r>
            <a:endParaRPr lang="en-IN" sz="4800" dirty="0">
              <a:solidFill>
                <a:schemeClr val="bg1"/>
              </a:solidFill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1AFD3-5E43-BC11-AECA-CECC4498E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44" y="1728500"/>
            <a:ext cx="1015873" cy="1015873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7EF8A7D-6FEC-ED3E-3170-13B36E07C7E2}"/>
              </a:ext>
            </a:extLst>
          </p:cNvPr>
          <p:cNvSpPr txBox="1">
            <a:spLocks/>
          </p:cNvSpPr>
          <p:nvPr/>
        </p:nvSpPr>
        <p:spPr>
          <a:xfrm>
            <a:off x="2074505" y="3545633"/>
            <a:ext cx="8695667" cy="242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bg1"/>
                </a:solidFill>
                <a:latin typeface="Comic Sans MS" panose="030F0702030302020204" pitchFamily="66" charset="0"/>
                <a:ea typeface="Yu Gothic Medium" panose="020B0500000000000000" pitchFamily="34" charset="-128"/>
              </a:rPr>
              <a:t>Gahyethri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  <a:ea typeface="Yu Gothic Medium" panose="020B0500000000000000" pitchFamily="34" charset="-128"/>
              </a:rPr>
              <a:t> Ponnaboina</a:t>
            </a:r>
            <a:endParaRPr lang="en-IN" sz="2800" dirty="0">
              <a:solidFill>
                <a:schemeClr val="bg1"/>
              </a:solidFill>
              <a:latin typeface="Comic Sans MS" panose="030F0702030302020204" pitchFamily="66" charset="0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61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CEC03-A09C-C754-D022-A122C1C6B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6794C6A-F565-F1F4-B72D-C719ECBF2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34F029-FDA0-4D2B-DCDE-CD7E46CFC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39" y="167951"/>
            <a:ext cx="11516368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3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AA7BB-B35B-B11B-C3A6-648BA8FA2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B97DA6-8900-EDED-B445-E13FF9056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9F2326-9DC0-5F63-8EE4-0D04CEF36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4724" y="350197"/>
            <a:ext cx="2529191" cy="9144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Topics:-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4D005-82F8-CBF7-D334-66794FA6F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018" y="1264597"/>
            <a:ext cx="5885234" cy="5389122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Introduction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Key Findings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Actionable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Methodologies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4000" dirty="0" err="1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Approches</a:t>
            </a:r>
            <a:endParaRPr lang="en-US" sz="4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Insights</a:t>
            </a:r>
            <a:endParaRPr lang="en-IN" sz="4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EA034-3929-91A6-FDE6-08E9D2FF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6B289-E151-46CB-CDAA-D6E2CFAC4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B7DF5-AB47-5A52-2A30-614F887E8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04" y="-571871"/>
            <a:ext cx="11420272" cy="16557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Introduction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3D742-12D4-0A22-A533-E1A18FDAD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562" y="1083891"/>
            <a:ext cx="11420272" cy="5511461"/>
          </a:xfrm>
        </p:spPr>
        <p:txBody>
          <a:bodyPr/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</a:t>
            </a:r>
            <a:r>
              <a:rPr lang="en-US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Sales Analysis Dashboard</a:t>
            </a: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provides a comprehensive view of business performance by analyzing key sales metrics, customer insights, product trends, and regional performance. It offers real-time data visualization, enabling businesses to track total sales, profits, and order trends over time. 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dashboard highlights top-performing products, identifies high-value customers, evaluates shipping efficiency, and assesses the impact of discounts on profitability.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With interactive charts and detailed insights, this tool helps organizations make data-driven decisions to optimize sales strategies, improve operational efficiency, and maximize revenue growth.</a:t>
            </a:r>
            <a:endParaRPr lang="en-IN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BD76E-BB8B-5586-EE66-53239F7B6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38" y="34009"/>
            <a:ext cx="1015873" cy="10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2D660-009E-0D91-7335-03D082D8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BE749E-59BF-732C-F4F0-4CB329B13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8C2C8-5A61-C06A-A021-606D81DB0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49"/>
            <a:ext cx="9144000" cy="206226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Key Findings</a:t>
            </a:r>
            <a:br>
              <a:rPr lang="en-US" dirty="0">
                <a:solidFill>
                  <a:schemeClr val="bg2"/>
                </a:solidFill>
              </a:rPr>
            </a:b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3369B-82CA-A2C7-A043-496F059D1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78603"/>
            <a:ext cx="10139464" cy="5009745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2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Identifying Unique Values in Categorical Columns.</a:t>
            </a:r>
          </a:p>
          <a:p>
            <a:pPr marL="457200" indent="-457200" algn="l">
              <a:lnSpc>
                <a:spcPct val="2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Designed Column Charts Using Top N Filters to Showcase the Top 10 Values</a:t>
            </a:r>
          </a:p>
          <a:p>
            <a:pPr marL="457200" indent="-457200" algn="l">
              <a:lnSpc>
                <a:spcPct val="2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Tabular Representation of Min and Max Values for Each Numerical Column</a:t>
            </a:r>
          </a:p>
          <a:p>
            <a:pPr marL="457200" indent="-457200" algn="l">
              <a:lnSpc>
                <a:spcPct val="2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Analyzing the Distribution of Each Numerical Column with Histograms</a:t>
            </a:r>
          </a:p>
          <a:p>
            <a:pPr marL="457200" indent="-457200" algn="l">
              <a:lnSpc>
                <a:spcPct val="22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Visual cards highlight average values for each column.</a:t>
            </a:r>
          </a:p>
          <a:p>
            <a:pPr algn="l">
              <a:lnSpc>
                <a:spcPct val="220000"/>
              </a:lnSpc>
            </a:pPr>
            <a:endParaRPr lang="en-IN" sz="20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B959A-064D-BAF4-6C72-7FF2A81AB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43" y="376727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9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70A8-869B-B9C5-202B-2E46E781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2E48ED-5B82-8E9F-CA8F-1475B236D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3FB71B-260C-2206-9FBB-8DE18A8FD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103"/>
            <a:ext cx="9144000" cy="1108952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Insights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14BFA-4305-E7BA-1502-2DB1E59CF2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128" y="904672"/>
            <a:ext cx="11060349" cy="59533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Certain categories show higher profit margins, providing opportunities for focused marketing strategies.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Certain categories show higher profit margins, providing opportunities for focused marketing strategies.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Discounts influence sales volume, but excessive discounting impacts overall profit margins.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Sales are stronger in certain regions/cities, offering potential areas for regional marketing focus or expansion.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Some products are consistently top performers, while others underperform and may need further marketing efforts </a:t>
            </a:r>
            <a:endParaRPr lang="en-IN" sz="32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46894D-F05A-044B-A5D5-3D7B2A075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50" y="430229"/>
            <a:ext cx="934885" cy="9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9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AB9A1-5E34-E459-C29F-E0664D5F8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E2E417-803C-7E3C-5904-57B3D0193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961527-2FE6-1883-8ECC-D2AB3FB83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004" y="-204280"/>
            <a:ext cx="8787319" cy="1692611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Actionable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C7098-C3B4-7F79-1B57-05C77C106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689" y="1673157"/>
            <a:ext cx="10282138" cy="5184843"/>
          </a:xfrm>
        </p:spPr>
        <p:txBody>
          <a:bodyPr>
            <a:normAutofit/>
          </a:bodyPr>
          <a:lstStyle/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Apply a correlation coefficient to quantify the strength of the relationship between sales and profit.“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Segment sales and profit data by region or team to identify high-performing areas.</a:t>
            </a:r>
            <a:endParaRPr lang="en-US" dirty="0">
              <a:solidFill>
                <a:schemeClr val="bg1"/>
              </a:solidFill>
              <a:highlight>
                <a:srgbClr val="000080"/>
              </a:highlight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Look for seasonal patterns in sales and profit to forecast future performance.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Visualize missing data patterns to identify any systematic absence across certain variables.</a:t>
            </a:r>
          </a:p>
          <a:p>
            <a:pPr marL="457200" indent="-457200" algn="l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Use a scatter plot or a matrix to compare different profit and sales bins side-by-side."</a:t>
            </a:r>
            <a:endParaRPr lang="en-IN" dirty="0">
              <a:solidFill>
                <a:schemeClr val="bg1"/>
              </a:solidFill>
              <a:highlight>
                <a:srgbClr val="000080"/>
              </a:highligh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F7174-3949-2B29-FF15-86905F35D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459" y="561537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2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0D9F-FBA9-6E9E-D756-805CE9230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3BA9BB-89C3-BC4F-DF2B-1D4D1808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A1356-C318-258C-6B97-789B34FF7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"/>
            <a:ext cx="8592766" cy="9048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/>
                </a:solidFill>
              </a:rPr>
              <a:t>Methodologies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A7659-253F-498F-3281-624196398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420238"/>
            <a:ext cx="10207558" cy="4834646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sz="28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Import and clean data</a:t>
            </a:r>
            <a:r>
              <a:rPr lang="en-IN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.</a:t>
            </a:r>
            <a:endParaRPr lang="en-US" sz="28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Create DAX measures</a:t>
            </a: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key metrics.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Use </a:t>
            </a:r>
            <a:r>
              <a:rPr lang="en-US" sz="28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cards, charts</a:t>
            </a: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, and </a:t>
            </a:r>
            <a:r>
              <a:rPr lang="en-US" sz="28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line graphs</a:t>
            </a: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visuals.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Add </a:t>
            </a:r>
            <a:r>
              <a:rPr lang="en-US" sz="28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filters</a:t>
            </a: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and </a:t>
            </a:r>
            <a:r>
              <a:rPr lang="en-US" sz="28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slicers</a:t>
            </a: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interactivity.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Enable </a:t>
            </a:r>
            <a:r>
              <a:rPr lang="en-US" sz="2800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drill-down</a:t>
            </a: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for detailed views.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Add filters for time, region, or product to make the dashboard interactive.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Allow users to click for detailed views of specific data points.</a:t>
            </a:r>
            <a:endParaRPr lang="en-IN" sz="2800" dirty="0">
              <a:solidFill>
                <a:schemeClr val="bg1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12922-F104-2C68-A68F-BA93859996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931" y="342900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D006C-7961-E650-5214-30F547E5A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CAC520-49CB-45CF-EE69-D0AAAA956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121F80B9-E73E-4C85-C5A2-3E48486E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550" y="253389"/>
            <a:ext cx="4543425" cy="1219200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solidFill>
                  <a:schemeClr val="bg1"/>
                </a:solidFill>
                <a:highlight>
                  <a:srgbClr val="000080"/>
                </a:highlight>
                <a:latin typeface="Mongolian Baiti" panose="03000500000000000000" pitchFamily="66" charset="0"/>
                <a:cs typeface="Mongolian Baiti" panose="03000500000000000000" pitchFamily="66" charset="0"/>
              </a:rPr>
              <a:t>Dashborads</a:t>
            </a:r>
            <a:endParaRPr lang="en-IN" sz="4400" dirty="0">
              <a:solidFill>
                <a:schemeClr val="bg1"/>
              </a:solidFill>
              <a:highlight>
                <a:srgbClr val="000080"/>
              </a:highligh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F72CD5-A465-71EB-CB78-DA2D6D2FC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88" y="253465"/>
            <a:ext cx="609524" cy="609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197F57-5208-1057-FFF2-218FE30BA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08877"/>
            <a:ext cx="11318033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10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596DF-4328-7535-5982-EE32A3A1C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9EE3CC-D838-2F4E-FA24-7775FBC2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FAFB61-AAD1-7E6F-2463-D00CC1DE0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5" y="277804"/>
            <a:ext cx="11164475" cy="63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5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383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Gadugi</vt:lpstr>
      <vt:lpstr>Mongolian Baiti</vt:lpstr>
      <vt:lpstr>Office Theme</vt:lpstr>
      <vt:lpstr>PowerPoint Presentation</vt:lpstr>
      <vt:lpstr>Topics:-</vt:lpstr>
      <vt:lpstr>Introduction</vt:lpstr>
      <vt:lpstr>Key Findings </vt:lpstr>
      <vt:lpstr>Insights</vt:lpstr>
      <vt:lpstr>Actionable</vt:lpstr>
      <vt:lpstr>Methodologies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Srijai Ponnaboina</dc:creator>
  <cp:lastModifiedBy>Srijai Ponnaboina</cp:lastModifiedBy>
  <cp:revision>16</cp:revision>
  <dcterms:created xsi:type="dcterms:W3CDTF">2025-02-01T15:57:15Z</dcterms:created>
  <dcterms:modified xsi:type="dcterms:W3CDTF">2025-02-04T06:44:18Z</dcterms:modified>
</cp:coreProperties>
</file>