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6" r:id="rId6"/>
    <p:sldId id="277" r:id="rId7"/>
    <p:sldId id="269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78" r:id="rId17"/>
    <p:sldId id="287" r:id="rId18"/>
    <p:sldId id="263" r:id="rId19"/>
    <p:sldId id="26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3FCED-90DD-4031-8A4D-EC7BD474C256}">
  <a:tblStyle styleId="{4583FCED-90DD-4031-8A4D-EC7BD474C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 Shastri" userId="d2be0bd8326b556e" providerId="LiveId" clId="{00A84A0D-E0A7-4B27-A697-49B539511331}"/>
    <pc:docChg chg="delSld modSld sldOrd">
      <pc:chgData name="Gayatri Shastri" userId="d2be0bd8326b556e" providerId="LiveId" clId="{00A84A0D-E0A7-4B27-A697-49B539511331}" dt="2021-07-20T12:55:29.999" v="2" actId="47"/>
      <pc:docMkLst>
        <pc:docMk/>
      </pc:docMkLst>
      <pc:sldChg chg="ord">
        <pc:chgData name="Gayatri Shastri" userId="d2be0bd8326b556e" providerId="LiveId" clId="{00A84A0D-E0A7-4B27-A697-49B539511331}" dt="2021-07-20T12:54:14.154" v="1"/>
        <pc:sldMkLst>
          <pc:docMk/>
          <pc:sldMk cId="859511340" sldId="284"/>
        </pc:sldMkLst>
      </pc:sldChg>
      <pc:sldChg chg="del">
        <pc:chgData name="Gayatri Shastri" userId="d2be0bd8326b556e" providerId="LiveId" clId="{00A84A0D-E0A7-4B27-A697-49B539511331}" dt="2021-07-20T12:55:29.999" v="2" actId="47"/>
        <pc:sldMkLst>
          <pc:docMk/>
          <pc:sldMk cId="800358673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13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83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7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38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7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26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680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0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99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10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7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sz="30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553114" y="215764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RESTAURANT-BOT 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16387" y="306602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-GAYATRI SHASTRI</a:t>
            </a:r>
            <a:endParaRPr dirty="0"/>
          </a:p>
        </p:txBody>
      </p:sp>
      <p:grpSp>
        <p:nvGrpSpPr>
          <p:cNvPr id="107" name="Google Shape;1128;p40">
            <a:extLst>
              <a:ext uri="{FF2B5EF4-FFF2-40B4-BE49-F238E27FC236}">
                <a16:creationId xmlns:a16="http://schemas.microsoft.com/office/drawing/2014/main" id="{A48F4F32-7934-4591-A346-AFF6D60E7A09}"/>
              </a:ext>
            </a:extLst>
          </p:cNvPr>
          <p:cNvGrpSpPr/>
          <p:nvPr/>
        </p:nvGrpSpPr>
        <p:grpSpPr>
          <a:xfrm flipH="1">
            <a:off x="-2" y="92149"/>
            <a:ext cx="4926417" cy="4940595"/>
            <a:chOff x="238125" y="262775"/>
            <a:chExt cx="7092825" cy="5151425"/>
          </a:xfrm>
        </p:grpSpPr>
        <p:sp>
          <p:nvSpPr>
            <p:cNvPr id="108" name="Google Shape;1129;p40">
              <a:extLst>
                <a:ext uri="{FF2B5EF4-FFF2-40B4-BE49-F238E27FC236}">
                  <a16:creationId xmlns:a16="http://schemas.microsoft.com/office/drawing/2014/main" id="{EC2AEE4C-68CA-40BF-9CCD-C7F5B3E7209B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30;p40">
              <a:extLst>
                <a:ext uri="{FF2B5EF4-FFF2-40B4-BE49-F238E27FC236}">
                  <a16:creationId xmlns:a16="http://schemas.microsoft.com/office/drawing/2014/main" id="{2B1C276A-E1E5-41DF-A2CD-D0281FE36E46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131;p40">
              <a:extLst>
                <a:ext uri="{FF2B5EF4-FFF2-40B4-BE49-F238E27FC236}">
                  <a16:creationId xmlns:a16="http://schemas.microsoft.com/office/drawing/2014/main" id="{65EC793C-1198-4771-90B4-BB203A0A01F2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32;p40">
              <a:extLst>
                <a:ext uri="{FF2B5EF4-FFF2-40B4-BE49-F238E27FC236}">
                  <a16:creationId xmlns:a16="http://schemas.microsoft.com/office/drawing/2014/main" id="{E25F4047-98AB-4530-A33D-E26334BD08E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133;p40">
              <a:extLst>
                <a:ext uri="{FF2B5EF4-FFF2-40B4-BE49-F238E27FC236}">
                  <a16:creationId xmlns:a16="http://schemas.microsoft.com/office/drawing/2014/main" id="{3B2E8F71-26D2-48EC-ADC7-FF310889895D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34;p40">
              <a:extLst>
                <a:ext uri="{FF2B5EF4-FFF2-40B4-BE49-F238E27FC236}">
                  <a16:creationId xmlns:a16="http://schemas.microsoft.com/office/drawing/2014/main" id="{992A8231-0A99-400D-8652-3B8548A769C7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135;p40">
              <a:extLst>
                <a:ext uri="{FF2B5EF4-FFF2-40B4-BE49-F238E27FC236}">
                  <a16:creationId xmlns:a16="http://schemas.microsoft.com/office/drawing/2014/main" id="{6BF0E97C-8AA3-4A28-AAE7-8E277351BBAC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136;p40">
              <a:extLst>
                <a:ext uri="{FF2B5EF4-FFF2-40B4-BE49-F238E27FC236}">
                  <a16:creationId xmlns:a16="http://schemas.microsoft.com/office/drawing/2014/main" id="{FF3AC61B-9AA5-4B8A-AFB4-62ED8C3F9303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37;p40">
              <a:extLst>
                <a:ext uri="{FF2B5EF4-FFF2-40B4-BE49-F238E27FC236}">
                  <a16:creationId xmlns:a16="http://schemas.microsoft.com/office/drawing/2014/main" id="{6EB290B2-EB58-4FC9-B9FD-6C32E671DC9D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38;p40">
              <a:extLst>
                <a:ext uri="{FF2B5EF4-FFF2-40B4-BE49-F238E27FC236}">
                  <a16:creationId xmlns:a16="http://schemas.microsoft.com/office/drawing/2014/main" id="{9B46102F-42A0-4810-8D00-0C9A808D786B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39;p40">
              <a:extLst>
                <a:ext uri="{FF2B5EF4-FFF2-40B4-BE49-F238E27FC236}">
                  <a16:creationId xmlns:a16="http://schemas.microsoft.com/office/drawing/2014/main" id="{55A6D0AF-2754-41B0-9906-284DC43D473B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140;p40">
              <a:extLst>
                <a:ext uri="{FF2B5EF4-FFF2-40B4-BE49-F238E27FC236}">
                  <a16:creationId xmlns:a16="http://schemas.microsoft.com/office/drawing/2014/main" id="{33D31223-4F8A-4DB0-A9C1-04ED2663343F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141;p40">
              <a:extLst>
                <a:ext uri="{FF2B5EF4-FFF2-40B4-BE49-F238E27FC236}">
                  <a16:creationId xmlns:a16="http://schemas.microsoft.com/office/drawing/2014/main" id="{A3FEBE73-3BFD-4FEA-BA6C-0758E7E7003E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42;p40">
              <a:extLst>
                <a:ext uri="{FF2B5EF4-FFF2-40B4-BE49-F238E27FC236}">
                  <a16:creationId xmlns:a16="http://schemas.microsoft.com/office/drawing/2014/main" id="{5BAF9EAF-F589-41FC-97E8-4D2D0B21898C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43;p40">
              <a:extLst>
                <a:ext uri="{FF2B5EF4-FFF2-40B4-BE49-F238E27FC236}">
                  <a16:creationId xmlns:a16="http://schemas.microsoft.com/office/drawing/2014/main" id="{B874001E-C285-49DD-BCC5-4CC63685FFC0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44;p40">
              <a:extLst>
                <a:ext uri="{FF2B5EF4-FFF2-40B4-BE49-F238E27FC236}">
                  <a16:creationId xmlns:a16="http://schemas.microsoft.com/office/drawing/2014/main" id="{ADDDDFA7-D433-4707-8B6F-7DF1576F9963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45;p40">
              <a:extLst>
                <a:ext uri="{FF2B5EF4-FFF2-40B4-BE49-F238E27FC236}">
                  <a16:creationId xmlns:a16="http://schemas.microsoft.com/office/drawing/2014/main" id="{389E80C8-641A-47EB-AE24-39657BF92280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46;p40">
              <a:extLst>
                <a:ext uri="{FF2B5EF4-FFF2-40B4-BE49-F238E27FC236}">
                  <a16:creationId xmlns:a16="http://schemas.microsoft.com/office/drawing/2014/main" id="{100E78FB-25DC-48CD-8679-908BAA9096B0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47;p40">
              <a:extLst>
                <a:ext uri="{FF2B5EF4-FFF2-40B4-BE49-F238E27FC236}">
                  <a16:creationId xmlns:a16="http://schemas.microsoft.com/office/drawing/2014/main" id="{7D4F5F00-2792-4C53-9743-6DF45F35D318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48;p40">
              <a:extLst>
                <a:ext uri="{FF2B5EF4-FFF2-40B4-BE49-F238E27FC236}">
                  <a16:creationId xmlns:a16="http://schemas.microsoft.com/office/drawing/2014/main" id="{1DBC0B65-12FF-495D-939A-CC2F24B820ED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49;p40">
              <a:extLst>
                <a:ext uri="{FF2B5EF4-FFF2-40B4-BE49-F238E27FC236}">
                  <a16:creationId xmlns:a16="http://schemas.microsoft.com/office/drawing/2014/main" id="{E9FFB7A8-AD7D-4AA2-A166-756E80515C89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50;p40">
              <a:extLst>
                <a:ext uri="{FF2B5EF4-FFF2-40B4-BE49-F238E27FC236}">
                  <a16:creationId xmlns:a16="http://schemas.microsoft.com/office/drawing/2014/main" id="{C9BD3736-9DD5-409B-8547-2E34904B8CAA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151;p40">
              <a:extLst>
                <a:ext uri="{FF2B5EF4-FFF2-40B4-BE49-F238E27FC236}">
                  <a16:creationId xmlns:a16="http://schemas.microsoft.com/office/drawing/2014/main" id="{71CD3FED-1298-4E6E-9DB2-16633EEA6821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152;p40">
              <a:extLst>
                <a:ext uri="{FF2B5EF4-FFF2-40B4-BE49-F238E27FC236}">
                  <a16:creationId xmlns:a16="http://schemas.microsoft.com/office/drawing/2014/main" id="{C9DEABFF-6E7F-4C40-B0F4-63EF8CB130DE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153;p40">
              <a:extLst>
                <a:ext uri="{FF2B5EF4-FFF2-40B4-BE49-F238E27FC236}">
                  <a16:creationId xmlns:a16="http://schemas.microsoft.com/office/drawing/2014/main" id="{4F3B8B89-6CAE-408D-A1DC-91C694741970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54;p40">
              <a:extLst>
                <a:ext uri="{FF2B5EF4-FFF2-40B4-BE49-F238E27FC236}">
                  <a16:creationId xmlns:a16="http://schemas.microsoft.com/office/drawing/2014/main" id="{44E75BFE-487D-49FB-B00D-4E54FE1999F0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155;p40">
              <a:extLst>
                <a:ext uri="{FF2B5EF4-FFF2-40B4-BE49-F238E27FC236}">
                  <a16:creationId xmlns:a16="http://schemas.microsoft.com/office/drawing/2014/main" id="{0F502FE4-CBB0-4C44-A3BB-24B56C62CB7A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156;p40">
              <a:extLst>
                <a:ext uri="{FF2B5EF4-FFF2-40B4-BE49-F238E27FC236}">
                  <a16:creationId xmlns:a16="http://schemas.microsoft.com/office/drawing/2014/main" id="{E24A476E-F346-42B9-9171-68EC7C91CEC7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57;p40">
              <a:extLst>
                <a:ext uri="{FF2B5EF4-FFF2-40B4-BE49-F238E27FC236}">
                  <a16:creationId xmlns:a16="http://schemas.microsoft.com/office/drawing/2014/main" id="{7F2DCB19-12DB-4B26-86CE-DF9B3434DEBA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58;p40">
              <a:extLst>
                <a:ext uri="{FF2B5EF4-FFF2-40B4-BE49-F238E27FC236}">
                  <a16:creationId xmlns:a16="http://schemas.microsoft.com/office/drawing/2014/main" id="{6E483CC3-A472-4F87-A7A9-F875521EB115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159;p40">
              <a:extLst>
                <a:ext uri="{FF2B5EF4-FFF2-40B4-BE49-F238E27FC236}">
                  <a16:creationId xmlns:a16="http://schemas.microsoft.com/office/drawing/2014/main" id="{48962420-B422-4901-AFC9-4D3BC1176D94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160;p40">
              <a:extLst>
                <a:ext uri="{FF2B5EF4-FFF2-40B4-BE49-F238E27FC236}">
                  <a16:creationId xmlns:a16="http://schemas.microsoft.com/office/drawing/2014/main" id="{8BA99AF2-CB87-4877-84F4-3E11D3741816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61;p40">
              <a:extLst>
                <a:ext uri="{FF2B5EF4-FFF2-40B4-BE49-F238E27FC236}">
                  <a16:creationId xmlns:a16="http://schemas.microsoft.com/office/drawing/2014/main" id="{8AD87FBD-0893-4BFC-8E5C-72C0261FC2E2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62;p40">
              <a:extLst>
                <a:ext uri="{FF2B5EF4-FFF2-40B4-BE49-F238E27FC236}">
                  <a16:creationId xmlns:a16="http://schemas.microsoft.com/office/drawing/2014/main" id="{861F609A-38BB-4EF4-8D18-E336E92C14F1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63;p40">
              <a:extLst>
                <a:ext uri="{FF2B5EF4-FFF2-40B4-BE49-F238E27FC236}">
                  <a16:creationId xmlns:a16="http://schemas.microsoft.com/office/drawing/2014/main" id="{CADCBBD1-7A91-48E2-8562-A66CFFD8AC96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64;p40">
              <a:extLst>
                <a:ext uri="{FF2B5EF4-FFF2-40B4-BE49-F238E27FC236}">
                  <a16:creationId xmlns:a16="http://schemas.microsoft.com/office/drawing/2014/main" id="{362AD0D3-CE31-4BF6-B720-B1B459EED121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65;p40">
              <a:extLst>
                <a:ext uri="{FF2B5EF4-FFF2-40B4-BE49-F238E27FC236}">
                  <a16:creationId xmlns:a16="http://schemas.microsoft.com/office/drawing/2014/main" id="{D3B2DD61-CE90-4A46-8666-7E246224363D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66;p40">
              <a:extLst>
                <a:ext uri="{FF2B5EF4-FFF2-40B4-BE49-F238E27FC236}">
                  <a16:creationId xmlns:a16="http://schemas.microsoft.com/office/drawing/2014/main" id="{83FACE02-0E7B-4483-AC0F-8AA7F96738CA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67;p40">
              <a:extLst>
                <a:ext uri="{FF2B5EF4-FFF2-40B4-BE49-F238E27FC236}">
                  <a16:creationId xmlns:a16="http://schemas.microsoft.com/office/drawing/2014/main" id="{AD35D8AF-1710-4023-822B-4AA71402FF3F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68;p40">
              <a:extLst>
                <a:ext uri="{FF2B5EF4-FFF2-40B4-BE49-F238E27FC236}">
                  <a16:creationId xmlns:a16="http://schemas.microsoft.com/office/drawing/2014/main" id="{137B6146-8699-479A-9A3B-933371F169AC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69;p40">
              <a:extLst>
                <a:ext uri="{FF2B5EF4-FFF2-40B4-BE49-F238E27FC236}">
                  <a16:creationId xmlns:a16="http://schemas.microsoft.com/office/drawing/2014/main" id="{81505BBF-2EC6-46F1-A0F0-EE40BD4FB32C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70;p40">
              <a:extLst>
                <a:ext uri="{FF2B5EF4-FFF2-40B4-BE49-F238E27FC236}">
                  <a16:creationId xmlns:a16="http://schemas.microsoft.com/office/drawing/2014/main" id="{4D395624-FE8A-4A5B-96E8-B25BB33974A4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71;p40">
              <a:extLst>
                <a:ext uri="{FF2B5EF4-FFF2-40B4-BE49-F238E27FC236}">
                  <a16:creationId xmlns:a16="http://schemas.microsoft.com/office/drawing/2014/main" id="{F1466CDC-EA98-4E3F-9AAD-7B770957858E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72;p40">
              <a:extLst>
                <a:ext uri="{FF2B5EF4-FFF2-40B4-BE49-F238E27FC236}">
                  <a16:creationId xmlns:a16="http://schemas.microsoft.com/office/drawing/2014/main" id="{804C639C-B319-4322-8222-72747C4FEEEB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73;p40">
              <a:extLst>
                <a:ext uri="{FF2B5EF4-FFF2-40B4-BE49-F238E27FC236}">
                  <a16:creationId xmlns:a16="http://schemas.microsoft.com/office/drawing/2014/main" id="{0868B867-1B87-4FD9-BA1D-988E6A537C78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74;p40">
              <a:extLst>
                <a:ext uri="{FF2B5EF4-FFF2-40B4-BE49-F238E27FC236}">
                  <a16:creationId xmlns:a16="http://schemas.microsoft.com/office/drawing/2014/main" id="{5F90188D-0C78-4111-9301-E2B803D61B7E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75;p40">
              <a:extLst>
                <a:ext uri="{FF2B5EF4-FFF2-40B4-BE49-F238E27FC236}">
                  <a16:creationId xmlns:a16="http://schemas.microsoft.com/office/drawing/2014/main" id="{30003910-9129-44B4-95AD-99CEBA1860DB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76;p40">
              <a:extLst>
                <a:ext uri="{FF2B5EF4-FFF2-40B4-BE49-F238E27FC236}">
                  <a16:creationId xmlns:a16="http://schemas.microsoft.com/office/drawing/2014/main" id="{09EAEDA4-C7AE-49E0-9B03-E784475C8789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77;p40">
              <a:extLst>
                <a:ext uri="{FF2B5EF4-FFF2-40B4-BE49-F238E27FC236}">
                  <a16:creationId xmlns:a16="http://schemas.microsoft.com/office/drawing/2014/main" id="{AA16F990-5FBE-419A-BC33-E5DF1E7A705F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78;p40">
              <a:extLst>
                <a:ext uri="{FF2B5EF4-FFF2-40B4-BE49-F238E27FC236}">
                  <a16:creationId xmlns:a16="http://schemas.microsoft.com/office/drawing/2014/main" id="{166AC3C0-802F-45DC-BBB0-9614ABDE1899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79;p40">
              <a:extLst>
                <a:ext uri="{FF2B5EF4-FFF2-40B4-BE49-F238E27FC236}">
                  <a16:creationId xmlns:a16="http://schemas.microsoft.com/office/drawing/2014/main" id="{2D383903-4DAD-494A-A561-54C55EEF57D1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80;p40">
              <a:extLst>
                <a:ext uri="{FF2B5EF4-FFF2-40B4-BE49-F238E27FC236}">
                  <a16:creationId xmlns:a16="http://schemas.microsoft.com/office/drawing/2014/main" id="{FCD84FB2-50A0-4137-93A2-8CA3A7434283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81;p40">
              <a:extLst>
                <a:ext uri="{FF2B5EF4-FFF2-40B4-BE49-F238E27FC236}">
                  <a16:creationId xmlns:a16="http://schemas.microsoft.com/office/drawing/2014/main" id="{73870FBC-487A-48BA-A34D-04EEE142716F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82;p40">
              <a:extLst>
                <a:ext uri="{FF2B5EF4-FFF2-40B4-BE49-F238E27FC236}">
                  <a16:creationId xmlns:a16="http://schemas.microsoft.com/office/drawing/2014/main" id="{6421158D-9C6F-4D5B-A2F4-440C4D992168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83;p40">
              <a:extLst>
                <a:ext uri="{FF2B5EF4-FFF2-40B4-BE49-F238E27FC236}">
                  <a16:creationId xmlns:a16="http://schemas.microsoft.com/office/drawing/2014/main" id="{6C9CC512-B1DC-4CFE-9858-BE4D137A11C2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84;p40">
              <a:extLst>
                <a:ext uri="{FF2B5EF4-FFF2-40B4-BE49-F238E27FC236}">
                  <a16:creationId xmlns:a16="http://schemas.microsoft.com/office/drawing/2014/main" id="{9242260F-30DD-485E-8C65-9DEE48E2B6A5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85;p40">
              <a:extLst>
                <a:ext uri="{FF2B5EF4-FFF2-40B4-BE49-F238E27FC236}">
                  <a16:creationId xmlns:a16="http://schemas.microsoft.com/office/drawing/2014/main" id="{AEA5CC0E-C064-4FFD-84F8-69B62BAACE33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86;p40">
              <a:extLst>
                <a:ext uri="{FF2B5EF4-FFF2-40B4-BE49-F238E27FC236}">
                  <a16:creationId xmlns:a16="http://schemas.microsoft.com/office/drawing/2014/main" id="{9EFA0102-9F2A-4782-8819-07726DCD0AEC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87;p40">
              <a:extLst>
                <a:ext uri="{FF2B5EF4-FFF2-40B4-BE49-F238E27FC236}">
                  <a16:creationId xmlns:a16="http://schemas.microsoft.com/office/drawing/2014/main" id="{42D8A447-B3FD-4FB5-A129-55F4B5FB6778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88;p40">
              <a:extLst>
                <a:ext uri="{FF2B5EF4-FFF2-40B4-BE49-F238E27FC236}">
                  <a16:creationId xmlns:a16="http://schemas.microsoft.com/office/drawing/2014/main" id="{372EDA70-FC56-4C3F-8B63-B298DEA03555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89;p40">
              <a:extLst>
                <a:ext uri="{FF2B5EF4-FFF2-40B4-BE49-F238E27FC236}">
                  <a16:creationId xmlns:a16="http://schemas.microsoft.com/office/drawing/2014/main" id="{357436F6-CB3D-4B36-87E5-6DDAE9E5FA79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90;p40">
              <a:extLst>
                <a:ext uri="{FF2B5EF4-FFF2-40B4-BE49-F238E27FC236}">
                  <a16:creationId xmlns:a16="http://schemas.microsoft.com/office/drawing/2014/main" id="{6EA97D8B-4B96-4921-982E-6DE7EF060760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91;p40">
              <a:extLst>
                <a:ext uri="{FF2B5EF4-FFF2-40B4-BE49-F238E27FC236}">
                  <a16:creationId xmlns:a16="http://schemas.microsoft.com/office/drawing/2014/main" id="{FEC36CB2-8EE9-4CDA-9CF2-1D33A9DD1823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92;p40">
              <a:extLst>
                <a:ext uri="{FF2B5EF4-FFF2-40B4-BE49-F238E27FC236}">
                  <a16:creationId xmlns:a16="http://schemas.microsoft.com/office/drawing/2014/main" id="{BF4A1230-9826-4D86-A1E0-163CB1E10911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93;p40">
              <a:extLst>
                <a:ext uri="{FF2B5EF4-FFF2-40B4-BE49-F238E27FC236}">
                  <a16:creationId xmlns:a16="http://schemas.microsoft.com/office/drawing/2014/main" id="{B43BCC20-7F3A-4750-9CD5-CED5F4DD7605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94;p40">
              <a:extLst>
                <a:ext uri="{FF2B5EF4-FFF2-40B4-BE49-F238E27FC236}">
                  <a16:creationId xmlns:a16="http://schemas.microsoft.com/office/drawing/2014/main" id="{5F689012-049D-46D8-BCA2-A6DF15087FC0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95;p40">
              <a:extLst>
                <a:ext uri="{FF2B5EF4-FFF2-40B4-BE49-F238E27FC236}">
                  <a16:creationId xmlns:a16="http://schemas.microsoft.com/office/drawing/2014/main" id="{F17A1E81-884F-45B1-8D0B-7F0F3A0E33E4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96;p40">
              <a:extLst>
                <a:ext uri="{FF2B5EF4-FFF2-40B4-BE49-F238E27FC236}">
                  <a16:creationId xmlns:a16="http://schemas.microsoft.com/office/drawing/2014/main" id="{06EB727B-5AB7-489F-9E90-E37A40DFFB8D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97;p40">
              <a:extLst>
                <a:ext uri="{FF2B5EF4-FFF2-40B4-BE49-F238E27FC236}">
                  <a16:creationId xmlns:a16="http://schemas.microsoft.com/office/drawing/2014/main" id="{6A823911-F561-4D7B-8841-32A8994ACC12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98;p40">
              <a:extLst>
                <a:ext uri="{FF2B5EF4-FFF2-40B4-BE49-F238E27FC236}">
                  <a16:creationId xmlns:a16="http://schemas.microsoft.com/office/drawing/2014/main" id="{4D911DC0-A9D0-402B-953B-8CA5D2D085C3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99;p40">
              <a:extLst>
                <a:ext uri="{FF2B5EF4-FFF2-40B4-BE49-F238E27FC236}">
                  <a16:creationId xmlns:a16="http://schemas.microsoft.com/office/drawing/2014/main" id="{C9B56914-2066-414F-8564-8ACE34689824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200;p40">
              <a:extLst>
                <a:ext uri="{FF2B5EF4-FFF2-40B4-BE49-F238E27FC236}">
                  <a16:creationId xmlns:a16="http://schemas.microsoft.com/office/drawing/2014/main" id="{749F6A7B-7AAD-4BC4-9A1F-9C31EF00D5DA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201;p40">
              <a:extLst>
                <a:ext uri="{FF2B5EF4-FFF2-40B4-BE49-F238E27FC236}">
                  <a16:creationId xmlns:a16="http://schemas.microsoft.com/office/drawing/2014/main" id="{31367CD1-1944-47EE-9540-59F460CB4CE2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202;p40">
              <a:extLst>
                <a:ext uri="{FF2B5EF4-FFF2-40B4-BE49-F238E27FC236}">
                  <a16:creationId xmlns:a16="http://schemas.microsoft.com/office/drawing/2014/main" id="{DF17F159-EB68-4D00-BDCB-5183060FD506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203;p40">
              <a:extLst>
                <a:ext uri="{FF2B5EF4-FFF2-40B4-BE49-F238E27FC236}">
                  <a16:creationId xmlns:a16="http://schemas.microsoft.com/office/drawing/2014/main" id="{E8280DB5-68AF-4520-BD1A-AB356CC74983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204;p40">
              <a:extLst>
                <a:ext uri="{FF2B5EF4-FFF2-40B4-BE49-F238E27FC236}">
                  <a16:creationId xmlns:a16="http://schemas.microsoft.com/office/drawing/2014/main" id="{0737CE77-F903-4A98-970B-E847C6F39630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205;p40">
              <a:extLst>
                <a:ext uri="{FF2B5EF4-FFF2-40B4-BE49-F238E27FC236}">
                  <a16:creationId xmlns:a16="http://schemas.microsoft.com/office/drawing/2014/main" id="{7CAF20E9-04F1-47F7-8BF8-8D730B8ABFD8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206;p40">
              <a:extLst>
                <a:ext uri="{FF2B5EF4-FFF2-40B4-BE49-F238E27FC236}">
                  <a16:creationId xmlns:a16="http://schemas.microsoft.com/office/drawing/2014/main" id="{A46D911D-C987-44B8-BA5C-7B41C72C2DAE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207;p40">
              <a:extLst>
                <a:ext uri="{FF2B5EF4-FFF2-40B4-BE49-F238E27FC236}">
                  <a16:creationId xmlns:a16="http://schemas.microsoft.com/office/drawing/2014/main" id="{A69D7182-7B93-44CB-9C9B-1DE3D55816E6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208;p40">
              <a:extLst>
                <a:ext uri="{FF2B5EF4-FFF2-40B4-BE49-F238E27FC236}">
                  <a16:creationId xmlns:a16="http://schemas.microsoft.com/office/drawing/2014/main" id="{29B88404-1266-47C7-A357-B7443502585C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209;p40">
              <a:extLst>
                <a:ext uri="{FF2B5EF4-FFF2-40B4-BE49-F238E27FC236}">
                  <a16:creationId xmlns:a16="http://schemas.microsoft.com/office/drawing/2014/main" id="{D5B350CE-141B-4FA3-B6E8-303FD747DEFF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210;p40">
              <a:extLst>
                <a:ext uri="{FF2B5EF4-FFF2-40B4-BE49-F238E27FC236}">
                  <a16:creationId xmlns:a16="http://schemas.microsoft.com/office/drawing/2014/main" id="{6E8041BC-4AB9-4C2E-98B7-97EA55570078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211;p40">
              <a:extLst>
                <a:ext uri="{FF2B5EF4-FFF2-40B4-BE49-F238E27FC236}">
                  <a16:creationId xmlns:a16="http://schemas.microsoft.com/office/drawing/2014/main" id="{2750DFAE-B8F1-4912-B866-E2CDCF731CAA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212;p40">
              <a:extLst>
                <a:ext uri="{FF2B5EF4-FFF2-40B4-BE49-F238E27FC236}">
                  <a16:creationId xmlns:a16="http://schemas.microsoft.com/office/drawing/2014/main" id="{D9A66366-47E8-4A1D-9C58-8FBF86762DE0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213;p40">
              <a:extLst>
                <a:ext uri="{FF2B5EF4-FFF2-40B4-BE49-F238E27FC236}">
                  <a16:creationId xmlns:a16="http://schemas.microsoft.com/office/drawing/2014/main" id="{0DE0A7F0-9EE3-482D-8E87-3631751CEE7A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214;p40">
              <a:extLst>
                <a:ext uri="{FF2B5EF4-FFF2-40B4-BE49-F238E27FC236}">
                  <a16:creationId xmlns:a16="http://schemas.microsoft.com/office/drawing/2014/main" id="{D79E681B-294D-4A64-B49C-48A55EF3F4FF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215;p40">
              <a:extLst>
                <a:ext uri="{FF2B5EF4-FFF2-40B4-BE49-F238E27FC236}">
                  <a16:creationId xmlns:a16="http://schemas.microsoft.com/office/drawing/2014/main" id="{C5F42531-68F0-4ECC-874A-C417710D986F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216;p40">
              <a:extLst>
                <a:ext uri="{FF2B5EF4-FFF2-40B4-BE49-F238E27FC236}">
                  <a16:creationId xmlns:a16="http://schemas.microsoft.com/office/drawing/2014/main" id="{81DF92BC-1E9C-4EFA-99F5-FBD5094549ED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217;p40">
              <a:extLst>
                <a:ext uri="{FF2B5EF4-FFF2-40B4-BE49-F238E27FC236}">
                  <a16:creationId xmlns:a16="http://schemas.microsoft.com/office/drawing/2014/main" id="{1C55E406-8086-4913-B5B7-EC052E64A7B8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218;p40">
              <a:extLst>
                <a:ext uri="{FF2B5EF4-FFF2-40B4-BE49-F238E27FC236}">
                  <a16:creationId xmlns:a16="http://schemas.microsoft.com/office/drawing/2014/main" id="{776E6063-130C-4DF8-94EA-9387538060A7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219;p40">
              <a:extLst>
                <a:ext uri="{FF2B5EF4-FFF2-40B4-BE49-F238E27FC236}">
                  <a16:creationId xmlns:a16="http://schemas.microsoft.com/office/drawing/2014/main" id="{72E656AB-57A5-4DE7-8B35-E88FA50B8E82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220;p40">
              <a:extLst>
                <a:ext uri="{FF2B5EF4-FFF2-40B4-BE49-F238E27FC236}">
                  <a16:creationId xmlns:a16="http://schemas.microsoft.com/office/drawing/2014/main" id="{74EE881E-1A2A-4866-93C1-54E53BE2C713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221;p40">
              <a:extLst>
                <a:ext uri="{FF2B5EF4-FFF2-40B4-BE49-F238E27FC236}">
                  <a16:creationId xmlns:a16="http://schemas.microsoft.com/office/drawing/2014/main" id="{D3579727-516D-43BF-8149-45451BD19091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222;p40">
              <a:extLst>
                <a:ext uri="{FF2B5EF4-FFF2-40B4-BE49-F238E27FC236}">
                  <a16:creationId xmlns:a16="http://schemas.microsoft.com/office/drawing/2014/main" id="{D5696C38-381C-4573-A3B3-F387E1D9BC7E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223;p40">
              <a:extLst>
                <a:ext uri="{FF2B5EF4-FFF2-40B4-BE49-F238E27FC236}">
                  <a16:creationId xmlns:a16="http://schemas.microsoft.com/office/drawing/2014/main" id="{98C5C0EE-0AEA-49AA-9B40-BFF16F10649B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224;p40">
              <a:extLst>
                <a:ext uri="{FF2B5EF4-FFF2-40B4-BE49-F238E27FC236}">
                  <a16:creationId xmlns:a16="http://schemas.microsoft.com/office/drawing/2014/main" id="{D6B9BF0E-C64D-47FC-8423-3A0E427ED27A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225;p40">
              <a:extLst>
                <a:ext uri="{FF2B5EF4-FFF2-40B4-BE49-F238E27FC236}">
                  <a16:creationId xmlns:a16="http://schemas.microsoft.com/office/drawing/2014/main" id="{DF555C29-D187-4298-83BF-E77758436C18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226;p40">
              <a:extLst>
                <a:ext uri="{FF2B5EF4-FFF2-40B4-BE49-F238E27FC236}">
                  <a16:creationId xmlns:a16="http://schemas.microsoft.com/office/drawing/2014/main" id="{4E2FF063-B5AF-41FF-A238-AD89F6237E66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227;p40">
              <a:extLst>
                <a:ext uri="{FF2B5EF4-FFF2-40B4-BE49-F238E27FC236}">
                  <a16:creationId xmlns:a16="http://schemas.microsoft.com/office/drawing/2014/main" id="{CB6083C2-4445-4FAC-8C15-0D187ABD6603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228;p40">
              <a:extLst>
                <a:ext uri="{FF2B5EF4-FFF2-40B4-BE49-F238E27FC236}">
                  <a16:creationId xmlns:a16="http://schemas.microsoft.com/office/drawing/2014/main" id="{316B2D06-1DFA-49D8-B769-01BBEDF5FC5C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229;p40">
              <a:extLst>
                <a:ext uri="{FF2B5EF4-FFF2-40B4-BE49-F238E27FC236}">
                  <a16:creationId xmlns:a16="http://schemas.microsoft.com/office/drawing/2014/main" id="{31450783-EBF8-4F3D-84D2-E92D93CE6AFB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230;p40">
              <a:extLst>
                <a:ext uri="{FF2B5EF4-FFF2-40B4-BE49-F238E27FC236}">
                  <a16:creationId xmlns:a16="http://schemas.microsoft.com/office/drawing/2014/main" id="{81AF4915-566D-4868-BF38-C87CEB0E9D36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231;p40">
              <a:extLst>
                <a:ext uri="{FF2B5EF4-FFF2-40B4-BE49-F238E27FC236}">
                  <a16:creationId xmlns:a16="http://schemas.microsoft.com/office/drawing/2014/main" id="{27DCDAFB-D5BF-44CD-8126-8C2CB17CB1E9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1232;p40">
              <a:extLst>
                <a:ext uri="{FF2B5EF4-FFF2-40B4-BE49-F238E27FC236}">
                  <a16:creationId xmlns:a16="http://schemas.microsoft.com/office/drawing/2014/main" id="{10E7C1A2-1F1C-4547-8D73-324F72445F77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233;p40">
              <a:extLst>
                <a:ext uri="{FF2B5EF4-FFF2-40B4-BE49-F238E27FC236}">
                  <a16:creationId xmlns:a16="http://schemas.microsoft.com/office/drawing/2014/main" id="{1B659612-BC9D-41AE-B0DE-E20194732014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234;p40">
              <a:extLst>
                <a:ext uri="{FF2B5EF4-FFF2-40B4-BE49-F238E27FC236}">
                  <a16:creationId xmlns:a16="http://schemas.microsoft.com/office/drawing/2014/main" id="{46AE29E5-DFB6-4C36-9DFD-604CB4D49C69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235;p40">
              <a:extLst>
                <a:ext uri="{FF2B5EF4-FFF2-40B4-BE49-F238E27FC236}">
                  <a16:creationId xmlns:a16="http://schemas.microsoft.com/office/drawing/2014/main" id="{18E31948-73D2-4DAF-A166-C74325B68C07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236;p40">
              <a:extLst>
                <a:ext uri="{FF2B5EF4-FFF2-40B4-BE49-F238E27FC236}">
                  <a16:creationId xmlns:a16="http://schemas.microsoft.com/office/drawing/2014/main" id="{6D607C03-0867-4B12-A4CF-8C6FCB212EAE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237;p40">
              <a:extLst>
                <a:ext uri="{FF2B5EF4-FFF2-40B4-BE49-F238E27FC236}">
                  <a16:creationId xmlns:a16="http://schemas.microsoft.com/office/drawing/2014/main" id="{B3D9261B-B1F0-4943-AA03-4249AF6C8EB2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238;p40">
              <a:extLst>
                <a:ext uri="{FF2B5EF4-FFF2-40B4-BE49-F238E27FC236}">
                  <a16:creationId xmlns:a16="http://schemas.microsoft.com/office/drawing/2014/main" id="{BAA84502-24C4-4861-A91C-D43C462DCC04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239;p40">
              <a:extLst>
                <a:ext uri="{FF2B5EF4-FFF2-40B4-BE49-F238E27FC236}">
                  <a16:creationId xmlns:a16="http://schemas.microsoft.com/office/drawing/2014/main" id="{8395E054-0933-4081-B30C-F01EB5345641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240;p40">
              <a:extLst>
                <a:ext uri="{FF2B5EF4-FFF2-40B4-BE49-F238E27FC236}">
                  <a16:creationId xmlns:a16="http://schemas.microsoft.com/office/drawing/2014/main" id="{56DF845D-73DA-4F93-A9A3-CA7698708081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241;p40">
              <a:extLst>
                <a:ext uri="{FF2B5EF4-FFF2-40B4-BE49-F238E27FC236}">
                  <a16:creationId xmlns:a16="http://schemas.microsoft.com/office/drawing/2014/main" id="{8A254310-4950-41DF-A3F0-44EDE19435BD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242;p40">
              <a:extLst>
                <a:ext uri="{FF2B5EF4-FFF2-40B4-BE49-F238E27FC236}">
                  <a16:creationId xmlns:a16="http://schemas.microsoft.com/office/drawing/2014/main" id="{F2166E50-399B-47FA-90F2-C0CCFAF3AB50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243;p40">
              <a:extLst>
                <a:ext uri="{FF2B5EF4-FFF2-40B4-BE49-F238E27FC236}">
                  <a16:creationId xmlns:a16="http://schemas.microsoft.com/office/drawing/2014/main" id="{B8FA8322-00F5-4054-86ED-9D4EACE2544C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244;p40">
              <a:extLst>
                <a:ext uri="{FF2B5EF4-FFF2-40B4-BE49-F238E27FC236}">
                  <a16:creationId xmlns:a16="http://schemas.microsoft.com/office/drawing/2014/main" id="{81551C5A-4C62-4507-A02D-779561C5898B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245;p40">
              <a:extLst>
                <a:ext uri="{FF2B5EF4-FFF2-40B4-BE49-F238E27FC236}">
                  <a16:creationId xmlns:a16="http://schemas.microsoft.com/office/drawing/2014/main" id="{F9EE1D63-9564-482D-874C-34781607A88F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246;p40">
              <a:extLst>
                <a:ext uri="{FF2B5EF4-FFF2-40B4-BE49-F238E27FC236}">
                  <a16:creationId xmlns:a16="http://schemas.microsoft.com/office/drawing/2014/main" id="{AF53173C-26A9-455A-93A7-7C15BC5306B4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247;p40">
              <a:extLst>
                <a:ext uri="{FF2B5EF4-FFF2-40B4-BE49-F238E27FC236}">
                  <a16:creationId xmlns:a16="http://schemas.microsoft.com/office/drawing/2014/main" id="{826E9408-F852-4E47-B0BC-724906C111D2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248;p40">
              <a:extLst>
                <a:ext uri="{FF2B5EF4-FFF2-40B4-BE49-F238E27FC236}">
                  <a16:creationId xmlns:a16="http://schemas.microsoft.com/office/drawing/2014/main" id="{EDEAF26A-969B-4A7B-8B89-FC439A0E055E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249;p40">
              <a:extLst>
                <a:ext uri="{FF2B5EF4-FFF2-40B4-BE49-F238E27FC236}">
                  <a16:creationId xmlns:a16="http://schemas.microsoft.com/office/drawing/2014/main" id="{AD9F1E8F-0A5C-47EE-B111-511F2C840F85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250;p40">
              <a:extLst>
                <a:ext uri="{FF2B5EF4-FFF2-40B4-BE49-F238E27FC236}">
                  <a16:creationId xmlns:a16="http://schemas.microsoft.com/office/drawing/2014/main" id="{AD479C68-2550-478B-BA19-D72D1B4692BD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251;p40">
              <a:extLst>
                <a:ext uri="{FF2B5EF4-FFF2-40B4-BE49-F238E27FC236}">
                  <a16:creationId xmlns:a16="http://schemas.microsoft.com/office/drawing/2014/main" id="{5BF24E3F-A01D-4391-A455-2D2AF04F2C86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52;p40">
              <a:extLst>
                <a:ext uri="{FF2B5EF4-FFF2-40B4-BE49-F238E27FC236}">
                  <a16:creationId xmlns:a16="http://schemas.microsoft.com/office/drawing/2014/main" id="{FC55370F-04B0-45DA-AA3B-BFF14A4244D7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253;p40">
              <a:extLst>
                <a:ext uri="{FF2B5EF4-FFF2-40B4-BE49-F238E27FC236}">
                  <a16:creationId xmlns:a16="http://schemas.microsoft.com/office/drawing/2014/main" id="{C0C7ABFC-EE2B-4372-9DE9-2A62DE335779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254;p40">
              <a:extLst>
                <a:ext uri="{FF2B5EF4-FFF2-40B4-BE49-F238E27FC236}">
                  <a16:creationId xmlns:a16="http://schemas.microsoft.com/office/drawing/2014/main" id="{3E8C727A-BFB2-459B-A255-24AABBA8291F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55;p40">
              <a:extLst>
                <a:ext uri="{FF2B5EF4-FFF2-40B4-BE49-F238E27FC236}">
                  <a16:creationId xmlns:a16="http://schemas.microsoft.com/office/drawing/2014/main" id="{96370B6A-41B0-4F54-BDAA-6445C5E4A938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56;p40">
              <a:extLst>
                <a:ext uri="{FF2B5EF4-FFF2-40B4-BE49-F238E27FC236}">
                  <a16:creationId xmlns:a16="http://schemas.microsoft.com/office/drawing/2014/main" id="{D7224A81-B284-4588-97F1-435F61CFB051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57;p40">
              <a:extLst>
                <a:ext uri="{FF2B5EF4-FFF2-40B4-BE49-F238E27FC236}">
                  <a16:creationId xmlns:a16="http://schemas.microsoft.com/office/drawing/2014/main" id="{A7739C09-0D87-4421-8CD5-0A2107A8DEDE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58;p40">
              <a:extLst>
                <a:ext uri="{FF2B5EF4-FFF2-40B4-BE49-F238E27FC236}">
                  <a16:creationId xmlns:a16="http://schemas.microsoft.com/office/drawing/2014/main" id="{1C106406-FB3E-4FCC-B0E6-09284CA5BE69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59;p40">
              <a:extLst>
                <a:ext uri="{FF2B5EF4-FFF2-40B4-BE49-F238E27FC236}">
                  <a16:creationId xmlns:a16="http://schemas.microsoft.com/office/drawing/2014/main" id="{B4FFD397-4B00-46DE-8929-06FFB83FB957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260;p40">
              <a:extLst>
                <a:ext uri="{FF2B5EF4-FFF2-40B4-BE49-F238E27FC236}">
                  <a16:creationId xmlns:a16="http://schemas.microsoft.com/office/drawing/2014/main" id="{59ECE8A8-967B-4E7D-A936-07B1287E67F9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261;p40">
              <a:extLst>
                <a:ext uri="{FF2B5EF4-FFF2-40B4-BE49-F238E27FC236}">
                  <a16:creationId xmlns:a16="http://schemas.microsoft.com/office/drawing/2014/main" id="{B5DA6BFE-DEFC-4E8D-96C8-57E960F334E1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62;p40">
              <a:extLst>
                <a:ext uri="{FF2B5EF4-FFF2-40B4-BE49-F238E27FC236}">
                  <a16:creationId xmlns:a16="http://schemas.microsoft.com/office/drawing/2014/main" id="{BF2A8E14-4329-44E5-ABA8-F48AEA972A61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263;p40">
              <a:extLst>
                <a:ext uri="{FF2B5EF4-FFF2-40B4-BE49-F238E27FC236}">
                  <a16:creationId xmlns:a16="http://schemas.microsoft.com/office/drawing/2014/main" id="{F2A39056-A559-491A-A41D-5346BB8BB86A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264;p40">
              <a:extLst>
                <a:ext uri="{FF2B5EF4-FFF2-40B4-BE49-F238E27FC236}">
                  <a16:creationId xmlns:a16="http://schemas.microsoft.com/office/drawing/2014/main" id="{EC4B25A2-841E-4B19-9440-6DDD5A325747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65;p40">
              <a:extLst>
                <a:ext uri="{FF2B5EF4-FFF2-40B4-BE49-F238E27FC236}">
                  <a16:creationId xmlns:a16="http://schemas.microsoft.com/office/drawing/2014/main" id="{1E3A599A-1A70-4A76-89FF-A0A4714673F9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266;p40">
              <a:extLst>
                <a:ext uri="{FF2B5EF4-FFF2-40B4-BE49-F238E27FC236}">
                  <a16:creationId xmlns:a16="http://schemas.microsoft.com/office/drawing/2014/main" id="{0E2E4200-5677-45FC-941F-94FE31192B4E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67;p40">
              <a:extLst>
                <a:ext uri="{FF2B5EF4-FFF2-40B4-BE49-F238E27FC236}">
                  <a16:creationId xmlns:a16="http://schemas.microsoft.com/office/drawing/2014/main" id="{D77D8D32-C8B6-4CF6-AD03-E99CA618CEDC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68;p40">
              <a:extLst>
                <a:ext uri="{FF2B5EF4-FFF2-40B4-BE49-F238E27FC236}">
                  <a16:creationId xmlns:a16="http://schemas.microsoft.com/office/drawing/2014/main" id="{9B653ED5-9075-4198-963F-6ADD7F438064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Domain File: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65A0E6-92C0-4E89-8B99-5612254A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31" y="894537"/>
            <a:ext cx="6996772" cy="38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Slots in chatbots: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EDCD6FF-C3A3-45F4-AA27-A148D954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" y="1032070"/>
            <a:ext cx="7510556" cy="38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0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Rules in chatbots: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FEEF20-6617-4050-B35C-E2A4C2E56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89" y="786808"/>
            <a:ext cx="6701241" cy="41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Rules in chatbots: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FEEF20-6617-4050-B35C-E2A4C2E56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89" y="786808"/>
            <a:ext cx="6701241" cy="41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Custom actions in rasa: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79B543-5E21-493D-B903-F46D5103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4" y="783337"/>
            <a:ext cx="6932428" cy="42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Stories: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C3D7BE-9FC7-4041-A422-C8448875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53" y="753015"/>
            <a:ext cx="6108828" cy="43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Deployed in Facebook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703;p35">
            <a:extLst>
              <a:ext uri="{FF2B5EF4-FFF2-40B4-BE49-F238E27FC236}">
                <a16:creationId xmlns:a16="http://schemas.microsoft.com/office/drawing/2014/main" id="{6411CCAC-F2FF-4DAE-A3CA-CA199DDC98EF}"/>
              </a:ext>
            </a:extLst>
          </p:cNvPr>
          <p:cNvSpPr txBox="1">
            <a:spLocks/>
          </p:cNvSpPr>
          <p:nvPr/>
        </p:nvSpPr>
        <p:spPr>
          <a:xfrm>
            <a:off x="311700" y="41836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dirty="0"/>
              <a:t>DEMO TIME!!</a:t>
            </a:r>
          </a:p>
        </p:txBody>
      </p:sp>
    </p:spTree>
    <p:extLst>
      <p:ext uri="{BB962C8B-B14F-4D97-AF65-F5344CB8AC3E}">
        <p14:creationId xmlns:p14="http://schemas.microsoft.com/office/powerpoint/2010/main" val="230333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06270" y="233421"/>
            <a:ext cx="3632360" cy="1486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WHAT I WAS ALSO WORKING 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227800"/>
            <a:ext cx="3824999" cy="1068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Integrate it with website (Done)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Voice feature (In progress)</a:t>
            </a:r>
            <a:endParaRPr lang="en-IN" sz="1600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398250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57BD-FFB6-4172-BA13-75F7F143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9" y="170122"/>
            <a:ext cx="3678351" cy="48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0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VOICE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MULTILINGUAL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36461" y="3459568"/>
            <a:ext cx="1822795" cy="168393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161234"/>
                </a:solidFill>
              </a:rPr>
              <a:t>THANK YOU !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Demo-Time!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4" y="3171162"/>
            <a:ext cx="2007025" cy="377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Flowchart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Voice based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Building a Restaurant - Bot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VS 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DOCKER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RASA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Learn how to build conversational AI based chatbot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Future Goals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06270" y="233421"/>
            <a:ext cx="3632360" cy="1486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Why Restaurant-Bot?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227800"/>
            <a:ext cx="3824999" cy="2563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24/7 Customer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Marketing via Facebook Messenger</a:t>
            </a:r>
            <a:endParaRPr lang="en-IN" sz="1600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Show your Menu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Quick Reservations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bg1"/>
              </a:solidFill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Montserrat"/>
              </a:rPr>
              <a:t>* No downloads</a:t>
            </a: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398250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Restaurant chatbot development company chennai | Chatbot for restaurant">
            <a:extLst>
              <a:ext uri="{FF2B5EF4-FFF2-40B4-BE49-F238E27FC236}">
                <a16:creationId xmlns:a16="http://schemas.microsoft.com/office/drawing/2014/main" id="{A5A230C1-DBE4-4528-8C0E-27306213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2" y="976624"/>
            <a:ext cx="4190079" cy="33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71937" y="349285"/>
            <a:ext cx="3681279" cy="1550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72000" y="2145118"/>
            <a:ext cx="4193593" cy="199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* Developed a chat bot system which will generate 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 restaurants for a particular cuisine and location.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 * It is based on RASA framework. 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*Zomato API is used for search results.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Trebuchet MS" panose="020B0603020202020204" pitchFamily="34" charset="0"/>
              </a:rPr>
              <a:t>*</a:t>
            </a:r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 The Results are being displayed to the user and is being deployed at Facebook using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ngrok</a:t>
            </a:r>
            <a:r>
              <a:rPr lang="en-US" sz="1200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 application</a:t>
            </a:r>
            <a:r>
              <a:rPr lang="en-US" b="0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  <a:t>.</a:t>
            </a: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309730" y="2030239"/>
            <a:ext cx="51180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6037191" y="163038"/>
            <a:ext cx="2122890" cy="1266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Overview of RASA Framework</a:t>
            </a:r>
            <a:endParaRPr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301092" y="1553067"/>
            <a:ext cx="3730863" cy="29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RASA NLU:</a:t>
            </a:r>
          </a:p>
          <a:p>
            <a:endParaRPr lang="en-IN" sz="2400" b="0" u="sng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0" dirty="0">
                <a:solidFill>
                  <a:srgbClr val="292929"/>
                </a:solidFill>
                <a:effectLst/>
                <a:latin typeface="charter"/>
              </a:rPr>
              <a:t>* </a:t>
            </a:r>
            <a:r>
              <a:rPr lang="en-IN" sz="1200" dirty="0">
                <a:solidFill>
                  <a:schemeClr val="bg1"/>
                </a:solidFill>
                <a:latin typeface="charter"/>
              </a:rPr>
              <a:t>F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charter"/>
              </a:rPr>
              <a:t>or understanding user messages</a:t>
            </a:r>
          </a:p>
          <a:p>
            <a:endParaRPr lang="en-IN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RASA Core: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  <a:latin typeface="charter"/>
              </a:rPr>
              <a:t>F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or holding conversations and deciding what to do next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514753" y="1428188"/>
            <a:ext cx="33035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983919" y="653554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Framework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653D5A3-1D04-467E-B49F-6F827E62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154"/>
            <a:ext cx="5201864" cy="33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C29879-083E-4279-9653-7CFD21B1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24" y="87940"/>
            <a:ext cx="8347952" cy="49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</a:t>
            </a:r>
            <a:endParaRPr dirty="0"/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2150176-9B18-4E62-8026-5914293A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38" y="891804"/>
            <a:ext cx="6261124" cy="4023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ENTITY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B4F7A9-FD75-4580-8E58-F68479D2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9" y="1386834"/>
            <a:ext cx="7875181" cy="30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818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SYNONYMS FOR ENTITY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6884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7C45F-B0F6-44AB-82FF-63E51614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4" y="775378"/>
            <a:ext cx="6532357" cy="42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6697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216</Words>
  <Application>Microsoft Office PowerPoint</Application>
  <PresentationFormat>On-screen Show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Bell MT</vt:lpstr>
      <vt:lpstr>Bree Serif</vt:lpstr>
      <vt:lpstr>charter</vt:lpstr>
      <vt:lpstr>Consolas</vt:lpstr>
      <vt:lpstr>Didact Gothic</vt:lpstr>
      <vt:lpstr>Impact</vt:lpstr>
      <vt:lpstr>Montserrat</vt:lpstr>
      <vt:lpstr>Roboto</vt:lpstr>
      <vt:lpstr>Roboto Mono</vt:lpstr>
      <vt:lpstr>Trebuchet MS</vt:lpstr>
      <vt:lpstr>WEB PROPOSAL</vt:lpstr>
      <vt:lpstr>RESTAURANT-BOT  </vt:lpstr>
      <vt:lpstr>TABLE OF CONTENTS</vt:lpstr>
      <vt:lpstr>Why Restaurant-Bot?</vt:lpstr>
      <vt:lpstr>ABOUT THE PROJECT</vt:lpstr>
      <vt:lpstr>Overview of RASA Framework</vt:lpstr>
      <vt:lpstr>PowerPoint Presentation</vt:lpstr>
      <vt:lpstr>INTENT</vt:lpstr>
      <vt:lpstr>ENTITY</vt:lpstr>
      <vt:lpstr>SYNONYMS FOR ENTITY</vt:lpstr>
      <vt:lpstr>Domain File:</vt:lpstr>
      <vt:lpstr>Slots in chatbots:</vt:lpstr>
      <vt:lpstr>Rules in chatbots:</vt:lpstr>
      <vt:lpstr>Rules in chatbots:</vt:lpstr>
      <vt:lpstr>Custom actions in rasa:</vt:lpstr>
      <vt:lpstr>Stories:</vt:lpstr>
      <vt:lpstr>Deployed in Facebook</vt:lpstr>
      <vt:lpstr>WHAT I WAS ALSO WORKING ON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RESTAURANT-BOT</dc:title>
  <dc:creator>Gayatri Shastri</dc:creator>
  <cp:lastModifiedBy>Gayatri Shastri</cp:lastModifiedBy>
  <cp:revision>12</cp:revision>
  <dcterms:modified xsi:type="dcterms:W3CDTF">2021-07-20T13:51:32Z</dcterms:modified>
</cp:coreProperties>
</file>