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89" r:id="rId3"/>
    <p:sldId id="257" r:id="rId4"/>
    <p:sldId id="286" r:id="rId5"/>
    <p:sldId id="261" r:id="rId6"/>
    <p:sldId id="259" r:id="rId7"/>
    <p:sldId id="287" r:id="rId8"/>
    <p:sldId id="260" r:id="rId9"/>
    <p:sldId id="288" r:id="rId10"/>
    <p:sldId id="267" r:id="rId11"/>
  </p:sldIdLst>
  <p:sldSz cx="9144000" cy="5143500" type="screen16x9"/>
  <p:notesSz cx="6858000" cy="9144000"/>
  <p:embeddedFontLst>
    <p:embeddedFont>
      <p:font typeface="Aparajita" panose="02020603050405020304" pitchFamily="18" charset="0"/>
      <p:regular r:id="rId13"/>
      <p:bold r:id="rId14"/>
    </p:embeddedFont>
    <p:embeddedFont>
      <p:font typeface="Barlow Condensed" panose="00000506000000000000" pitchFamily="2" charset="0"/>
      <p:regular r:id="rId15"/>
      <p:bold r:id="rId16"/>
      <p:italic r:id="rId17"/>
      <p:boldItalic r:id="rId18"/>
    </p:embeddedFont>
    <p:embeddedFont>
      <p:font typeface="Playfair Display" panose="00000500000000000000" pitchFamily="2" charset="0"/>
      <p:regular r:id="rId19"/>
      <p:bold r:id="rId20"/>
      <p:italic r:id="rId21"/>
      <p:boldItalic r:id="rId22"/>
    </p:embeddedFont>
    <p:embeddedFont>
      <p:font typeface="Proza Libre" panose="020B060402020202020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4FB42D-C177-4931-994B-84AF9806D06F}">
  <a:tblStyle styleId="{EB4FB42D-C177-4931-994B-84AF9806D0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0" d="100"/>
          <a:sy n="90" d="100"/>
        </p:scale>
        <p:origin x="840"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310DA5-7F2D-4582-92B0-FD63BFDA27B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EC99A6E-7F7F-4D20-8A5B-DA1826152E52}">
      <dgm:prSet custT="1"/>
      <dgm:spPr>
        <a:solidFill>
          <a:schemeClr val="accent1">
            <a:lumMod val="50000"/>
          </a:schemeClr>
        </a:solidFill>
      </dgm:spPr>
      <dgm:t>
        <a:bodyPr/>
        <a:lstStyle/>
        <a:p>
          <a:r>
            <a:rPr lang="en-US" sz="800" b="1" i="0">
              <a:latin typeface="Playfair Display" panose="00000500000000000000" pitchFamily="2" charset="0"/>
            </a:rPr>
            <a:t>Gender - The churn percent is almost equal in case of Male and Females</a:t>
          </a:r>
          <a:endParaRPr lang="en-US" sz="800" b="1">
            <a:latin typeface="Playfair Display" panose="00000500000000000000" pitchFamily="2" charset="0"/>
          </a:endParaRPr>
        </a:p>
      </dgm:t>
    </dgm:pt>
    <dgm:pt modelId="{CF0ADD3C-D014-4CC4-B5CF-67E98E50806C}" type="parTrans" cxnId="{29069383-5607-4DA5-97B8-0C4F449CB41D}">
      <dgm:prSet/>
      <dgm:spPr/>
      <dgm:t>
        <a:bodyPr/>
        <a:lstStyle/>
        <a:p>
          <a:endParaRPr lang="en-US" sz="800" b="1">
            <a:latin typeface="Playfair Display" panose="00000500000000000000" pitchFamily="2" charset="0"/>
          </a:endParaRPr>
        </a:p>
      </dgm:t>
    </dgm:pt>
    <dgm:pt modelId="{886C8C2B-29EB-4A0A-9B18-5CB727499E81}" type="sibTrans" cxnId="{29069383-5607-4DA5-97B8-0C4F449CB41D}">
      <dgm:prSet/>
      <dgm:spPr/>
      <dgm:t>
        <a:bodyPr/>
        <a:lstStyle/>
        <a:p>
          <a:endParaRPr lang="en-US" sz="800" b="1">
            <a:latin typeface="Playfair Display" panose="00000500000000000000" pitchFamily="2" charset="0"/>
          </a:endParaRPr>
        </a:p>
      </dgm:t>
    </dgm:pt>
    <dgm:pt modelId="{39FA68CA-AD0A-4204-B663-6F0B9F318C0E}">
      <dgm:prSet custT="1"/>
      <dgm:spPr>
        <a:solidFill>
          <a:schemeClr val="accent1">
            <a:lumMod val="50000"/>
          </a:schemeClr>
        </a:solidFill>
      </dgm:spPr>
      <dgm:t>
        <a:bodyPr/>
        <a:lstStyle/>
        <a:p>
          <a:r>
            <a:rPr lang="en-US" sz="800" b="1" i="0">
              <a:latin typeface="Playfair Display" panose="00000500000000000000" pitchFamily="2" charset="0"/>
            </a:rPr>
            <a:t>The percent of churn is higher in case of senior citizens</a:t>
          </a:r>
          <a:endParaRPr lang="en-US" sz="800" b="1">
            <a:latin typeface="Playfair Display" panose="00000500000000000000" pitchFamily="2" charset="0"/>
          </a:endParaRPr>
        </a:p>
      </dgm:t>
    </dgm:pt>
    <dgm:pt modelId="{731BA983-705A-4827-8B28-1341D283A8E9}" type="parTrans" cxnId="{10620200-A03A-4D58-B743-06AE15714948}">
      <dgm:prSet/>
      <dgm:spPr/>
      <dgm:t>
        <a:bodyPr/>
        <a:lstStyle/>
        <a:p>
          <a:endParaRPr lang="en-US" sz="800" b="1">
            <a:latin typeface="Playfair Display" panose="00000500000000000000" pitchFamily="2" charset="0"/>
          </a:endParaRPr>
        </a:p>
      </dgm:t>
    </dgm:pt>
    <dgm:pt modelId="{4347AA55-5532-4285-AA81-081C227A7A25}" type="sibTrans" cxnId="{10620200-A03A-4D58-B743-06AE15714948}">
      <dgm:prSet/>
      <dgm:spPr/>
      <dgm:t>
        <a:bodyPr/>
        <a:lstStyle/>
        <a:p>
          <a:endParaRPr lang="en-US" sz="800" b="1">
            <a:latin typeface="Playfair Display" panose="00000500000000000000" pitchFamily="2" charset="0"/>
          </a:endParaRPr>
        </a:p>
      </dgm:t>
    </dgm:pt>
    <dgm:pt modelId="{64A27AC1-1B3C-4179-A0C1-AA014853A553}">
      <dgm:prSet custT="1"/>
      <dgm:spPr>
        <a:solidFill>
          <a:schemeClr val="accent1">
            <a:lumMod val="50000"/>
          </a:schemeClr>
        </a:solidFill>
      </dgm:spPr>
      <dgm:t>
        <a:bodyPr/>
        <a:lstStyle/>
        <a:p>
          <a:r>
            <a:rPr lang="en-US" sz="800" b="1" i="0">
              <a:latin typeface="Playfair Display" panose="00000500000000000000" pitchFamily="2" charset="0"/>
            </a:rPr>
            <a:t>Customers with Partners and Dependents have lower churn rate as compared to those who don't have partners &amp; Dependents.</a:t>
          </a:r>
          <a:endParaRPr lang="en-US" sz="800" b="1">
            <a:latin typeface="Playfair Display" panose="00000500000000000000" pitchFamily="2" charset="0"/>
          </a:endParaRPr>
        </a:p>
      </dgm:t>
    </dgm:pt>
    <dgm:pt modelId="{5B358855-8814-4BFB-84B4-B877372DEA68}" type="parTrans" cxnId="{92CD0897-3A18-4F45-ACD5-783EE0FA4C69}">
      <dgm:prSet/>
      <dgm:spPr/>
      <dgm:t>
        <a:bodyPr/>
        <a:lstStyle/>
        <a:p>
          <a:endParaRPr lang="en-US" sz="800" b="1">
            <a:latin typeface="Playfair Display" panose="00000500000000000000" pitchFamily="2" charset="0"/>
          </a:endParaRPr>
        </a:p>
      </dgm:t>
    </dgm:pt>
    <dgm:pt modelId="{E45BF8C3-FAB3-435F-8A69-7A7FEC6F7659}" type="sibTrans" cxnId="{92CD0897-3A18-4F45-ACD5-783EE0FA4C69}">
      <dgm:prSet/>
      <dgm:spPr/>
      <dgm:t>
        <a:bodyPr/>
        <a:lstStyle/>
        <a:p>
          <a:endParaRPr lang="en-US" sz="800" b="1">
            <a:latin typeface="Playfair Display" panose="00000500000000000000" pitchFamily="2" charset="0"/>
          </a:endParaRPr>
        </a:p>
      </dgm:t>
    </dgm:pt>
    <dgm:pt modelId="{4E4A0CD1-3929-4D82-9D2C-047E092EB2D9}">
      <dgm:prSet custT="1"/>
      <dgm:spPr>
        <a:solidFill>
          <a:schemeClr val="accent1">
            <a:lumMod val="50000"/>
          </a:schemeClr>
        </a:solidFill>
      </dgm:spPr>
      <dgm:t>
        <a:bodyPr/>
        <a:lstStyle/>
        <a:p>
          <a:r>
            <a:rPr lang="en-US" sz="800" b="1" i="0">
              <a:latin typeface="Playfair Display" panose="00000500000000000000" pitchFamily="2" charset="0"/>
            </a:rPr>
            <a:t>Churn rate is much higher in case of Fiber Optic Internet Services.</a:t>
          </a:r>
          <a:endParaRPr lang="en-US" sz="800" b="1">
            <a:latin typeface="Playfair Display" panose="00000500000000000000" pitchFamily="2" charset="0"/>
          </a:endParaRPr>
        </a:p>
      </dgm:t>
    </dgm:pt>
    <dgm:pt modelId="{4DA3BABD-CF0D-4339-A52C-4BCFC08DDD91}" type="parTrans" cxnId="{9EA93424-1806-448E-97A9-E02CBE68C017}">
      <dgm:prSet/>
      <dgm:spPr/>
      <dgm:t>
        <a:bodyPr/>
        <a:lstStyle/>
        <a:p>
          <a:endParaRPr lang="en-US" sz="800" b="1">
            <a:latin typeface="Playfair Display" panose="00000500000000000000" pitchFamily="2" charset="0"/>
          </a:endParaRPr>
        </a:p>
      </dgm:t>
    </dgm:pt>
    <dgm:pt modelId="{B6DBC80F-51BC-48CE-BAA2-54D4920107E9}" type="sibTrans" cxnId="{9EA93424-1806-448E-97A9-E02CBE68C017}">
      <dgm:prSet/>
      <dgm:spPr/>
      <dgm:t>
        <a:bodyPr/>
        <a:lstStyle/>
        <a:p>
          <a:endParaRPr lang="en-US" sz="800" b="1">
            <a:latin typeface="Playfair Display" panose="00000500000000000000" pitchFamily="2" charset="0"/>
          </a:endParaRPr>
        </a:p>
      </dgm:t>
    </dgm:pt>
    <dgm:pt modelId="{BF525C08-9206-4415-9FC8-4453D2C34D04}">
      <dgm:prSet custT="1"/>
      <dgm:spPr>
        <a:solidFill>
          <a:schemeClr val="accent1">
            <a:lumMod val="50000"/>
          </a:schemeClr>
        </a:solidFill>
      </dgm:spPr>
      <dgm:t>
        <a:bodyPr/>
        <a:lstStyle/>
        <a:p>
          <a:r>
            <a:rPr lang="en-US" sz="800" b="1" i="0">
              <a:latin typeface="Playfair Display" panose="00000500000000000000" pitchFamily="2" charset="0"/>
            </a:rPr>
            <a:t>Customers who do not have services like No OnlineSecurity , Online Backup and TechSupport have left the platform in month.</a:t>
          </a:r>
          <a:endParaRPr lang="en-US" sz="800" b="1">
            <a:latin typeface="Playfair Display" panose="00000500000000000000" pitchFamily="2" charset="0"/>
          </a:endParaRPr>
        </a:p>
      </dgm:t>
    </dgm:pt>
    <dgm:pt modelId="{193222B4-7AFA-481D-A150-D40ECBF8A055}" type="parTrans" cxnId="{A0772E02-20E9-4627-BB86-76C079AC5956}">
      <dgm:prSet/>
      <dgm:spPr/>
      <dgm:t>
        <a:bodyPr/>
        <a:lstStyle/>
        <a:p>
          <a:endParaRPr lang="en-US" sz="800" b="1">
            <a:latin typeface="Playfair Display" panose="00000500000000000000" pitchFamily="2" charset="0"/>
          </a:endParaRPr>
        </a:p>
      </dgm:t>
    </dgm:pt>
    <dgm:pt modelId="{74EE45A2-3157-42BC-ABAB-60061229EFCC}" type="sibTrans" cxnId="{A0772E02-20E9-4627-BB86-76C079AC5956}">
      <dgm:prSet/>
      <dgm:spPr/>
      <dgm:t>
        <a:bodyPr/>
        <a:lstStyle/>
        <a:p>
          <a:endParaRPr lang="en-US" sz="800" b="1">
            <a:latin typeface="Playfair Display" panose="00000500000000000000" pitchFamily="2" charset="0"/>
          </a:endParaRPr>
        </a:p>
      </dgm:t>
    </dgm:pt>
    <dgm:pt modelId="{9DCAAE00-9B96-450C-8A49-EC4744042303}">
      <dgm:prSet custT="1"/>
      <dgm:spPr>
        <a:solidFill>
          <a:schemeClr val="accent1">
            <a:lumMod val="50000"/>
          </a:schemeClr>
        </a:solidFill>
      </dgm:spPr>
      <dgm:t>
        <a:bodyPr/>
        <a:lstStyle/>
        <a:p>
          <a:r>
            <a:rPr lang="en-US" sz="800" b="1" i="0">
              <a:latin typeface="Playfair Display" panose="00000500000000000000" pitchFamily="2" charset="0"/>
            </a:rPr>
            <a:t>A larger percent of Customers with monthly subscription have left when compared to Customers with one or two year contract.</a:t>
          </a:r>
          <a:endParaRPr lang="en-US" sz="800" b="1">
            <a:latin typeface="Playfair Display" panose="00000500000000000000" pitchFamily="2" charset="0"/>
          </a:endParaRPr>
        </a:p>
      </dgm:t>
    </dgm:pt>
    <dgm:pt modelId="{91DD1117-BE05-4570-BA20-748BBF02422A}" type="parTrans" cxnId="{6EEC4B76-5447-4129-BCA0-E6B0761E0E11}">
      <dgm:prSet/>
      <dgm:spPr/>
      <dgm:t>
        <a:bodyPr/>
        <a:lstStyle/>
        <a:p>
          <a:endParaRPr lang="en-US" sz="800" b="1">
            <a:latin typeface="Playfair Display" panose="00000500000000000000" pitchFamily="2" charset="0"/>
          </a:endParaRPr>
        </a:p>
      </dgm:t>
    </dgm:pt>
    <dgm:pt modelId="{937CF424-0EAF-4B62-9747-FE80B6055AFA}" type="sibTrans" cxnId="{6EEC4B76-5447-4129-BCA0-E6B0761E0E11}">
      <dgm:prSet/>
      <dgm:spPr/>
      <dgm:t>
        <a:bodyPr/>
        <a:lstStyle/>
        <a:p>
          <a:endParaRPr lang="en-US" sz="800" b="1">
            <a:latin typeface="Playfair Display" panose="00000500000000000000" pitchFamily="2" charset="0"/>
          </a:endParaRPr>
        </a:p>
      </dgm:t>
    </dgm:pt>
    <dgm:pt modelId="{E98E9D16-3EAC-4B40-8B0C-9E32227C4FCA}">
      <dgm:prSet custT="1"/>
      <dgm:spPr>
        <a:solidFill>
          <a:schemeClr val="accent1">
            <a:lumMod val="50000"/>
          </a:schemeClr>
        </a:solidFill>
      </dgm:spPr>
      <dgm:t>
        <a:bodyPr/>
        <a:lstStyle/>
        <a:p>
          <a:r>
            <a:rPr lang="en-US" sz="800" b="1" i="0">
              <a:latin typeface="Playfair Display" panose="00000500000000000000" pitchFamily="2" charset="0"/>
            </a:rPr>
            <a:t>Churn percent is higher in case of customers having paperless billing option.</a:t>
          </a:r>
          <a:endParaRPr lang="en-US" sz="800" b="1">
            <a:latin typeface="Playfair Display" panose="00000500000000000000" pitchFamily="2" charset="0"/>
          </a:endParaRPr>
        </a:p>
      </dgm:t>
    </dgm:pt>
    <dgm:pt modelId="{1023EF31-4085-4AEC-9906-B86980414AC9}" type="parTrans" cxnId="{E078A017-E08B-4961-B52A-2AE5D564AD14}">
      <dgm:prSet/>
      <dgm:spPr/>
      <dgm:t>
        <a:bodyPr/>
        <a:lstStyle/>
        <a:p>
          <a:endParaRPr lang="en-US" sz="800" b="1">
            <a:latin typeface="Playfair Display" panose="00000500000000000000" pitchFamily="2" charset="0"/>
          </a:endParaRPr>
        </a:p>
      </dgm:t>
    </dgm:pt>
    <dgm:pt modelId="{DC1C9694-356B-4AC2-8D03-F2FEBF4806D3}" type="sibTrans" cxnId="{E078A017-E08B-4961-B52A-2AE5D564AD14}">
      <dgm:prSet/>
      <dgm:spPr/>
      <dgm:t>
        <a:bodyPr/>
        <a:lstStyle/>
        <a:p>
          <a:endParaRPr lang="en-US" sz="800" b="1">
            <a:latin typeface="Playfair Display" panose="00000500000000000000" pitchFamily="2" charset="0"/>
          </a:endParaRPr>
        </a:p>
      </dgm:t>
    </dgm:pt>
    <dgm:pt modelId="{AEBA058F-8B72-4190-BB11-2B7D60F4769F}">
      <dgm:prSet custT="1"/>
      <dgm:spPr>
        <a:solidFill>
          <a:schemeClr val="accent1">
            <a:lumMod val="50000"/>
          </a:schemeClr>
        </a:solidFill>
      </dgm:spPr>
      <dgm:t>
        <a:bodyPr/>
        <a:lstStyle/>
        <a:p>
          <a:r>
            <a:rPr lang="en-US" sz="800" b="1" i="0">
              <a:latin typeface="Playfair Display" panose="00000500000000000000" pitchFamily="2" charset="0"/>
            </a:rPr>
            <a:t>Customers who have Electronic Check Payment Method tend to leave the platform more when compared to other options.</a:t>
          </a:r>
          <a:endParaRPr lang="en-US" sz="800" b="1">
            <a:latin typeface="Playfair Display" panose="00000500000000000000" pitchFamily="2" charset="0"/>
          </a:endParaRPr>
        </a:p>
      </dgm:t>
    </dgm:pt>
    <dgm:pt modelId="{DBF854E5-BE34-42E6-B5E8-00F1E2B45CEF}" type="parTrans" cxnId="{17A47574-6A32-4411-82D8-141BD84758B0}">
      <dgm:prSet/>
      <dgm:spPr/>
      <dgm:t>
        <a:bodyPr/>
        <a:lstStyle/>
        <a:p>
          <a:endParaRPr lang="en-US" sz="800" b="1">
            <a:latin typeface="Playfair Display" panose="00000500000000000000" pitchFamily="2" charset="0"/>
          </a:endParaRPr>
        </a:p>
      </dgm:t>
    </dgm:pt>
    <dgm:pt modelId="{E3BA8FFB-3A8E-4BD9-AFBF-5432C71475FD}" type="sibTrans" cxnId="{17A47574-6A32-4411-82D8-141BD84758B0}">
      <dgm:prSet/>
      <dgm:spPr/>
      <dgm:t>
        <a:bodyPr/>
        <a:lstStyle/>
        <a:p>
          <a:endParaRPr lang="en-US" sz="800" b="1">
            <a:latin typeface="Playfair Display" panose="00000500000000000000" pitchFamily="2" charset="0"/>
          </a:endParaRPr>
        </a:p>
      </dgm:t>
    </dgm:pt>
    <dgm:pt modelId="{15CFF254-73D0-4E36-8D85-F439349B06A5}">
      <dgm:prSet custT="1"/>
      <dgm:spPr>
        <a:solidFill>
          <a:schemeClr val="accent1">
            <a:lumMod val="50000"/>
          </a:schemeClr>
        </a:solidFill>
      </dgm:spPr>
      <dgm:t>
        <a:bodyPr/>
        <a:lstStyle/>
        <a:p>
          <a:r>
            <a:rPr lang="en-US" sz="800" b="1" i="0">
              <a:latin typeface="Playfair Display" panose="00000500000000000000" pitchFamily="2" charset="0"/>
            </a:rPr>
            <a:t>75% of churners pay between 60 and 100 dollars a month</a:t>
          </a:r>
          <a:endParaRPr lang="en-US" sz="800" b="1">
            <a:latin typeface="Playfair Display" panose="00000500000000000000" pitchFamily="2" charset="0"/>
          </a:endParaRPr>
        </a:p>
      </dgm:t>
    </dgm:pt>
    <dgm:pt modelId="{05097068-884A-4F90-A012-039A8B7BEFE5}" type="parTrans" cxnId="{93410AB8-7CE9-4CE7-B707-89189A3A7AE5}">
      <dgm:prSet/>
      <dgm:spPr/>
      <dgm:t>
        <a:bodyPr/>
        <a:lstStyle/>
        <a:p>
          <a:endParaRPr lang="en-US" sz="800" b="1">
            <a:latin typeface="Playfair Display" panose="00000500000000000000" pitchFamily="2" charset="0"/>
          </a:endParaRPr>
        </a:p>
      </dgm:t>
    </dgm:pt>
    <dgm:pt modelId="{9E8F3E48-08E0-496B-BCF4-73F956D87003}" type="sibTrans" cxnId="{93410AB8-7CE9-4CE7-B707-89189A3A7AE5}">
      <dgm:prSet/>
      <dgm:spPr/>
      <dgm:t>
        <a:bodyPr/>
        <a:lstStyle/>
        <a:p>
          <a:endParaRPr lang="en-US" sz="800" b="1">
            <a:latin typeface="Playfair Display" panose="00000500000000000000" pitchFamily="2" charset="0"/>
          </a:endParaRPr>
        </a:p>
      </dgm:t>
    </dgm:pt>
    <dgm:pt modelId="{26EC2122-2A36-44D6-ABFC-88B7C235C487}">
      <dgm:prSet custT="1"/>
      <dgm:spPr>
        <a:solidFill>
          <a:schemeClr val="accent1">
            <a:lumMod val="50000"/>
          </a:schemeClr>
        </a:solidFill>
      </dgm:spPr>
      <dgm:t>
        <a:bodyPr/>
        <a:lstStyle/>
        <a:p>
          <a:r>
            <a:rPr lang="en-US" sz="800" b="1" i="0">
              <a:latin typeface="Playfair Display" panose="00000500000000000000" pitchFamily="2" charset="0"/>
            </a:rPr>
            <a:t>One important mark we can see in this plots that 50% of Churners leave the company before the first year goes by</a:t>
          </a:r>
          <a:endParaRPr lang="en-US" sz="800" b="1">
            <a:latin typeface="Playfair Display" panose="00000500000000000000" pitchFamily="2" charset="0"/>
          </a:endParaRPr>
        </a:p>
      </dgm:t>
    </dgm:pt>
    <dgm:pt modelId="{5C6C8714-0B59-4552-AFC7-7DC9FB31A078}" type="parTrans" cxnId="{77E3EE04-1DD0-4EC8-AD4F-AA2B1B34EAB3}">
      <dgm:prSet/>
      <dgm:spPr/>
      <dgm:t>
        <a:bodyPr/>
        <a:lstStyle/>
        <a:p>
          <a:endParaRPr lang="en-US" sz="800" b="1">
            <a:latin typeface="Playfair Display" panose="00000500000000000000" pitchFamily="2" charset="0"/>
          </a:endParaRPr>
        </a:p>
      </dgm:t>
    </dgm:pt>
    <dgm:pt modelId="{1B0F0C9C-55AF-43DA-AB16-8CC459400A42}" type="sibTrans" cxnId="{77E3EE04-1DD0-4EC8-AD4F-AA2B1B34EAB3}">
      <dgm:prSet/>
      <dgm:spPr/>
      <dgm:t>
        <a:bodyPr/>
        <a:lstStyle/>
        <a:p>
          <a:endParaRPr lang="en-US" sz="800" b="1">
            <a:latin typeface="Playfair Display" panose="00000500000000000000" pitchFamily="2" charset="0"/>
          </a:endParaRPr>
        </a:p>
      </dgm:t>
    </dgm:pt>
    <dgm:pt modelId="{92AEE556-C6FF-4FB9-8549-7DE44611627E}">
      <dgm:prSet custT="1"/>
      <dgm:spPr>
        <a:solidFill>
          <a:schemeClr val="accent1">
            <a:lumMod val="50000"/>
          </a:schemeClr>
        </a:solidFill>
      </dgm:spPr>
      <dgm:t>
        <a:bodyPr/>
        <a:lstStyle/>
        <a:p>
          <a:r>
            <a:rPr lang="en-US" sz="800" b="1" i="0">
              <a:latin typeface="Playfair Display" panose="00000500000000000000" pitchFamily="2" charset="0"/>
            </a:rPr>
            <a:t>31% of total revenue was "lost" by people who left.</a:t>
          </a:r>
          <a:endParaRPr lang="en-US" sz="800" b="1">
            <a:latin typeface="Playfair Display" panose="00000500000000000000" pitchFamily="2" charset="0"/>
          </a:endParaRPr>
        </a:p>
      </dgm:t>
    </dgm:pt>
    <dgm:pt modelId="{64494B50-9D9E-4D82-963F-7543C399B00F}" type="parTrans" cxnId="{A92C1128-36D9-419F-9932-48966D5168B2}">
      <dgm:prSet/>
      <dgm:spPr/>
      <dgm:t>
        <a:bodyPr/>
        <a:lstStyle/>
        <a:p>
          <a:endParaRPr lang="en-US" sz="800" b="1">
            <a:latin typeface="Playfair Display" panose="00000500000000000000" pitchFamily="2" charset="0"/>
          </a:endParaRPr>
        </a:p>
      </dgm:t>
    </dgm:pt>
    <dgm:pt modelId="{5A543937-8D86-49CD-9820-7F4D89116FF3}" type="sibTrans" cxnId="{A92C1128-36D9-419F-9932-48966D5168B2}">
      <dgm:prSet/>
      <dgm:spPr/>
      <dgm:t>
        <a:bodyPr/>
        <a:lstStyle/>
        <a:p>
          <a:endParaRPr lang="en-US" sz="800" b="1">
            <a:latin typeface="Playfair Display" panose="00000500000000000000" pitchFamily="2" charset="0"/>
          </a:endParaRPr>
        </a:p>
      </dgm:t>
    </dgm:pt>
    <dgm:pt modelId="{4E46EC8E-0671-42D2-BC5D-C937446E2ABC}">
      <dgm:prSet custT="1"/>
      <dgm:spPr>
        <a:solidFill>
          <a:schemeClr val="accent1">
            <a:lumMod val="50000"/>
          </a:schemeClr>
        </a:solidFill>
      </dgm:spPr>
      <dgm:t>
        <a:bodyPr/>
        <a:lstStyle/>
        <a:p>
          <a:r>
            <a:rPr lang="en-US" sz="800" b="1" i="0">
              <a:latin typeface="Playfair Display" panose="00000500000000000000" pitchFamily="2" charset="0"/>
            </a:rPr>
            <a:t>Optical fiber is responsible for 53% (168,99k) of the monthly revenue, DSL 37% (118,14k) </a:t>
          </a:r>
          <a:endParaRPr lang="en-US" sz="800" b="1">
            <a:latin typeface="Playfair Display" panose="00000500000000000000" pitchFamily="2" charset="0"/>
          </a:endParaRPr>
        </a:p>
      </dgm:t>
    </dgm:pt>
    <dgm:pt modelId="{8986889F-4733-4C51-94D2-E9A0CE711F2E}" type="parTrans" cxnId="{0CCD4ADE-22A9-4CAC-B939-726AACBD4C2B}">
      <dgm:prSet/>
      <dgm:spPr/>
      <dgm:t>
        <a:bodyPr/>
        <a:lstStyle/>
        <a:p>
          <a:endParaRPr lang="en-US" sz="800" b="1">
            <a:latin typeface="Playfair Display" panose="00000500000000000000" pitchFamily="2" charset="0"/>
          </a:endParaRPr>
        </a:p>
      </dgm:t>
    </dgm:pt>
    <dgm:pt modelId="{D43D3719-887F-44DE-8065-CB1A7026B9E3}" type="sibTrans" cxnId="{0CCD4ADE-22A9-4CAC-B939-726AACBD4C2B}">
      <dgm:prSet/>
      <dgm:spPr/>
      <dgm:t>
        <a:bodyPr/>
        <a:lstStyle/>
        <a:p>
          <a:endParaRPr lang="en-US" sz="800" b="1">
            <a:latin typeface="Playfair Display" panose="00000500000000000000" pitchFamily="2" charset="0"/>
          </a:endParaRPr>
        </a:p>
      </dgm:t>
    </dgm:pt>
    <dgm:pt modelId="{5BC01449-28BE-446B-8F7C-E31BEF51C1EF}">
      <dgm:prSet custT="1"/>
      <dgm:spPr>
        <a:solidFill>
          <a:schemeClr val="accent1">
            <a:lumMod val="50000"/>
          </a:schemeClr>
        </a:solidFill>
      </dgm:spPr>
      <dgm:t>
        <a:bodyPr/>
        <a:lstStyle/>
        <a:p>
          <a:r>
            <a:rPr lang="en-US" sz="800" b="1" i="0">
              <a:latin typeface="Playfair Display" panose="00000500000000000000" pitchFamily="2" charset="0"/>
            </a:rPr>
            <a:t>87% of all monthly revenue lost are caused by customers with Month-to-Month Contracts</a:t>
          </a:r>
          <a:endParaRPr lang="en-US" sz="800" b="1">
            <a:latin typeface="Playfair Display" panose="00000500000000000000" pitchFamily="2" charset="0"/>
          </a:endParaRPr>
        </a:p>
      </dgm:t>
    </dgm:pt>
    <dgm:pt modelId="{A016FE5C-28AB-4F12-A007-374399E53345}" type="parTrans" cxnId="{7DF64BDF-156E-473C-B995-ECD26C01C3CE}">
      <dgm:prSet/>
      <dgm:spPr/>
      <dgm:t>
        <a:bodyPr/>
        <a:lstStyle/>
        <a:p>
          <a:endParaRPr lang="en-US" sz="800" b="1">
            <a:latin typeface="Playfair Display" panose="00000500000000000000" pitchFamily="2" charset="0"/>
          </a:endParaRPr>
        </a:p>
      </dgm:t>
    </dgm:pt>
    <dgm:pt modelId="{F9AF9816-2C6C-49F7-8405-F6B842D1C961}" type="sibTrans" cxnId="{7DF64BDF-156E-473C-B995-ECD26C01C3CE}">
      <dgm:prSet/>
      <dgm:spPr/>
      <dgm:t>
        <a:bodyPr/>
        <a:lstStyle/>
        <a:p>
          <a:endParaRPr lang="en-US" sz="800" b="1">
            <a:latin typeface="Playfair Display" panose="00000500000000000000" pitchFamily="2" charset="0"/>
          </a:endParaRPr>
        </a:p>
      </dgm:t>
    </dgm:pt>
    <dgm:pt modelId="{BD9F9B4C-8654-41EE-AFAC-50F7D1F451A9}" type="pres">
      <dgm:prSet presAssocID="{D4310DA5-7F2D-4582-92B0-FD63BFDA27BC}" presName="diagram" presStyleCnt="0">
        <dgm:presLayoutVars>
          <dgm:dir/>
          <dgm:resizeHandles val="exact"/>
        </dgm:presLayoutVars>
      </dgm:prSet>
      <dgm:spPr/>
    </dgm:pt>
    <dgm:pt modelId="{939F7021-187D-4924-987B-D71CD45FE9D0}" type="pres">
      <dgm:prSet presAssocID="{EEC99A6E-7F7F-4D20-8A5B-DA1826152E52}" presName="node" presStyleLbl="node1" presStyleIdx="0" presStyleCnt="13">
        <dgm:presLayoutVars>
          <dgm:bulletEnabled val="1"/>
        </dgm:presLayoutVars>
      </dgm:prSet>
      <dgm:spPr/>
    </dgm:pt>
    <dgm:pt modelId="{990FF5BB-23B4-4005-8018-D58D0C24E856}" type="pres">
      <dgm:prSet presAssocID="{886C8C2B-29EB-4A0A-9B18-5CB727499E81}" presName="sibTrans" presStyleCnt="0"/>
      <dgm:spPr/>
    </dgm:pt>
    <dgm:pt modelId="{6BDAEE6D-BB3F-489C-9C54-D41AB8C36418}" type="pres">
      <dgm:prSet presAssocID="{39FA68CA-AD0A-4204-B663-6F0B9F318C0E}" presName="node" presStyleLbl="node1" presStyleIdx="1" presStyleCnt="13">
        <dgm:presLayoutVars>
          <dgm:bulletEnabled val="1"/>
        </dgm:presLayoutVars>
      </dgm:prSet>
      <dgm:spPr/>
    </dgm:pt>
    <dgm:pt modelId="{C23631E5-4FE7-4F47-B758-BFF381050964}" type="pres">
      <dgm:prSet presAssocID="{4347AA55-5532-4285-AA81-081C227A7A25}" presName="sibTrans" presStyleCnt="0"/>
      <dgm:spPr/>
    </dgm:pt>
    <dgm:pt modelId="{51E4F7C1-1374-41B6-98F2-965EB5804D2F}" type="pres">
      <dgm:prSet presAssocID="{64A27AC1-1B3C-4179-A0C1-AA014853A553}" presName="node" presStyleLbl="node1" presStyleIdx="2" presStyleCnt="13">
        <dgm:presLayoutVars>
          <dgm:bulletEnabled val="1"/>
        </dgm:presLayoutVars>
      </dgm:prSet>
      <dgm:spPr/>
    </dgm:pt>
    <dgm:pt modelId="{3ABF992A-6D6D-41D1-A1CC-640640AF691E}" type="pres">
      <dgm:prSet presAssocID="{E45BF8C3-FAB3-435F-8A69-7A7FEC6F7659}" presName="sibTrans" presStyleCnt="0"/>
      <dgm:spPr/>
    </dgm:pt>
    <dgm:pt modelId="{3E2B1FBA-E66A-46F7-AC92-95E0E352807C}" type="pres">
      <dgm:prSet presAssocID="{4E4A0CD1-3929-4D82-9D2C-047E092EB2D9}" presName="node" presStyleLbl="node1" presStyleIdx="3" presStyleCnt="13">
        <dgm:presLayoutVars>
          <dgm:bulletEnabled val="1"/>
        </dgm:presLayoutVars>
      </dgm:prSet>
      <dgm:spPr/>
    </dgm:pt>
    <dgm:pt modelId="{2BFB8ECC-500C-4322-A314-F5B3B707ABF6}" type="pres">
      <dgm:prSet presAssocID="{B6DBC80F-51BC-48CE-BAA2-54D4920107E9}" presName="sibTrans" presStyleCnt="0"/>
      <dgm:spPr/>
    </dgm:pt>
    <dgm:pt modelId="{D895FCBD-67C0-44BD-9ACD-8FEE988CF41E}" type="pres">
      <dgm:prSet presAssocID="{BF525C08-9206-4415-9FC8-4453D2C34D04}" presName="node" presStyleLbl="node1" presStyleIdx="4" presStyleCnt="13">
        <dgm:presLayoutVars>
          <dgm:bulletEnabled val="1"/>
        </dgm:presLayoutVars>
      </dgm:prSet>
      <dgm:spPr/>
    </dgm:pt>
    <dgm:pt modelId="{F99B19DF-BF6C-485B-940A-A7EF3040501C}" type="pres">
      <dgm:prSet presAssocID="{74EE45A2-3157-42BC-ABAB-60061229EFCC}" presName="sibTrans" presStyleCnt="0"/>
      <dgm:spPr/>
    </dgm:pt>
    <dgm:pt modelId="{F48A1467-CF82-4718-9F7F-3B1220327DF3}" type="pres">
      <dgm:prSet presAssocID="{9DCAAE00-9B96-450C-8A49-EC4744042303}" presName="node" presStyleLbl="node1" presStyleIdx="5" presStyleCnt="13">
        <dgm:presLayoutVars>
          <dgm:bulletEnabled val="1"/>
        </dgm:presLayoutVars>
      </dgm:prSet>
      <dgm:spPr/>
    </dgm:pt>
    <dgm:pt modelId="{13449760-7BC3-4750-9801-1EF8A31E5F02}" type="pres">
      <dgm:prSet presAssocID="{937CF424-0EAF-4B62-9747-FE80B6055AFA}" presName="sibTrans" presStyleCnt="0"/>
      <dgm:spPr/>
    </dgm:pt>
    <dgm:pt modelId="{9455C62A-EB2F-419E-B6F2-20D8F4AFC497}" type="pres">
      <dgm:prSet presAssocID="{E98E9D16-3EAC-4B40-8B0C-9E32227C4FCA}" presName="node" presStyleLbl="node1" presStyleIdx="6" presStyleCnt="13">
        <dgm:presLayoutVars>
          <dgm:bulletEnabled val="1"/>
        </dgm:presLayoutVars>
      </dgm:prSet>
      <dgm:spPr/>
    </dgm:pt>
    <dgm:pt modelId="{643578C4-6474-4EEA-A751-9C8DEE69A66F}" type="pres">
      <dgm:prSet presAssocID="{DC1C9694-356B-4AC2-8D03-F2FEBF4806D3}" presName="sibTrans" presStyleCnt="0"/>
      <dgm:spPr/>
    </dgm:pt>
    <dgm:pt modelId="{71D44439-E180-4387-82EA-0768359B8611}" type="pres">
      <dgm:prSet presAssocID="{AEBA058F-8B72-4190-BB11-2B7D60F4769F}" presName="node" presStyleLbl="node1" presStyleIdx="7" presStyleCnt="13">
        <dgm:presLayoutVars>
          <dgm:bulletEnabled val="1"/>
        </dgm:presLayoutVars>
      </dgm:prSet>
      <dgm:spPr/>
    </dgm:pt>
    <dgm:pt modelId="{07841550-FAC5-439F-AC9E-8E8D166BED92}" type="pres">
      <dgm:prSet presAssocID="{E3BA8FFB-3A8E-4BD9-AFBF-5432C71475FD}" presName="sibTrans" presStyleCnt="0"/>
      <dgm:spPr/>
    </dgm:pt>
    <dgm:pt modelId="{E9F82D50-ABB1-4321-AA61-E4657B07AC5A}" type="pres">
      <dgm:prSet presAssocID="{15CFF254-73D0-4E36-8D85-F439349B06A5}" presName="node" presStyleLbl="node1" presStyleIdx="8" presStyleCnt="13">
        <dgm:presLayoutVars>
          <dgm:bulletEnabled val="1"/>
        </dgm:presLayoutVars>
      </dgm:prSet>
      <dgm:spPr/>
    </dgm:pt>
    <dgm:pt modelId="{BFD41165-DFFA-494B-ABD1-F5495B1A5A92}" type="pres">
      <dgm:prSet presAssocID="{9E8F3E48-08E0-496B-BCF4-73F956D87003}" presName="sibTrans" presStyleCnt="0"/>
      <dgm:spPr/>
    </dgm:pt>
    <dgm:pt modelId="{1DB18D2A-6992-47A1-A558-AB5463D6BAC7}" type="pres">
      <dgm:prSet presAssocID="{26EC2122-2A36-44D6-ABFC-88B7C235C487}" presName="node" presStyleLbl="node1" presStyleIdx="9" presStyleCnt="13">
        <dgm:presLayoutVars>
          <dgm:bulletEnabled val="1"/>
        </dgm:presLayoutVars>
      </dgm:prSet>
      <dgm:spPr/>
    </dgm:pt>
    <dgm:pt modelId="{D7345D6E-1493-478F-89D1-198353C1E99D}" type="pres">
      <dgm:prSet presAssocID="{1B0F0C9C-55AF-43DA-AB16-8CC459400A42}" presName="sibTrans" presStyleCnt="0"/>
      <dgm:spPr/>
    </dgm:pt>
    <dgm:pt modelId="{A0A01DC6-36D1-4447-A1A1-86504A10711B}" type="pres">
      <dgm:prSet presAssocID="{92AEE556-C6FF-4FB9-8549-7DE44611627E}" presName="node" presStyleLbl="node1" presStyleIdx="10" presStyleCnt="13">
        <dgm:presLayoutVars>
          <dgm:bulletEnabled val="1"/>
        </dgm:presLayoutVars>
      </dgm:prSet>
      <dgm:spPr/>
    </dgm:pt>
    <dgm:pt modelId="{ED163749-2DBE-4765-B47E-BEDA6A7A15E2}" type="pres">
      <dgm:prSet presAssocID="{5A543937-8D86-49CD-9820-7F4D89116FF3}" presName="sibTrans" presStyleCnt="0"/>
      <dgm:spPr/>
    </dgm:pt>
    <dgm:pt modelId="{25C38336-8A1E-4FA8-955D-13C12CA587F4}" type="pres">
      <dgm:prSet presAssocID="{4E46EC8E-0671-42D2-BC5D-C937446E2ABC}" presName="node" presStyleLbl="node1" presStyleIdx="11" presStyleCnt="13">
        <dgm:presLayoutVars>
          <dgm:bulletEnabled val="1"/>
        </dgm:presLayoutVars>
      </dgm:prSet>
      <dgm:spPr/>
    </dgm:pt>
    <dgm:pt modelId="{F87DF371-51A6-4508-999F-40505FF5AD4B}" type="pres">
      <dgm:prSet presAssocID="{D43D3719-887F-44DE-8065-CB1A7026B9E3}" presName="sibTrans" presStyleCnt="0"/>
      <dgm:spPr/>
    </dgm:pt>
    <dgm:pt modelId="{EDDFAD28-B55D-4D53-8CF7-3FF7285C4B47}" type="pres">
      <dgm:prSet presAssocID="{5BC01449-28BE-446B-8F7C-E31BEF51C1EF}" presName="node" presStyleLbl="node1" presStyleIdx="12" presStyleCnt="13">
        <dgm:presLayoutVars>
          <dgm:bulletEnabled val="1"/>
        </dgm:presLayoutVars>
      </dgm:prSet>
      <dgm:spPr/>
    </dgm:pt>
  </dgm:ptLst>
  <dgm:cxnLst>
    <dgm:cxn modelId="{10620200-A03A-4D58-B743-06AE15714948}" srcId="{D4310DA5-7F2D-4582-92B0-FD63BFDA27BC}" destId="{39FA68CA-AD0A-4204-B663-6F0B9F318C0E}" srcOrd="1" destOrd="0" parTransId="{731BA983-705A-4827-8B28-1341D283A8E9}" sibTransId="{4347AA55-5532-4285-AA81-081C227A7A25}"/>
    <dgm:cxn modelId="{A0772E02-20E9-4627-BB86-76C079AC5956}" srcId="{D4310DA5-7F2D-4582-92B0-FD63BFDA27BC}" destId="{BF525C08-9206-4415-9FC8-4453D2C34D04}" srcOrd="4" destOrd="0" parTransId="{193222B4-7AFA-481D-A150-D40ECBF8A055}" sibTransId="{74EE45A2-3157-42BC-ABAB-60061229EFCC}"/>
    <dgm:cxn modelId="{77E3EE04-1DD0-4EC8-AD4F-AA2B1B34EAB3}" srcId="{D4310DA5-7F2D-4582-92B0-FD63BFDA27BC}" destId="{26EC2122-2A36-44D6-ABFC-88B7C235C487}" srcOrd="9" destOrd="0" parTransId="{5C6C8714-0B59-4552-AFC7-7DC9FB31A078}" sibTransId="{1B0F0C9C-55AF-43DA-AB16-8CC459400A42}"/>
    <dgm:cxn modelId="{2A082811-B2CB-47AC-A506-E4D0D257A54B}" type="presOf" srcId="{E98E9D16-3EAC-4B40-8B0C-9E32227C4FCA}" destId="{9455C62A-EB2F-419E-B6F2-20D8F4AFC497}" srcOrd="0" destOrd="0" presId="urn:microsoft.com/office/officeart/2005/8/layout/default"/>
    <dgm:cxn modelId="{F29B4B13-65F8-4D73-8313-034C409E4D67}" type="presOf" srcId="{EEC99A6E-7F7F-4D20-8A5B-DA1826152E52}" destId="{939F7021-187D-4924-987B-D71CD45FE9D0}" srcOrd="0" destOrd="0" presId="urn:microsoft.com/office/officeart/2005/8/layout/default"/>
    <dgm:cxn modelId="{E078A017-E08B-4961-B52A-2AE5D564AD14}" srcId="{D4310DA5-7F2D-4582-92B0-FD63BFDA27BC}" destId="{E98E9D16-3EAC-4B40-8B0C-9E32227C4FCA}" srcOrd="6" destOrd="0" parTransId="{1023EF31-4085-4AEC-9906-B86980414AC9}" sibTransId="{DC1C9694-356B-4AC2-8D03-F2FEBF4806D3}"/>
    <dgm:cxn modelId="{9DEC4319-04AC-4E4F-9668-5CC3CD389582}" type="presOf" srcId="{AEBA058F-8B72-4190-BB11-2B7D60F4769F}" destId="{71D44439-E180-4387-82EA-0768359B8611}" srcOrd="0" destOrd="0" presId="urn:microsoft.com/office/officeart/2005/8/layout/default"/>
    <dgm:cxn modelId="{9EA93424-1806-448E-97A9-E02CBE68C017}" srcId="{D4310DA5-7F2D-4582-92B0-FD63BFDA27BC}" destId="{4E4A0CD1-3929-4D82-9D2C-047E092EB2D9}" srcOrd="3" destOrd="0" parTransId="{4DA3BABD-CF0D-4339-A52C-4BCFC08DDD91}" sibTransId="{B6DBC80F-51BC-48CE-BAA2-54D4920107E9}"/>
    <dgm:cxn modelId="{A92C1128-36D9-419F-9932-48966D5168B2}" srcId="{D4310DA5-7F2D-4582-92B0-FD63BFDA27BC}" destId="{92AEE556-C6FF-4FB9-8549-7DE44611627E}" srcOrd="10" destOrd="0" parTransId="{64494B50-9D9E-4D82-963F-7543C399B00F}" sibTransId="{5A543937-8D86-49CD-9820-7F4D89116FF3}"/>
    <dgm:cxn modelId="{36389932-AE27-44C5-9C97-9661CDE37BDA}" type="presOf" srcId="{39FA68CA-AD0A-4204-B663-6F0B9F318C0E}" destId="{6BDAEE6D-BB3F-489C-9C54-D41AB8C36418}" srcOrd="0" destOrd="0" presId="urn:microsoft.com/office/officeart/2005/8/layout/default"/>
    <dgm:cxn modelId="{43A96860-1472-4A70-B76C-6FB24B028C10}" type="presOf" srcId="{9DCAAE00-9B96-450C-8A49-EC4744042303}" destId="{F48A1467-CF82-4718-9F7F-3B1220327DF3}" srcOrd="0" destOrd="0" presId="urn:microsoft.com/office/officeart/2005/8/layout/default"/>
    <dgm:cxn modelId="{17A47574-6A32-4411-82D8-141BD84758B0}" srcId="{D4310DA5-7F2D-4582-92B0-FD63BFDA27BC}" destId="{AEBA058F-8B72-4190-BB11-2B7D60F4769F}" srcOrd="7" destOrd="0" parTransId="{DBF854E5-BE34-42E6-B5E8-00F1E2B45CEF}" sibTransId="{E3BA8FFB-3A8E-4BD9-AFBF-5432C71475FD}"/>
    <dgm:cxn modelId="{6EEC4B76-5447-4129-BCA0-E6B0761E0E11}" srcId="{D4310DA5-7F2D-4582-92B0-FD63BFDA27BC}" destId="{9DCAAE00-9B96-450C-8A49-EC4744042303}" srcOrd="5" destOrd="0" parTransId="{91DD1117-BE05-4570-BA20-748BBF02422A}" sibTransId="{937CF424-0EAF-4B62-9747-FE80B6055AFA}"/>
    <dgm:cxn modelId="{29069383-5607-4DA5-97B8-0C4F449CB41D}" srcId="{D4310DA5-7F2D-4582-92B0-FD63BFDA27BC}" destId="{EEC99A6E-7F7F-4D20-8A5B-DA1826152E52}" srcOrd="0" destOrd="0" parTransId="{CF0ADD3C-D014-4CC4-B5CF-67E98E50806C}" sibTransId="{886C8C2B-29EB-4A0A-9B18-5CB727499E81}"/>
    <dgm:cxn modelId="{11350F84-3A18-4DF4-BEF9-27715AE60621}" type="presOf" srcId="{BF525C08-9206-4415-9FC8-4453D2C34D04}" destId="{D895FCBD-67C0-44BD-9ACD-8FEE988CF41E}" srcOrd="0" destOrd="0" presId="urn:microsoft.com/office/officeart/2005/8/layout/default"/>
    <dgm:cxn modelId="{4F6BAF84-A410-4A86-AF3D-4958BE9A85AD}" type="presOf" srcId="{64A27AC1-1B3C-4179-A0C1-AA014853A553}" destId="{51E4F7C1-1374-41B6-98F2-965EB5804D2F}" srcOrd="0" destOrd="0" presId="urn:microsoft.com/office/officeart/2005/8/layout/default"/>
    <dgm:cxn modelId="{92CD0897-3A18-4F45-ACD5-783EE0FA4C69}" srcId="{D4310DA5-7F2D-4582-92B0-FD63BFDA27BC}" destId="{64A27AC1-1B3C-4179-A0C1-AA014853A553}" srcOrd="2" destOrd="0" parTransId="{5B358855-8814-4BFB-84B4-B877372DEA68}" sibTransId="{E45BF8C3-FAB3-435F-8A69-7A7FEC6F7659}"/>
    <dgm:cxn modelId="{A79CA69A-0CAA-4898-BDF7-D10A823658AA}" type="presOf" srcId="{D4310DA5-7F2D-4582-92B0-FD63BFDA27BC}" destId="{BD9F9B4C-8654-41EE-AFAC-50F7D1F451A9}" srcOrd="0" destOrd="0" presId="urn:microsoft.com/office/officeart/2005/8/layout/default"/>
    <dgm:cxn modelId="{A116C5A2-07AA-467C-9083-A9E5EF4BEF26}" type="presOf" srcId="{15CFF254-73D0-4E36-8D85-F439349B06A5}" destId="{E9F82D50-ABB1-4321-AA61-E4657B07AC5A}" srcOrd="0" destOrd="0" presId="urn:microsoft.com/office/officeart/2005/8/layout/default"/>
    <dgm:cxn modelId="{60AA30AD-09D8-4E14-990A-DF532F0C306D}" type="presOf" srcId="{4E4A0CD1-3929-4D82-9D2C-047E092EB2D9}" destId="{3E2B1FBA-E66A-46F7-AC92-95E0E352807C}" srcOrd="0" destOrd="0" presId="urn:microsoft.com/office/officeart/2005/8/layout/default"/>
    <dgm:cxn modelId="{9C2461B2-81C7-43B4-BBA7-523149725AC7}" type="presOf" srcId="{4E46EC8E-0671-42D2-BC5D-C937446E2ABC}" destId="{25C38336-8A1E-4FA8-955D-13C12CA587F4}" srcOrd="0" destOrd="0" presId="urn:microsoft.com/office/officeart/2005/8/layout/default"/>
    <dgm:cxn modelId="{93410AB8-7CE9-4CE7-B707-89189A3A7AE5}" srcId="{D4310DA5-7F2D-4582-92B0-FD63BFDA27BC}" destId="{15CFF254-73D0-4E36-8D85-F439349B06A5}" srcOrd="8" destOrd="0" parTransId="{05097068-884A-4F90-A012-039A8B7BEFE5}" sibTransId="{9E8F3E48-08E0-496B-BCF4-73F956D87003}"/>
    <dgm:cxn modelId="{68EDB8C7-7411-486C-BFD9-20D6CA7CF135}" type="presOf" srcId="{5BC01449-28BE-446B-8F7C-E31BEF51C1EF}" destId="{EDDFAD28-B55D-4D53-8CF7-3FF7285C4B47}" srcOrd="0" destOrd="0" presId="urn:microsoft.com/office/officeart/2005/8/layout/default"/>
    <dgm:cxn modelId="{75DE34CB-9DCA-4263-B27A-7D688AE80FF3}" type="presOf" srcId="{92AEE556-C6FF-4FB9-8549-7DE44611627E}" destId="{A0A01DC6-36D1-4447-A1A1-86504A10711B}" srcOrd="0" destOrd="0" presId="urn:microsoft.com/office/officeart/2005/8/layout/default"/>
    <dgm:cxn modelId="{B828A0CD-D7A7-4856-8554-83E27CE91DFD}" type="presOf" srcId="{26EC2122-2A36-44D6-ABFC-88B7C235C487}" destId="{1DB18D2A-6992-47A1-A558-AB5463D6BAC7}" srcOrd="0" destOrd="0" presId="urn:microsoft.com/office/officeart/2005/8/layout/default"/>
    <dgm:cxn modelId="{0CCD4ADE-22A9-4CAC-B939-726AACBD4C2B}" srcId="{D4310DA5-7F2D-4582-92B0-FD63BFDA27BC}" destId="{4E46EC8E-0671-42D2-BC5D-C937446E2ABC}" srcOrd="11" destOrd="0" parTransId="{8986889F-4733-4C51-94D2-E9A0CE711F2E}" sibTransId="{D43D3719-887F-44DE-8065-CB1A7026B9E3}"/>
    <dgm:cxn modelId="{7DF64BDF-156E-473C-B995-ECD26C01C3CE}" srcId="{D4310DA5-7F2D-4582-92B0-FD63BFDA27BC}" destId="{5BC01449-28BE-446B-8F7C-E31BEF51C1EF}" srcOrd="12" destOrd="0" parTransId="{A016FE5C-28AB-4F12-A007-374399E53345}" sibTransId="{F9AF9816-2C6C-49F7-8405-F6B842D1C961}"/>
    <dgm:cxn modelId="{3C2A5A0E-B623-4E41-9104-B71A56FD8D5E}" type="presParOf" srcId="{BD9F9B4C-8654-41EE-AFAC-50F7D1F451A9}" destId="{939F7021-187D-4924-987B-D71CD45FE9D0}" srcOrd="0" destOrd="0" presId="urn:microsoft.com/office/officeart/2005/8/layout/default"/>
    <dgm:cxn modelId="{11E95F5E-77AE-409F-AD52-E134C60E8ACC}" type="presParOf" srcId="{BD9F9B4C-8654-41EE-AFAC-50F7D1F451A9}" destId="{990FF5BB-23B4-4005-8018-D58D0C24E856}" srcOrd="1" destOrd="0" presId="urn:microsoft.com/office/officeart/2005/8/layout/default"/>
    <dgm:cxn modelId="{75DCC19A-ABD0-4661-8FD8-5585C4BFB0DD}" type="presParOf" srcId="{BD9F9B4C-8654-41EE-AFAC-50F7D1F451A9}" destId="{6BDAEE6D-BB3F-489C-9C54-D41AB8C36418}" srcOrd="2" destOrd="0" presId="urn:microsoft.com/office/officeart/2005/8/layout/default"/>
    <dgm:cxn modelId="{1540108D-D9B6-4D0A-A192-4D87B3D5461D}" type="presParOf" srcId="{BD9F9B4C-8654-41EE-AFAC-50F7D1F451A9}" destId="{C23631E5-4FE7-4F47-B758-BFF381050964}" srcOrd="3" destOrd="0" presId="urn:microsoft.com/office/officeart/2005/8/layout/default"/>
    <dgm:cxn modelId="{3358618C-BD3E-4E70-B7DB-4FAEF3B3F185}" type="presParOf" srcId="{BD9F9B4C-8654-41EE-AFAC-50F7D1F451A9}" destId="{51E4F7C1-1374-41B6-98F2-965EB5804D2F}" srcOrd="4" destOrd="0" presId="urn:microsoft.com/office/officeart/2005/8/layout/default"/>
    <dgm:cxn modelId="{33306647-AEEE-4EBA-AD37-A3E0184A1069}" type="presParOf" srcId="{BD9F9B4C-8654-41EE-AFAC-50F7D1F451A9}" destId="{3ABF992A-6D6D-41D1-A1CC-640640AF691E}" srcOrd="5" destOrd="0" presId="urn:microsoft.com/office/officeart/2005/8/layout/default"/>
    <dgm:cxn modelId="{1E6CFAAB-4224-42A7-A60C-DF81D4448A87}" type="presParOf" srcId="{BD9F9B4C-8654-41EE-AFAC-50F7D1F451A9}" destId="{3E2B1FBA-E66A-46F7-AC92-95E0E352807C}" srcOrd="6" destOrd="0" presId="urn:microsoft.com/office/officeart/2005/8/layout/default"/>
    <dgm:cxn modelId="{CAF85971-6559-43E4-95B0-112EC5A90492}" type="presParOf" srcId="{BD9F9B4C-8654-41EE-AFAC-50F7D1F451A9}" destId="{2BFB8ECC-500C-4322-A314-F5B3B707ABF6}" srcOrd="7" destOrd="0" presId="urn:microsoft.com/office/officeart/2005/8/layout/default"/>
    <dgm:cxn modelId="{2C2065A0-D8E3-49A0-9616-C7AD0AD70880}" type="presParOf" srcId="{BD9F9B4C-8654-41EE-AFAC-50F7D1F451A9}" destId="{D895FCBD-67C0-44BD-9ACD-8FEE988CF41E}" srcOrd="8" destOrd="0" presId="urn:microsoft.com/office/officeart/2005/8/layout/default"/>
    <dgm:cxn modelId="{66DB3790-D821-436C-8449-C26CC8624796}" type="presParOf" srcId="{BD9F9B4C-8654-41EE-AFAC-50F7D1F451A9}" destId="{F99B19DF-BF6C-485B-940A-A7EF3040501C}" srcOrd="9" destOrd="0" presId="urn:microsoft.com/office/officeart/2005/8/layout/default"/>
    <dgm:cxn modelId="{B47A5AC4-DBDC-48C3-AA4B-A61B549404E0}" type="presParOf" srcId="{BD9F9B4C-8654-41EE-AFAC-50F7D1F451A9}" destId="{F48A1467-CF82-4718-9F7F-3B1220327DF3}" srcOrd="10" destOrd="0" presId="urn:microsoft.com/office/officeart/2005/8/layout/default"/>
    <dgm:cxn modelId="{2D0192C5-2FF1-4F60-A0F1-00C1A6528DB1}" type="presParOf" srcId="{BD9F9B4C-8654-41EE-AFAC-50F7D1F451A9}" destId="{13449760-7BC3-4750-9801-1EF8A31E5F02}" srcOrd="11" destOrd="0" presId="urn:microsoft.com/office/officeart/2005/8/layout/default"/>
    <dgm:cxn modelId="{1F1D39CD-1018-4D55-9F23-045719F92E12}" type="presParOf" srcId="{BD9F9B4C-8654-41EE-AFAC-50F7D1F451A9}" destId="{9455C62A-EB2F-419E-B6F2-20D8F4AFC497}" srcOrd="12" destOrd="0" presId="urn:microsoft.com/office/officeart/2005/8/layout/default"/>
    <dgm:cxn modelId="{BD36233C-3A4E-4307-A525-0267130DF233}" type="presParOf" srcId="{BD9F9B4C-8654-41EE-AFAC-50F7D1F451A9}" destId="{643578C4-6474-4EEA-A751-9C8DEE69A66F}" srcOrd="13" destOrd="0" presId="urn:microsoft.com/office/officeart/2005/8/layout/default"/>
    <dgm:cxn modelId="{D8B1EB0E-3FCD-4324-8A93-7A8EE7F44803}" type="presParOf" srcId="{BD9F9B4C-8654-41EE-AFAC-50F7D1F451A9}" destId="{71D44439-E180-4387-82EA-0768359B8611}" srcOrd="14" destOrd="0" presId="urn:microsoft.com/office/officeart/2005/8/layout/default"/>
    <dgm:cxn modelId="{DFBF1723-D518-45FC-B19F-E23CF5C98A98}" type="presParOf" srcId="{BD9F9B4C-8654-41EE-AFAC-50F7D1F451A9}" destId="{07841550-FAC5-439F-AC9E-8E8D166BED92}" srcOrd="15" destOrd="0" presId="urn:microsoft.com/office/officeart/2005/8/layout/default"/>
    <dgm:cxn modelId="{94FAAF22-2411-4A2C-B899-C672DB520C89}" type="presParOf" srcId="{BD9F9B4C-8654-41EE-AFAC-50F7D1F451A9}" destId="{E9F82D50-ABB1-4321-AA61-E4657B07AC5A}" srcOrd="16" destOrd="0" presId="urn:microsoft.com/office/officeart/2005/8/layout/default"/>
    <dgm:cxn modelId="{4579539C-4081-4EB1-8AD7-839C2584E0BB}" type="presParOf" srcId="{BD9F9B4C-8654-41EE-AFAC-50F7D1F451A9}" destId="{BFD41165-DFFA-494B-ABD1-F5495B1A5A92}" srcOrd="17" destOrd="0" presId="urn:microsoft.com/office/officeart/2005/8/layout/default"/>
    <dgm:cxn modelId="{FFF941DD-FA00-4AE2-B330-BEE31C3D6F91}" type="presParOf" srcId="{BD9F9B4C-8654-41EE-AFAC-50F7D1F451A9}" destId="{1DB18D2A-6992-47A1-A558-AB5463D6BAC7}" srcOrd="18" destOrd="0" presId="urn:microsoft.com/office/officeart/2005/8/layout/default"/>
    <dgm:cxn modelId="{96AC7ADD-77B3-4F4B-8BF2-78110BA72D6A}" type="presParOf" srcId="{BD9F9B4C-8654-41EE-AFAC-50F7D1F451A9}" destId="{D7345D6E-1493-478F-89D1-198353C1E99D}" srcOrd="19" destOrd="0" presId="urn:microsoft.com/office/officeart/2005/8/layout/default"/>
    <dgm:cxn modelId="{5788105C-D642-49F8-90AE-F3071FBADD2B}" type="presParOf" srcId="{BD9F9B4C-8654-41EE-AFAC-50F7D1F451A9}" destId="{A0A01DC6-36D1-4447-A1A1-86504A10711B}" srcOrd="20" destOrd="0" presId="urn:microsoft.com/office/officeart/2005/8/layout/default"/>
    <dgm:cxn modelId="{84C9A0AD-8EE0-4678-9D8D-30E577A6884D}" type="presParOf" srcId="{BD9F9B4C-8654-41EE-AFAC-50F7D1F451A9}" destId="{ED163749-2DBE-4765-B47E-BEDA6A7A15E2}" srcOrd="21" destOrd="0" presId="urn:microsoft.com/office/officeart/2005/8/layout/default"/>
    <dgm:cxn modelId="{8CC70B60-D98B-4F56-8101-DE0652C0ECF6}" type="presParOf" srcId="{BD9F9B4C-8654-41EE-AFAC-50F7D1F451A9}" destId="{25C38336-8A1E-4FA8-955D-13C12CA587F4}" srcOrd="22" destOrd="0" presId="urn:microsoft.com/office/officeart/2005/8/layout/default"/>
    <dgm:cxn modelId="{2E41BD47-BF7F-4FEF-987E-E5AC218A4A89}" type="presParOf" srcId="{BD9F9B4C-8654-41EE-AFAC-50F7D1F451A9}" destId="{F87DF371-51A6-4508-999F-40505FF5AD4B}" srcOrd="23" destOrd="0" presId="urn:microsoft.com/office/officeart/2005/8/layout/default"/>
    <dgm:cxn modelId="{5A330CD0-467B-4ECE-B1A8-8718FC6E180E}" type="presParOf" srcId="{BD9F9B4C-8654-41EE-AFAC-50F7D1F451A9}" destId="{EDDFAD28-B55D-4D53-8CF7-3FF7285C4B47}" srcOrd="2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1FBF2-2825-492C-9FB1-D54A73D6CC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0573056-068E-4A4C-83D3-5615011C6EE8}">
      <dgm:prSet phldrT="[Text]" custT="1"/>
      <dgm:spPr>
        <a:solidFill>
          <a:schemeClr val="accent1">
            <a:lumMod val="50000"/>
          </a:schemeClr>
        </a:solidFill>
        <a:ln>
          <a:noFill/>
        </a:ln>
      </dgm:spPr>
      <dgm:t>
        <a:bodyPr/>
        <a:lstStyle/>
        <a:p>
          <a:r>
            <a:rPr lang="en-US" sz="1050" i="0" dirty="0">
              <a:latin typeface="Playfair Display" panose="00000500000000000000" pitchFamily="2" charset="0"/>
            </a:rPr>
            <a:t>Encode categorical features</a:t>
          </a:r>
        </a:p>
      </dgm:t>
    </dgm:pt>
    <dgm:pt modelId="{7C03647C-288D-480C-AE5D-8B772A8E6307}" type="parTrans" cxnId="{CB2A8FDC-C271-42E5-B6D4-E4237318D40B}">
      <dgm:prSet/>
      <dgm:spPr/>
      <dgm:t>
        <a:bodyPr/>
        <a:lstStyle/>
        <a:p>
          <a:endParaRPr lang="en-US" sz="1050"/>
        </a:p>
      </dgm:t>
    </dgm:pt>
    <dgm:pt modelId="{EA387EFF-0246-4257-B2A7-047AB965557D}" type="sibTrans" cxnId="{CB2A8FDC-C271-42E5-B6D4-E4237318D40B}">
      <dgm:prSet/>
      <dgm:spPr/>
      <dgm:t>
        <a:bodyPr/>
        <a:lstStyle/>
        <a:p>
          <a:endParaRPr lang="en-US" sz="1050"/>
        </a:p>
      </dgm:t>
    </dgm:pt>
    <dgm:pt modelId="{4CBF782C-4A5C-4C20-8583-5289A518E70F}">
      <dgm:prSet phldrT="[Text]" custT="1"/>
      <dgm:spPr/>
      <dgm:t>
        <a:bodyPr/>
        <a:lstStyle/>
        <a:p>
          <a:r>
            <a:rPr lang="en-US" sz="1050" i="0" dirty="0">
              <a:latin typeface="Playfair Display" panose="00000500000000000000" pitchFamily="2" charset="0"/>
            </a:rPr>
            <a:t>Encoding binary category variables</a:t>
          </a:r>
        </a:p>
      </dgm:t>
    </dgm:pt>
    <dgm:pt modelId="{F943187D-0562-482D-A925-187F95526776}" type="parTrans" cxnId="{146782FF-0E07-42B0-9591-B36CDC15D346}">
      <dgm:prSet/>
      <dgm:spPr/>
      <dgm:t>
        <a:bodyPr/>
        <a:lstStyle/>
        <a:p>
          <a:endParaRPr lang="en-US" sz="1050"/>
        </a:p>
      </dgm:t>
    </dgm:pt>
    <dgm:pt modelId="{9EAA0D2D-5D43-48AA-8C65-98F2A895B9ED}" type="sibTrans" cxnId="{146782FF-0E07-42B0-9591-B36CDC15D346}">
      <dgm:prSet/>
      <dgm:spPr/>
      <dgm:t>
        <a:bodyPr/>
        <a:lstStyle/>
        <a:p>
          <a:endParaRPr lang="en-US" sz="1050"/>
        </a:p>
      </dgm:t>
    </dgm:pt>
    <dgm:pt modelId="{0C994F5F-8D46-4A54-B286-BCF462DCEBA5}">
      <dgm:prSet phldrT="[Text]" custT="1"/>
      <dgm:spPr/>
      <dgm:t>
        <a:bodyPr/>
        <a:lstStyle/>
        <a:p>
          <a:r>
            <a:rPr lang="en-US" sz="1050" i="0" dirty="0">
              <a:latin typeface="Playfair Display" panose="00000500000000000000" pitchFamily="2" charset="0"/>
            </a:rPr>
            <a:t>Encoding the other categoric features with more than two categories</a:t>
          </a:r>
        </a:p>
      </dgm:t>
    </dgm:pt>
    <dgm:pt modelId="{27FE6540-6B07-41B6-B674-E124EF42CEEE}" type="parTrans" cxnId="{B719B767-03CF-4D8C-9A9F-1C2C036BC6EA}">
      <dgm:prSet/>
      <dgm:spPr/>
      <dgm:t>
        <a:bodyPr/>
        <a:lstStyle/>
        <a:p>
          <a:endParaRPr lang="en-US" sz="1050"/>
        </a:p>
      </dgm:t>
    </dgm:pt>
    <dgm:pt modelId="{060310A6-3137-4D11-A0AC-BC1D721DAA92}" type="sibTrans" cxnId="{B719B767-03CF-4D8C-9A9F-1C2C036BC6EA}">
      <dgm:prSet/>
      <dgm:spPr/>
      <dgm:t>
        <a:bodyPr/>
        <a:lstStyle/>
        <a:p>
          <a:endParaRPr lang="en-US" sz="1050"/>
        </a:p>
      </dgm:t>
    </dgm:pt>
    <dgm:pt modelId="{B8BF38A5-C57C-4C39-AD97-B34ED91675ED}">
      <dgm:prSet phldrT="[Text]" custT="1"/>
      <dgm:spPr/>
      <dgm:t>
        <a:bodyPr/>
        <a:lstStyle/>
        <a:p>
          <a:r>
            <a:rPr lang="en-US" sz="1050" i="0" dirty="0">
              <a:latin typeface="Playfair Display" panose="00000500000000000000" pitchFamily="2" charset="0"/>
            </a:rPr>
            <a:t>Dropping </a:t>
          </a:r>
          <a:r>
            <a:rPr lang="en-US" sz="1050" i="0" dirty="0" err="1">
              <a:latin typeface="Playfair Display" panose="00000500000000000000" pitchFamily="2" charset="0"/>
            </a:rPr>
            <a:t>CustomerId</a:t>
          </a:r>
          <a:r>
            <a:rPr lang="en-US" sz="1050" i="0" dirty="0">
              <a:latin typeface="Playfair Display" panose="00000500000000000000" pitchFamily="2" charset="0"/>
            </a:rPr>
            <a:t> column</a:t>
          </a:r>
        </a:p>
      </dgm:t>
    </dgm:pt>
    <dgm:pt modelId="{9D79ACB6-7799-4CB4-987C-D97D64762D01}" type="parTrans" cxnId="{FC8E55F0-A3C5-4233-A65D-C81838AA21F6}">
      <dgm:prSet/>
      <dgm:spPr/>
      <dgm:t>
        <a:bodyPr/>
        <a:lstStyle/>
        <a:p>
          <a:endParaRPr lang="en-US" sz="1050"/>
        </a:p>
      </dgm:t>
    </dgm:pt>
    <dgm:pt modelId="{00A765C5-5DFF-4848-B049-1DEDD4505C32}" type="sibTrans" cxnId="{FC8E55F0-A3C5-4233-A65D-C81838AA21F6}">
      <dgm:prSet/>
      <dgm:spPr/>
      <dgm:t>
        <a:bodyPr/>
        <a:lstStyle/>
        <a:p>
          <a:endParaRPr lang="en-US" sz="1050"/>
        </a:p>
      </dgm:t>
    </dgm:pt>
    <dgm:pt modelId="{B1AB2FBB-A6C3-4509-946C-BC5F3DA8D6E3}">
      <dgm:prSet phldrT="[Text]" custT="1"/>
      <dgm:spPr>
        <a:solidFill>
          <a:schemeClr val="accent1">
            <a:lumMod val="50000"/>
          </a:schemeClr>
        </a:solidFill>
      </dgm:spPr>
      <dgm:t>
        <a:bodyPr/>
        <a:lstStyle/>
        <a:p>
          <a:r>
            <a:rPr lang="en-US" sz="1050" i="0" dirty="0">
              <a:latin typeface="Playfair Display" panose="00000500000000000000" pitchFamily="2" charset="0"/>
            </a:rPr>
            <a:t>Checking Correlation matrix</a:t>
          </a:r>
        </a:p>
      </dgm:t>
    </dgm:pt>
    <dgm:pt modelId="{37D891D2-86C9-4F81-88C3-E91DAE86DC6E}" type="parTrans" cxnId="{6F37728F-3D36-43D9-816B-C392D468AE93}">
      <dgm:prSet/>
      <dgm:spPr/>
      <dgm:t>
        <a:bodyPr/>
        <a:lstStyle/>
        <a:p>
          <a:endParaRPr lang="en-US" sz="1050"/>
        </a:p>
      </dgm:t>
    </dgm:pt>
    <dgm:pt modelId="{96F424B2-EBB2-48AF-AFA0-468288A82A87}" type="sibTrans" cxnId="{6F37728F-3D36-43D9-816B-C392D468AE93}">
      <dgm:prSet/>
      <dgm:spPr/>
      <dgm:t>
        <a:bodyPr/>
        <a:lstStyle/>
        <a:p>
          <a:endParaRPr lang="en-US" sz="1050"/>
        </a:p>
      </dgm:t>
    </dgm:pt>
    <dgm:pt modelId="{6BC7604C-AE1B-47EB-9295-ADB1BED68594}">
      <dgm:prSet phldrT="[Text]" custT="1"/>
      <dgm:spPr/>
      <dgm:t>
        <a:bodyPr/>
        <a:lstStyle/>
        <a:p>
          <a:r>
            <a:rPr lang="en-US" sz="1050" b="0" i="0" dirty="0">
              <a:latin typeface="Playfair Display" panose="00000500000000000000" pitchFamily="2" charset="0"/>
            </a:rPr>
            <a:t>Linear relationship between two variables</a:t>
          </a:r>
          <a:endParaRPr lang="en-US" sz="1050" i="0" dirty="0">
            <a:latin typeface="Playfair Display" panose="00000500000000000000" pitchFamily="2" charset="0"/>
          </a:endParaRPr>
        </a:p>
      </dgm:t>
    </dgm:pt>
    <dgm:pt modelId="{C61A57E4-5F33-45D5-9995-F732922C39F4}" type="parTrans" cxnId="{A8AD5CBE-6F5F-4501-9393-A321AE2990F3}">
      <dgm:prSet/>
      <dgm:spPr/>
      <dgm:t>
        <a:bodyPr/>
        <a:lstStyle/>
        <a:p>
          <a:endParaRPr lang="en-US" sz="1050"/>
        </a:p>
      </dgm:t>
    </dgm:pt>
    <dgm:pt modelId="{F9C218DE-00E7-4AEB-9E01-2D799FAB4C61}" type="sibTrans" cxnId="{A8AD5CBE-6F5F-4501-9393-A321AE2990F3}">
      <dgm:prSet/>
      <dgm:spPr/>
      <dgm:t>
        <a:bodyPr/>
        <a:lstStyle/>
        <a:p>
          <a:endParaRPr lang="en-US" sz="1050"/>
        </a:p>
      </dgm:t>
    </dgm:pt>
    <dgm:pt modelId="{3CF569DC-81AE-4200-B3F6-3F974938654D}">
      <dgm:prSet phldrT="[Text]" custT="1"/>
      <dgm:spPr/>
      <dgm:t>
        <a:bodyPr/>
        <a:lstStyle/>
        <a:p>
          <a:r>
            <a:rPr lang="en-US" sz="1050" b="0" i="0" dirty="0">
              <a:latin typeface="Playfair Display" panose="00000500000000000000" pitchFamily="2" charset="0"/>
            </a:rPr>
            <a:t>Features with high correlation dropped</a:t>
          </a:r>
          <a:endParaRPr lang="en-US" sz="1050" i="0" dirty="0">
            <a:latin typeface="Playfair Display" panose="00000500000000000000" pitchFamily="2" charset="0"/>
          </a:endParaRPr>
        </a:p>
      </dgm:t>
    </dgm:pt>
    <dgm:pt modelId="{487030A8-A40E-4293-A5EF-000B30233B66}" type="parTrans" cxnId="{CDBEFF0E-B991-4AFE-A4C9-9CE792CB718A}">
      <dgm:prSet/>
      <dgm:spPr/>
      <dgm:t>
        <a:bodyPr/>
        <a:lstStyle/>
        <a:p>
          <a:endParaRPr lang="en-US" sz="1050"/>
        </a:p>
      </dgm:t>
    </dgm:pt>
    <dgm:pt modelId="{19619BBF-13C6-4022-8CCD-E1AE52CF3D4E}" type="sibTrans" cxnId="{CDBEFF0E-B991-4AFE-A4C9-9CE792CB718A}">
      <dgm:prSet/>
      <dgm:spPr/>
      <dgm:t>
        <a:bodyPr/>
        <a:lstStyle/>
        <a:p>
          <a:endParaRPr lang="en-US" sz="1050"/>
        </a:p>
      </dgm:t>
    </dgm:pt>
    <dgm:pt modelId="{1F00305E-EF62-4BDF-8C1F-86CED945B7E5}">
      <dgm:prSet phldrT="[Text]" custT="1"/>
      <dgm:spPr>
        <a:solidFill>
          <a:schemeClr val="accent1">
            <a:lumMod val="50000"/>
          </a:schemeClr>
        </a:solidFill>
      </dgm:spPr>
      <dgm:t>
        <a:bodyPr/>
        <a:lstStyle/>
        <a:p>
          <a:r>
            <a:rPr lang="en-US" sz="1050" b="0" i="0" dirty="0">
              <a:latin typeface="Playfair Display" panose="00000500000000000000" pitchFamily="2" charset="0"/>
            </a:rPr>
            <a:t>Generalized linear model</a:t>
          </a:r>
          <a:endParaRPr lang="en-US" sz="1050" i="0" dirty="0">
            <a:latin typeface="Playfair Display" panose="00000500000000000000" pitchFamily="2" charset="0"/>
          </a:endParaRPr>
        </a:p>
      </dgm:t>
    </dgm:pt>
    <dgm:pt modelId="{2F177826-D0CC-47C5-B36F-06B1B968A8F4}" type="parTrans" cxnId="{1FEEBDE0-D16F-476B-9A09-7252E514AE3D}">
      <dgm:prSet/>
      <dgm:spPr/>
      <dgm:t>
        <a:bodyPr/>
        <a:lstStyle/>
        <a:p>
          <a:endParaRPr lang="en-US" sz="1050"/>
        </a:p>
      </dgm:t>
    </dgm:pt>
    <dgm:pt modelId="{B6793123-0989-4C51-92A7-FFD8326DB67C}" type="sibTrans" cxnId="{1FEEBDE0-D16F-476B-9A09-7252E514AE3D}">
      <dgm:prSet/>
      <dgm:spPr/>
      <dgm:t>
        <a:bodyPr/>
        <a:lstStyle/>
        <a:p>
          <a:endParaRPr lang="en-US" sz="1050"/>
        </a:p>
      </dgm:t>
    </dgm:pt>
    <dgm:pt modelId="{705F97EE-98E1-440C-97F3-DA401D9F11FD}">
      <dgm:prSet phldrT="[Text]" custT="1"/>
      <dgm:spPr/>
      <dgm:t>
        <a:bodyPr/>
        <a:lstStyle/>
        <a:p>
          <a:r>
            <a:rPr lang="en-US" sz="1050" b="0" i="0" dirty="0">
              <a:latin typeface="Playfair Display" panose="00000500000000000000" pitchFamily="2" charset="0"/>
            </a:rPr>
            <a:t>Absolute </a:t>
          </a:r>
          <a:r>
            <a:rPr lang="en-US" sz="1050" b="1" i="0" dirty="0">
              <a:latin typeface="Playfair Display" panose="00000500000000000000" pitchFamily="2" charset="0"/>
            </a:rPr>
            <a:t>p-value </a:t>
          </a:r>
          <a:r>
            <a:rPr lang="en-US" sz="1050" b="0" i="0" dirty="0">
              <a:latin typeface="Playfair Display" panose="00000500000000000000" pitchFamily="2" charset="0"/>
            </a:rPr>
            <a:t>is smaller than 0.05</a:t>
          </a:r>
          <a:endParaRPr lang="en-US" sz="1050" i="0" dirty="0">
            <a:latin typeface="Playfair Display" panose="00000500000000000000" pitchFamily="2" charset="0"/>
          </a:endParaRPr>
        </a:p>
      </dgm:t>
    </dgm:pt>
    <dgm:pt modelId="{23448826-3B6B-406C-B10A-AE21D1B0144B}" type="parTrans" cxnId="{0896DE7B-D572-4562-B02A-DA4EE7A4401F}">
      <dgm:prSet/>
      <dgm:spPr/>
      <dgm:t>
        <a:bodyPr/>
        <a:lstStyle/>
        <a:p>
          <a:endParaRPr lang="en-US" sz="1050"/>
        </a:p>
      </dgm:t>
    </dgm:pt>
    <dgm:pt modelId="{8DADB0E6-BE24-4922-BDC3-47A858C9EC77}" type="sibTrans" cxnId="{0896DE7B-D572-4562-B02A-DA4EE7A4401F}">
      <dgm:prSet/>
      <dgm:spPr/>
      <dgm:t>
        <a:bodyPr/>
        <a:lstStyle/>
        <a:p>
          <a:endParaRPr lang="en-US" sz="1050"/>
        </a:p>
      </dgm:t>
    </dgm:pt>
    <dgm:pt modelId="{7A7F5C57-6469-4425-981C-4B5D0926F4E0}">
      <dgm:prSet phldrT="[Text]" custT="1"/>
      <dgm:spPr/>
      <dgm:t>
        <a:bodyPr/>
        <a:lstStyle/>
        <a:p>
          <a:r>
            <a:rPr lang="en-US" sz="1050" b="0" i="0" dirty="0">
              <a:latin typeface="Playfair Display" panose="00000500000000000000" pitchFamily="2" charset="0"/>
            </a:rPr>
            <a:t>exponential coefficient estimates the expected change in churn</a:t>
          </a:r>
          <a:r>
            <a:rPr lang="en-US" sz="1050" i="0" dirty="0">
              <a:latin typeface="Playfair Display" panose="00000500000000000000" pitchFamily="2" charset="0"/>
            </a:rPr>
            <a:t> </a:t>
          </a:r>
        </a:p>
      </dgm:t>
    </dgm:pt>
    <dgm:pt modelId="{DAB2EF72-FA4F-4C21-BFC6-0488D1EFFC3E}" type="parTrans" cxnId="{62C632CF-B053-4562-BEC8-34E2246632AE}">
      <dgm:prSet/>
      <dgm:spPr/>
      <dgm:t>
        <a:bodyPr/>
        <a:lstStyle/>
        <a:p>
          <a:endParaRPr lang="en-US" sz="1050"/>
        </a:p>
      </dgm:t>
    </dgm:pt>
    <dgm:pt modelId="{FCC78CC1-3825-4B06-A64A-69F9D87B1C17}" type="sibTrans" cxnId="{62C632CF-B053-4562-BEC8-34E2246632AE}">
      <dgm:prSet/>
      <dgm:spPr/>
      <dgm:t>
        <a:bodyPr/>
        <a:lstStyle/>
        <a:p>
          <a:endParaRPr lang="en-US" sz="1050"/>
        </a:p>
      </dgm:t>
    </dgm:pt>
    <dgm:pt modelId="{C26BEC27-80C8-47F0-A25F-368BBF3FAB6A}">
      <dgm:prSet phldrT="[Text]" custT="1"/>
      <dgm:spPr>
        <a:solidFill>
          <a:schemeClr val="accent1">
            <a:lumMod val="50000"/>
          </a:schemeClr>
        </a:solidFill>
      </dgm:spPr>
      <dgm:t>
        <a:bodyPr/>
        <a:lstStyle/>
        <a:p>
          <a:r>
            <a:rPr lang="en-US" sz="1050" i="0" dirty="0">
              <a:latin typeface="Playfair Display" panose="00000500000000000000" pitchFamily="2" charset="0"/>
            </a:rPr>
            <a:t>Feature Scaling</a:t>
          </a:r>
        </a:p>
      </dgm:t>
    </dgm:pt>
    <dgm:pt modelId="{5E7B103A-F3CE-4B75-90F4-7EC924F05791}" type="parTrans" cxnId="{F88AC673-FF26-4D7D-8210-73AF1C3752F1}">
      <dgm:prSet/>
      <dgm:spPr/>
      <dgm:t>
        <a:bodyPr/>
        <a:lstStyle/>
        <a:p>
          <a:endParaRPr lang="en-US" sz="1050"/>
        </a:p>
      </dgm:t>
    </dgm:pt>
    <dgm:pt modelId="{2AD43F5A-CED8-4BB7-85F5-0DF912BB5B65}" type="sibTrans" cxnId="{F88AC673-FF26-4D7D-8210-73AF1C3752F1}">
      <dgm:prSet/>
      <dgm:spPr/>
      <dgm:t>
        <a:bodyPr/>
        <a:lstStyle/>
        <a:p>
          <a:endParaRPr lang="en-US" sz="1050"/>
        </a:p>
      </dgm:t>
    </dgm:pt>
    <dgm:pt modelId="{B23BA18D-59EE-4649-909A-6FD8ADA5C6A7}">
      <dgm:prSet phldrT="[Text]" custT="1"/>
      <dgm:spPr/>
      <dgm:t>
        <a:bodyPr/>
        <a:lstStyle/>
        <a:p>
          <a:r>
            <a:rPr lang="en-US" sz="1050" i="0" dirty="0">
              <a:latin typeface="Playfair Display" panose="00000500000000000000" pitchFamily="2" charset="0"/>
            </a:rPr>
            <a:t>Min Max Scaler for numeric features</a:t>
          </a:r>
        </a:p>
      </dgm:t>
    </dgm:pt>
    <dgm:pt modelId="{CE77A3AF-D7D8-497B-9AAE-466C9543392B}" type="parTrans" cxnId="{CCFA0866-B5E6-4231-8606-6C8D54699DD5}">
      <dgm:prSet/>
      <dgm:spPr/>
      <dgm:t>
        <a:bodyPr/>
        <a:lstStyle/>
        <a:p>
          <a:endParaRPr lang="en-US" sz="1050"/>
        </a:p>
      </dgm:t>
    </dgm:pt>
    <dgm:pt modelId="{D3E699F8-8910-444B-AAFF-7957CD307DAC}" type="sibTrans" cxnId="{CCFA0866-B5E6-4231-8606-6C8D54699DD5}">
      <dgm:prSet/>
      <dgm:spPr/>
      <dgm:t>
        <a:bodyPr/>
        <a:lstStyle/>
        <a:p>
          <a:endParaRPr lang="en-US" sz="1050"/>
        </a:p>
      </dgm:t>
    </dgm:pt>
    <dgm:pt modelId="{5D8692DA-2689-4886-B61B-7D0194CCCC22}" type="pres">
      <dgm:prSet presAssocID="{3751FBF2-2825-492C-9FB1-D54A73D6CCEC}" presName="linear" presStyleCnt="0">
        <dgm:presLayoutVars>
          <dgm:dir/>
          <dgm:animLvl val="lvl"/>
          <dgm:resizeHandles val="exact"/>
        </dgm:presLayoutVars>
      </dgm:prSet>
      <dgm:spPr/>
    </dgm:pt>
    <dgm:pt modelId="{ECE7F486-6259-4969-82A4-D7CC7C935E99}" type="pres">
      <dgm:prSet presAssocID="{E0573056-068E-4A4C-83D3-5615011C6EE8}" presName="parentLin" presStyleCnt="0"/>
      <dgm:spPr/>
    </dgm:pt>
    <dgm:pt modelId="{B8024B3A-1E0D-4FFF-BFF2-B6E998C3FF0A}" type="pres">
      <dgm:prSet presAssocID="{E0573056-068E-4A4C-83D3-5615011C6EE8}" presName="parentLeftMargin" presStyleLbl="node1" presStyleIdx="0" presStyleCnt="4"/>
      <dgm:spPr/>
    </dgm:pt>
    <dgm:pt modelId="{6A2EDB44-F52B-4A35-A6D6-4AC6F336A617}" type="pres">
      <dgm:prSet presAssocID="{E0573056-068E-4A4C-83D3-5615011C6EE8}" presName="parentText" presStyleLbl="node1" presStyleIdx="0" presStyleCnt="4">
        <dgm:presLayoutVars>
          <dgm:chMax val="0"/>
          <dgm:bulletEnabled val="1"/>
        </dgm:presLayoutVars>
      </dgm:prSet>
      <dgm:spPr/>
    </dgm:pt>
    <dgm:pt modelId="{6CD5B038-DFBD-4856-A118-CBAD645DD6B3}" type="pres">
      <dgm:prSet presAssocID="{E0573056-068E-4A4C-83D3-5615011C6EE8}" presName="negativeSpace" presStyleCnt="0"/>
      <dgm:spPr/>
    </dgm:pt>
    <dgm:pt modelId="{E78F888C-5958-438F-8DFC-92FA9EC72E1A}" type="pres">
      <dgm:prSet presAssocID="{E0573056-068E-4A4C-83D3-5615011C6EE8}" presName="childText" presStyleLbl="conFgAcc1" presStyleIdx="0" presStyleCnt="4">
        <dgm:presLayoutVars>
          <dgm:bulletEnabled val="1"/>
        </dgm:presLayoutVars>
      </dgm:prSet>
      <dgm:spPr/>
    </dgm:pt>
    <dgm:pt modelId="{5EF6515B-8FD3-4AFF-B029-B345F356A971}" type="pres">
      <dgm:prSet presAssocID="{EA387EFF-0246-4257-B2A7-047AB965557D}" presName="spaceBetweenRectangles" presStyleCnt="0"/>
      <dgm:spPr/>
    </dgm:pt>
    <dgm:pt modelId="{B4B90FEA-F8B4-47DB-B9FE-AFD48B782DC7}" type="pres">
      <dgm:prSet presAssocID="{B1AB2FBB-A6C3-4509-946C-BC5F3DA8D6E3}" presName="parentLin" presStyleCnt="0"/>
      <dgm:spPr/>
    </dgm:pt>
    <dgm:pt modelId="{916AF083-D7F6-4CE9-94FE-92C1F4F9D628}" type="pres">
      <dgm:prSet presAssocID="{B1AB2FBB-A6C3-4509-946C-BC5F3DA8D6E3}" presName="parentLeftMargin" presStyleLbl="node1" presStyleIdx="0" presStyleCnt="4"/>
      <dgm:spPr/>
    </dgm:pt>
    <dgm:pt modelId="{DEBAD087-6B73-4050-B75B-489A8CF789D5}" type="pres">
      <dgm:prSet presAssocID="{B1AB2FBB-A6C3-4509-946C-BC5F3DA8D6E3}" presName="parentText" presStyleLbl="node1" presStyleIdx="1" presStyleCnt="4">
        <dgm:presLayoutVars>
          <dgm:chMax val="0"/>
          <dgm:bulletEnabled val="1"/>
        </dgm:presLayoutVars>
      </dgm:prSet>
      <dgm:spPr/>
    </dgm:pt>
    <dgm:pt modelId="{6EDAB174-1DD9-4853-8CBC-772CC0262A19}" type="pres">
      <dgm:prSet presAssocID="{B1AB2FBB-A6C3-4509-946C-BC5F3DA8D6E3}" presName="negativeSpace" presStyleCnt="0"/>
      <dgm:spPr/>
    </dgm:pt>
    <dgm:pt modelId="{F8D364D3-E9CD-449B-B649-C0A7A05D2D5A}" type="pres">
      <dgm:prSet presAssocID="{B1AB2FBB-A6C3-4509-946C-BC5F3DA8D6E3}" presName="childText" presStyleLbl="conFgAcc1" presStyleIdx="1" presStyleCnt="4">
        <dgm:presLayoutVars>
          <dgm:bulletEnabled val="1"/>
        </dgm:presLayoutVars>
      </dgm:prSet>
      <dgm:spPr/>
    </dgm:pt>
    <dgm:pt modelId="{0C80F505-A203-4166-A0AE-70E13A3A0E97}" type="pres">
      <dgm:prSet presAssocID="{96F424B2-EBB2-48AF-AFA0-468288A82A87}" presName="spaceBetweenRectangles" presStyleCnt="0"/>
      <dgm:spPr/>
    </dgm:pt>
    <dgm:pt modelId="{A167A03A-F9E6-489E-B0C1-379C9B50323E}" type="pres">
      <dgm:prSet presAssocID="{1F00305E-EF62-4BDF-8C1F-86CED945B7E5}" presName="parentLin" presStyleCnt="0"/>
      <dgm:spPr/>
    </dgm:pt>
    <dgm:pt modelId="{3B9FDECC-31F6-41B1-AEA3-3D03C56B8A36}" type="pres">
      <dgm:prSet presAssocID="{1F00305E-EF62-4BDF-8C1F-86CED945B7E5}" presName="parentLeftMargin" presStyleLbl="node1" presStyleIdx="1" presStyleCnt="4"/>
      <dgm:spPr/>
    </dgm:pt>
    <dgm:pt modelId="{C4186989-A3F3-47AF-8A87-1054FFED600E}" type="pres">
      <dgm:prSet presAssocID="{1F00305E-EF62-4BDF-8C1F-86CED945B7E5}" presName="parentText" presStyleLbl="node1" presStyleIdx="2" presStyleCnt="4">
        <dgm:presLayoutVars>
          <dgm:chMax val="0"/>
          <dgm:bulletEnabled val="1"/>
        </dgm:presLayoutVars>
      </dgm:prSet>
      <dgm:spPr/>
    </dgm:pt>
    <dgm:pt modelId="{76E21FF7-6F2C-43CB-A16A-442FB8492464}" type="pres">
      <dgm:prSet presAssocID="{1F00305E-EF62-4BDF-8C1F-86CED945B7E5}" presName="negativeSpace" presStyleCnt="0"/>
      <dgm:spPr/>
    </dgm:pt>
    <dgm:pt modelId="{D4D6201A-9255-4A76-B889-A7AC0F20C0C9}" type="pres">
      <dgm:prSet presAssocID="{1F00305E-EF62-4BDF-8C1F-86CED945B7E5}" presName="childText" presStyleLbl="conFgAcc1" presStyleIdx="2" presStyleCnt="4">
        <dgm:presLayoutVars>
          <dgm:bulletEnabled val="1"/>
        </dgm:presLayoutVars>
      </dgm:prSet>
      <dgm:spPr/>
    </dgm:pt>
    <dgm:pt modelId="{9A4EC3FB-1313-451B-9576-D4C044604CEB}" type="pres">
      <dgm:prSet presAssocID="{B6793123-0989-4C51-92A7-FFD8326DB67C}" presName="spaceBetweenRectangles" presStyleCnt="0"/>
      <dgm:spPr/>
    </dgm:pt>
    <dgm:pt modelId="{6F93062C-4914-429F-A2DD-8490B1A87645}" type="pres">
      <dgm:prSet presAssocID="{C26BEC27-80C8-47F0-A25F-368BBF3FAB6A}" presName="parentLin" presStyleCnt="0"/>
      <dgm:spPr/>
    </dgm:pt>
    <dgm:pt modelId="{463E6BB2-C001-43C9-A7BF-35E9D2EDCB56}" type="pres">
      <dgm:prSet presAssocID="{C26BEC27-80C8-47F0-A25F-368BBF3FAB6A}" presName="parentLeftMargin" presStyleLbl="node1" presStyleIdx="2" presStyleCnt="4"/>
      <dgm:spPr/>
    </dgm:pt>
    <dgm:pt modelId="{BD2C60A8-B05C-4495-8DBB-C84F573B0A48}" type="pres">
      <dgm:prSet presAssocID="{C26BEC27-80C8-47F0-A25F-368BBF3FAB6A}" presName="parentText" presStyleLbl="node1" presStyleIdx="3" presStyleCnt="4">
        <dgm:presLayoutVars>
          <dgm:chMax val="0"/>
          <dgm:bulletEnabled val="1"/>
        </dgm:presLayoutVars>
      </dgm:prSet>
      <dgm:spPr/>
    </dgm:pt>
    <dgm:pt modelId="{05815BA7-A081-4983-9ECB-54E82785E3E7}" type="pres">
      <dgm:prSet presAssocID="{C26BEC27-80C8-47F0-A25F-368BBF3FAB6A}" presName="negativeSpace" presStyleCnt="0"/>
      <dgm:spPr/>
    </dgm:pt>
    <dgm:pt modelId="{651A455A-1C83-4845-BE73-2D35ECC19938}" type="pres">
      <dgm:prSet presAssocID="{C26BEC27-80C8-47F0-A25F-368BBF3FAB6A}" presName="childText" presStyleLbl="conFgAcc1" presStyleIdx="3" presStyleCnt="4">
        <dgm:presLayoutVars>
          <dgm:bulletEnabled val="1"/>
        </dgm:presLayoutVars>
      </dgm:prSet>
      <dgm:spPr/>
    </dgm:pt>
  </dgm:ptLst>
  <dgm:cxnLst>
    <dgm:cxn modelId="{10223607-8F60-49C4-83BF-0AC1D64A4157}" type="presOf" srcId="{7A7F5C57-6469-4425-981C-4B5D0926F4E0}" destId="{D4D6201A-9255-4A76-B889-A7AC0F20C0C9}" srcOrd="0" destOrd="1" presId="urn:microsoft.com/office/officeart/2005/8/layout/list1"/>
    <dgm:cxn modelId="{F4AE4107-9181-4C66-B48C-CBA4E448D1D2}" type="presOf" srcId="{E0573056-068E-4A4C-83D3-5615011C6EE8}" destId="{B8024B3A-1E0D-4FFF-BFF2-B6E998C3FF0A}" srcOrd="0" destOrd="0" presId="urn:microsoft.com/office/officeart/2005/8/layout/list1"/>
    <dgm:cxn modelId="{CDBEFF0E-B991-4AFE-A4C9-9CE792CB718A}" srcId="{B1AB2FBB-A6C3-4509-946C-BC5F3DA8D6E3}" destId="{3CF569DC-81AE-4200-B3F6-3F974938654D}" srcOrd="1" destOrd="0" parTransId="{487030A8-A40E-4293-A5EF-000B30233B66}" sibTransId="{19619BBF-13C6-4022-8CCD-E1AE52CF3D4E}"/>
    <dgm:cxn modelId="{5B03B335-6061-4C83-83E3-4A2254D7B607}" type="presOf" srcId="{B1AB2FBB-A6C3-4509-946C-BC5F3DA8D6E3}" destId="{916AF083-D7F6-4CE9-94FE-92C1F4F9D628}" srcOrd="0" destOrd="0" presId="urn:microsoft.com/office/officeart/2005/8/layout/list1"/>
    <dgm:cxn modelId="{D3F5AE3D-62BE-43F5-BDA4-0B69535E772C}" type="presOf" srcId="{1F00305E-EF62-4BDF-8C1F-86CED945B7E5}" destId="{3B9FDECC-31F6-41B1-AEA3-3D03C56B8A36}" srcOrd="0" destOrd="0" presId="urn:microsoft.com/office/officeart/2005/8/layout/list1"/>
    <dgm:cxn modelId="{49D88F40-AC43-4271-9279-A9EE71A526A2}" type="presOf" srcId="{3CF569DC-81AE-4200-B3F6-3F974938654D}" destId="{F8D364D3-E9CD-449B-B649-C0A7A05D2D5A}" srcOrd="0" destOrd="1" presId="urn:microsoft.com/office/officeart/2005/8/layout/list1"/>
    <dgm:cxn modelId="{D30DC942-42B7-4DD9-8CBF-CFA72B1FEDFC}" type="presOf" srcId="{C26BEC27-80C8-47F0-A25F-368BBF3FAB6A}" destId="{463E6BB2-C001-43C9-A7BF-35E9D2EDCB56}" srcOrd="0" destOrd="0" presId="urn:microsoft.com/office/officeart/2005/8/layout/list1"/>
    <dgm:cxn modelId="{CCFA0866-B5E6-4231-8606-6C8D54699DD5}" srcId="{C26BEC27-80C8-47F0-A25F-368BBF3FAB6A}" destId="{B23BA18D-59EE-4649-909A-6FD8ADA5C6A7}" srcOrd="0" destOrd="0" parTransId="{CE77A3AF-D7D8-497B-9AAE-466C9543392B}" sibTransId="{D3E699F8-8910-444B-AAFF-7957CD307DAC}"/>
    <dgm:cxn modelId="{B719B767-03CF-4D8C-9A9F-1C2C036BC6EA}" srcId="{E0573056-068E-4A4C-83D3-5615011C6EE8}" destId="{0C994F5F-8D46-4A54-B286-BCF462DCEBA5}" srcOrd="1" destOrd="0" parTransId="{27FE6540-6B07-41B6-B674-E124EF42CEEE}" sibTransId="{060310A6-3137-4D11-A0AC-BC1D721DAA92}"/>
    <dgm:cxn modelId="{FD2E904A-1A9D-4D42-9DBA-AC32FF09AF29}" type="presOf" srcId="{C26BEC27-80C8-47F0-A25F-368BBF3FAB6A}" destId="{BD2C60A8-B05C-4495-8DBB-C84F573B0A48}" srcOrd="1" destOrd="0" presId="urn:microsoft.com/office/officeart/2005/8/layout/list1"/>
    <dgm:cxn modelId="{F88AC673-FF26-4D7D-8210-73AF1C3752F1}" srcId="{3751FBF2-2825-492C-9FB1-D54A73D6CCEC}" destId="{C26BEC27-80C8-47F0-A25F-368BBF3FAB6A}" srcOrd="3" destOrd="0" parTransId="{5E7B103A-F3CE-4B75-90F4-7EC924F05791}" sibTransId="{2AD43F5A-CED8-4BB7-85F5-0DF912BB5B65}"/>
    <dgm:cxn modelId="{1E6B5054-4108-4371-AE1F-76721FB69182}" type="presOf" srcId="{E0573056-068E-4A4C-83D3-5615011C6EE8}" destId="{6A2EDB44-F52B-4A35-A6D6-4AC6F336A617}" srcOrd="1" destOrd="0" presId="urn:microsoft.com/office/officeart/2005/8/layout/list1"/>
    <dgm:cxn modelId="{0896DE7B-D572-4562-B02A-DA4EE7A4401F}" srcId="{1F00305E-EF62-4BDF-8C1F-86CED945B7E5}" destId="{705F97EE-98E1-440C-97F3-DA401D9F11FD}" srcOrd="0" destOrd="0" parTransId="{23448826-3B6B-406C-B10A-AE21D1B0144B}" sibTransId="{8DADB0E6-BE24-4922-BDC3-47A858C9EC77}"/>
    <dgm:cxn modelId="{296C3384-919A-4C1D-8320-C1E33583A778}" type="presOf" srcId="{4CBF782C-4A5C-4C20-8583-5289A518E70F}" destId="{E78F888C-5958-438F-8DFC-92FA9EC72E1A}" srcOrd="0" destOrd="0" presId="urn:microsoft.com/office/officeart/2005/8/layout/list1"/>
    <dgm:cxn modelId="{6F37728F-3D36-43D9-816B-C392D468AE93}" srcId="{3751FBF2-2825-492C-9FB1-D54A73D6CCEC}" destId="{B1AB2FBB-A6C3-4509-946C-BC5F3DA8D6E3}" srcOrd="1" destOrd="0" parTransId="{37D891D2-86C9-4F81-88C3-E91DAE86DC6E}" sibTransId="{96F424B2-EBB2-48AF-AFA0-468288A82A87}"/>
    <dgm:cxn modelId="{E77BD195-426D-43F1-928B-420495DE83C6}" type="presOf" srcId="{6BC7604C-AE1B-47EB-9295-ADB1BED68594}" destId="{F8D364D3-E9CD-449B-B649-C0A7A05D2D5A}" srcOrd="0" destOrd="0" presId="urn:microsoft.com/office/officeart/2005/8/layout/list1"/>
    <dgm:cxn modelId="{699B17AB-09FC-4BB2-8B08-CDE14A67C284}" type="presOf" srcId="{B23BA18D-59EE-4649-909A-6FD8ADA5C6A7}" destId="{651A455A-1C83-4845-BE73-2D35ECC19938}" srcOrd="0" destOrd="0" presId="urn:microsoft.com/office/officeart/2005/8/layout/list1"/>
    <dgm:cxn modelId="{FE7720AD-ECCF-488D-9D96-10E190D92058}" type="presOf" srcId="{3751FBF2-2825-492C-9FB1-D54A73D6CCEC}" destId="{5D8692DA-2689-4886-B61B-7D0194CCCC22}" srcOrd="0" destOrd="0" presId="urn:microsoft.com/office/officeart/2005/8/layout/list1"/>
    <dgm:cxn modelId="{A8AD5CBE-6F5F-4501-9393-A321AE2990F3}" srcId="{B1AB2FBB-A6C3-4509-946C-BC5F3DA8D6E3}" destId="{6BC7604C-AE1B-47EB-9295-ADB1BED68594}" srcOrd="0" destOrd="0" parTransId="{C61A57E4-5F33-45D5-9995-F732922C39F4}" sibTransId="{F9C218DE-00E7-4AEB-9E01-2D799FAB4C61}"/>
    <dgm:cxn modelId="{90CCE2C4-E524-4E21-8F2A-D8BA68C4C284}" type="presOf" srcId="{0C994F5F-8D46-4A54-B286-BCF462DCEBA5}" destId="{E78F888C-5958-438F-8DFC-92FA9EC72E1A}" srcOrd="0" destOrd="1" presId="urn:microsoft.com/office/officeart/2005/8/layout/list1"/>
    <dgm:cxn modelId="{62C632CF-B053-4562-BEC8-34E2246632AE}" srcId="{1F00305E-EF62-4BDF-8C1F-86CED945B7E5}" destId="{7A7F5C57-6469-4425-981C-4B5D0926F4E0}" srcOrd="1" destOrd="0" parTransId="{DAB2EF72-FA4F-4C21-BFC6-0488D1EFFC3E}" sibTransId="{FCC78CC1-3825-4B06-A64A-69F9D87B1C17}"/>
    <dgm:cxn modelId="{CB2A8FDC-C271-42E5-B6D4-E4237318D40B}" srcId="{3751FBF2-2825-492C-9FB1-D54A73D6CCEC}" destId="{E0573056-068E-4A4C-83D3-5615011C6EE8}" srcOrd="0" destOrd="0" parTransId="{7C03647C-288D-480C-AE5D-8B772A8E6307}" sibTransId="{EA387EFF-0246-4257-B2A7-047AB965557D}"/>
    <dgm:cxn modelId="{1D1D12DE-382F-4021-897A-E8E5D75FB2D1}" type="presOf" srcId="{1F00305E-EF62-4BDF-8C1F-86CED945B7E5}" destId="{C4186989-A3F3-47AF-8A87-1054FFED600E}" srcOrd="1" destOrd="0" presId="urn:microsoft.com/office/officeart/2005/8/layout/list1"/>
    <dgm:cxn modelId="{1FEEBDE0-D16F-476B-9A09-7252E514AE3D}" srcId="{3751FBF2-2825-492C-9FB1-D54A73D6CCEC}" destId="{1F00305E-EF62-4BDF-8C1F-86CED945B7E5}" srcOrd="2" destOrd="0" parTransId="{2F177826-D0CC-47C5-B36F-06B1B968A8F4}" sibTransId="{B6793123-0989-4C51-92A7-FFD8326DB67C}"/>
    <dgm:cxn modelId="{640401E9-6A62-40D0-A223-747FA7F71460}" type="presOf" srcId="{705F97EE-98E1-440C-97F3-DA401D9F11FD}" destId="{D4D6201A-9255-4A76-B889-A7AC0F20C0C9}" srcOrd="0" destOrd="0" presId="urn:microsoft.com/office/officeart/2005/8/layout/list1"/>
    <dgm:cxn modelId="{CB4C8CEF-1458-43D9-8B4F-7069B843897E}" type="presOf" srcId="{B8BF38A5-C57C-4C39-AD97-B34ED91675ED}" destId="{E78F888C-5958-438F-8DFC-92FA9EC72E1A}" srcOrd="0" destOrd="2" presId="urn:microsoft.com/office/officeart/2005/8/layout/list1"/>
    <dgm:cxn modelId="{FC8E55F0-A3C5-4233-A65D-C81838AA21F6}" srcId="{E0573056-068E-4A4C-83D3-5615011C6EE8}" destId="{B8BF38A5-C57C-4C39-AD97-B34ED91675ED}" srcOrd="2" destOrd="0" parTransId="{9D79ACB6-7799-4CB4-987C-D97D64762D01}" sibTransId="{00A765C5-5DFF-4848-B049-1DEDD4505C32}"/>
    <dgm:cxn modelId="{E5B418FE-E44C-4B40-B326-4CDC872ED974}" type="presOf" srcId="{B1AB2FBB-A6C3-4509-946C-BC5F3DA8D6E3}" destId="{DEBAD087-6B73-4050-B75B-489A8CF789D5}" srcOrd="1" destOrd="0" presId="urn:microsoft.com/office/officeart/2005/8/layout/list1"/>
    <dgm:cxn modelId="{146782FF-0E07-42B0-9591-B36CDC15D346}" srcId="{E0573056-068E-4A4C-83D3-5615011C6EE8}" destId="{4CBF782C-4A5C-4C20-8583-5289A518E70F}" srcOrd="0" destOrd="0" parTransId="{F943187D-0562-482D-A925-187F95526776}" sibTransId="{9EAA0D2D-5D43-48AA-8C65-98F2A895B9ED}"/>
    <dgm:cxn modelId="{91358FD8-9A6F-4962-BE29-323FD01DF8D9}" type="presParOf" srcId="{5D8692DA-2689-4886-B61B-7D0194CCCC22}" destId="{ECE7F486-6259-4969-82A4-D7CC7C935E99}" srcOrd="0" destOrd="0" presId="urn:microsoft.com/office/officeart/2005/8/layout/list1"/>
    <dgm:cxn modelId="{3D86D14B-2CD7-47B8-9E5D-CD90DBDF1423}" type="presParOf" srcId="{ECE7F486-6259-4969-82A4-D7CC7C935E99}" destId="{B8024B3A-1E0D-4FFF-BFF2-B6E998C3FF0A}" srcOrd="0" destOrd="0" presId="urn:microsoft.com/office/officeart/2005/8/layout/list1"/>
    <dgm:cxn modelId="{A471E89F-6487-4AE0-912F-1698EBA6D0ED}" type="presParOf" srcId="{ECE7F486-6259-4969-82A4-D7CC7C935E99}" destId="{6A2EDB44-F52B-4A35-A6D6-4AC6F336A617}" srcOrd="1" destOrd="0" presId="urn:microsoft.com/office/officeart/2005/8/layout/list1"/>
    <dgm:cxn modelId="{938C9472-3585-4CDE-A8F4-5D70E50F630D}" type="presParOf" srcId="{5D8692DA-2689-4886-B61B-7D0194CCCC22}" destId="{6CD5B038-DFBD-4856-A118-CBAD645DD6B3}" srcOrd="1" destOrd="0" presId="urn:microsoft.com/office/officeart/2005/8/layout/list1"/>
    <dgm:cxn modelId="{AC96342A-FF2C-4CF9-A18A-45FB6F9DB2C6}" type="presParOf" srcId="{5D8692DA-2689-4886-B61B-7D0194CCCC22}" destId="{E78F888C-5958-438F-8DFC-92FA9EC72E1A}" srcOrd="2" destOrd="0" presId="urn:microsoft.com/office/officeart/2005/8/layout/list1"/>
    <dgm:cxn modelId="{9AB38A00-235D-4D5E-843D-38E3F1FECA59}" type="presParOf" srcId="{5D8692DA-2689-4886-B61B-7D0194CCCC22}" destId="{5EF6515B-8FD3-4AFF-B029-B345F356A971}" srcOrd="3" destOrd="0" presId="urn:microsoft.com/office/officeart/2005/8/layout/list1"/>
    <dgm:cxn modelId="{C02E12E8-93EC-4111-9F91-60BBCD55F080}" type="presParOf" srcId="{5D8692DA-2689-4886-B61B-7D0194CCCC22}" destId="{B4B90FEA-F8B4-47DB-B9FE-AFD48B782DC7}" srcOrd="4" destOrd="0" presId="urn:microsoft.com/office/officeart/2005/8/layout/list1"/>
    <dgm:cxn modelId="{1C4AD42E-F923-4467-8431-E9A81D5296CC}" type="presParOf" srcId="{B4B90FEA-F8B4-47DB-B9FE-AFD48B782DC7}" destId="{916AF083-D7F6-4CE9-94FE-92C1F4F9D628}" srcOrd="0" destOrd="0" presId="urn:microsoft.com/office/officeart/2005/8/layout/list1"/>
    <dgm:cxn modelId="{EC8C96A7-F5D8-4BAA-A800-2DA9A7F67DE8}" type="presParOf" srcId="{B4B90FEA-F8B4-47DB-B9FE-AFD48B782DC7}" destId="{DEBAD087-6B73-4050-B75B-489A8CF789D5}" srcOrd="1" destOrd="0" presId="urn:microsoft.com/office/officeart/2005/8/layout/list1"/>
    <dgm:cxn modelId="{46D2DA8C-3782-4E7E-99DF-E515CE8A3F17}" type="presParOf" srcId="{5D8692DA-2689-4886-B61B-7D0194CCCC22}" destId="{6EDAB174-1DD9-4853-8CBC-772CC0262A19}" srcOrd="5" destOrd="0" presId="urn:microsoft.com/office/officeart/2005/8/layout/list1"/>
    <dgm:cxn modelId="{1CE971C4-9528-4173-8983-055DBEF07655}" type="presParOf" srcId="{5D8692DA-2689-4886-B61B-7D0194CCCC22}" destId="{F8D364D3-E9CD-449B-B649-C0A7A05D2D5A}" srcOrd="6" destOrd="0" presId="urn:microsoft.com/office/officeart/2005/8/layout/list1"/>
    <dgm:cxn modelId="{06691D65-1D62-403F-9C45-2246FEF12B25}" type="presParOf" srcId="{5D8692DA-2689-4886-B61B-7D0194CCCC22}" destId="{0C80F505-A203-4166-A0AE-70E13A3A0E97}" srcOrd="7" destOrd="0" presId="urn:microsoft.com/office/officeart/2005/8/layout/list1"/>
    <dgm:cxn modelId="{85BA47B5-9E45-4ABB-A852-07B830CF8BA6}" type="presParOf" srcId="{5D8692DA-2689-4886-B61B-7D0194CCCC22}" destId="{A167A03A-F9E6-489E-B0C1-379C9B50323E}" srcOrd="8" destOrd="0" presId="urn:microsoft.com/office/officeart/2005/8/layout/list1"/>
    <dgm:cxn modelId="{C747BB52-9D08-474D-8CEC-12401CCD7A57}" type="presParOf" srcId="{A167A03A-F9E6-489E-B0C1-379C9B50323E}" destId="{3B9FDECC-31F6-41B1-AEA3-3D03C56B8A36}" srcOrd="0" destOrd="0" presId="urn:microsoft.com/office/officeart/2005/8/layout/list1"/>
    <dgm:cxn modelId="{7688D1AC-4C12-4E5A-B62F-E05C36DB6AAC}" type="presParOf" srcId="{A167A03A-F9E6-489E-B0C1-379C9B50323E}" destId="{C4186989-A3F3-47AF-8A87-1054FFED600E}" srcOrd="1" destOrd="0" presId="urn:microsoft.com/office/officeart/2005/8/layout/list1"/>
    <dgm:cxn modelId="{4C709511-ECAC-4339-9B32-224B7CD8C178}" type="presParOf" srcId="{5D8692DA-2689-4886-B61B-7D0194CCCC22}" destId="{76E21FF7-6F2C-43CB-A16A-442FB8492464}" srcOrd="9" destOrd="0" presId="urn:microsoft.com/office/officeart/2005/8/layout/list1"/>
    <dgm:cxn modelId="{18B14FF6-EF6E-4CDD-B0BC-36C56276EC15}" type="presParOf" srcId="{5D8692DA-2689-4886-B61B-7D0194CCCC22}" destId="{D4D6201A-9255-4A76-B889-A7AC0F20C0C9}" srcOrd="10" destOrd="0" presId="urn:microsoft.com/office/officeart/2005/8/layout/list1"/>
    <dgm:cxn modelId="{223BFB13-A761-4CA7-9E90-74B601DC23F8}" type="presParOf" srcId="{5D8692DA-2689-4886-B61B-7D0194CCCC22}" destId="{9A4EC3FB-1313-451B-9576-D4C044604CEB}" srcOrd="11" destOrd="0" presId="urn:microsoft.com/office/officeart/2005/8/layout/list1"/>
    <dgm:cxn modelId="{3A803462-B59B-4422-AEFA-C2E9EB846785}" type="presParOf" srcId="{5D8692DA-2689-4886-B61B-7D0194CCCC22}" destId="{6F93062C-4914-429F-A2DD-8490B1A87645}" srcOrd="12" destOrd="0" presId="urn:microsoft.com/office/officeart/2005/8/layout/list1"/>
    <dgm:cxn modelId="{0FEED5B2-D05D-49E3-9BEF-1D6169449260}" type="presParOf" srcId="{6F93062C-4914-429F-A2DD-8490B1A87645}" destId="{463E6BB2-C001-43C9-A7BF-35E9D2EDCB56}" srcOrd="0" destOrd="0" presId="urn:microsoft.com/office/officeart/2005/8/layout/list1"/>
    <dgm:cxn modelId="{4D79E02E-2A93-4D79-9FE2-CF06C02242B6}" type="presParOf" srcId="{6F93062C-4914-429F-A2DD-8490B1A87645}" destId="{BD2C60A8-B05C-4495-8DBB-C84F573B0A48}" srcOrd="1" destOrd="0" presId="urn:microsoft.com/office/officeart/2005/8/layout/list1"/>
    <dgm:cxn modelId="{7E3BEDC9-6444-4879-BD60-1B3E82B5C995}" type="presParOf" srcId="{5D8692DA-2689-4886-B61B-7D0194CCCC22}" destId="{05815BA7-A081-4983-9ECB-54E82785E3E7}" srcOrd="13" destOrd="0" presId="urn:microsoft.com/office/officeart/2005/8/layout/list1"/>
    <dgm:cxn modelId="{671A3387-B2A6-48A1-9DBA-7AEBCB3D19FA}" type="presParOf" srcId="{5D8692DA-2689-4886-B61B-7D0194CCCC22}" destId="{651A455A-1C83-4845-BE73-2D35ECC19938}" srcOrd="14" destOrd="0" presId="urn:microsoft.com/office/officeart/2005/8/layout/list1"/>
  </dgm:cxnLst>
  <dgm:bg>
    <a:noFill/>
  </dgm:bg>
  <dgm:whole>
    <a:ln>
      <a:solidFill>
        <a:schemeClr val="accent1">
          <a:lumMod val="50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3086D6-DEA6-4DF3-8DF7-EA3E56DA0FD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A53BE2F-7777-4735-BA9B-8073BAC8D51F}">
      <dgm:prSet phldrT="[Text]" custT="1"/>
      <dgm:spPr/>
      <dgm:t>
        <a:bodyPr/>
        <a:lstStyle/>
        <a:p>
          <a:r>
            <a:rPr lang="en-US" sz="1100" b="1" dirty="0">
              <a:latin typeface="Playfair Display" panose="00000500000000000000" pitchFamily="2" charset="0"/>
            </a:rPr>
            <a:t>Logistic Regression</a:t>
          </a:r>
        </a:p>
      </dgm:t>
    </dgm:pt>
    <dgm:pt modelId="{C67C4C24-B662-4A8A-AFF4-2504835D9CCC}" type="parTrans" cxnId="{F068E774-B187-4564-BC6A-9371DCA0A4D0}">
      <dgm:prSet/>
      <dgm:spPr/>
      <dgm:t>
        <a:bodyPr/>
        <a:lstStyle/>
        <a:p>
          <a:endParaRPr lang="en-US" sz="800">
            <a:latin typeface="Playfair Display" panose="00000500000000000000" pitchFamily="2" charset="0"/>
          </a:endParaRPr>
        </a:p>
      </dgm:t>
    </dgm:pt>
    <dgm:pt modelId="{E05FA1C7-3BA8-4631-A620-CBED508483F1}" type="sibTrans" cxnId="{F068E774-B187-4564-BC6A-9371DCA0A4D0}">
      <dgm:prSet/>
      <dgm:spPr/>
      <dgm:t>
        <a:bodyPr/>
        <a:lstStyle/>
        <a:p>
          <a:endParaRPr lang="en-US" sz="800">
            <a:latin typeface="Playfair Display" panose="00000500000000000000" pitchFamily="2" charset="0"/>
          </a:endParaRPr>
        </a:p>
      </dgm:t>
    </dgm:pt>
    <dgm:pt modelId="{A3EC6689-ED33-4046-8510-011186EB4DCD}">
      <dgm:prSet phldrT="[Text]" custT="1"/>
      <dgm:spPr/>
      <dgm:t>
        <a:bodyPr/>
        <a:lstStyle/>
        <a:p>
          <a:r>
            <a:rPr lang="en-US" sz="800" b="1" dirty="0">
              <a:latin typeface="Playfair Display" panose="00000500000000000000" pitchFamily="2" charset="0"/>
            </a:rPr>
            <a:t>accuracy:  0.8017037387600567</a:t>
          </a:r>
        </a:p>
      </dgm:t>
    </dgm:pt>
    <dgm:pt modelId="{0B4EBC85-8C11-4A2D-96E7-37A0E4F88EA5}" type="parTrans" cxnId="{B934079A-60BA-45D2-9DA3-73E19D7DD4FB}">
      <dgm:prSet/>
      <dgm:spPr/>
      <dgm:t>
        <a:bodyPr/>
        <a:lstStyle/>
        <a:p>
          <a:endParaRPr lang="en-US" sz="800">
            <a:latin typeface="Playfair Display" panose="00000500000000000000" pitchFamily="2" charset="0"/>
          </a:endParaRPr>
        </a:p>
      </dgm:t>
    </dgm:pt>
    <dgm:pt modelId="{E9EFE2AB-72C9-4CAB-A059-6C2DCE76F693}" type="sibTrans" cxnId="{B934079A-60BA-45D2-9DA3-73E19D7DD4FB}">
      <dgm:prSet/>
      <dgm:spPr/>
      <dgm:t>
        <a:bodyPr/>
        <a:lstStyle/>
        <a:p>
          <a:endParaRPr lang="en-US" sz="800">
            <a:latin typeface="Playfair Display" panose="00000500000000000000" pitchFamily="2" charset="0"/>
          </a:endParaRPr>
        </a:p>
      </dgm:t>
    </dgm:pt>
    <dgm:pt modelId="{C9D5DC24-1637-4835-80D3-A822D3489304}">
      <dgm:prSet phldrT="[Text]" custT="1"/>
      <dgm:spPr/>
      <dgm:t>
        <a:bodyPr/>
        <a:lstStyle/>
        <a:p>
          <a:r>
            <a:rPr lang="en-US" sz="1100" b="1" dirty="0">
              <a:latin typeface="Playfair Display" panose="00000500000000000000" pitchFamily="2" charset="0"/>
            </a:rPr>
            <a:t>SVC Classification</a:t>
          </a:r>
        </a:p>
      </dgm:t>
    </dgm:pt>
    <dgm:pt modelId="{7F860BAE-2F3B-464A-8BB6-90F03D018092}" type="parTrans" cxnId="{365639C1-DA48-4970-9DFC-F3BBD416AA70}">
      <dgm:prSet/>
      <dgm:spPr/>
      <dgm:t>
        <a:bodyPr/>
        <a:lstStyle/>
        <a:p>
          <a:endParaRPr lang="en-US" sz="800">
            <a:latin typeface="Playfair Display" panose="00000500000000000000" pitchFamily="2" charset="0"/>
          </a:endParaRPr>
        </a:p>
      </dgm:t>
    </dgm:pt>
    <dgm:pt modelId="{D5E85A1D-E1CF-4281-87A4-7A6454837BA1}" type="sibTrans" cxnId="{365639C1-DA48-4970-9DFC-F3BBD416AA70}">
      <dgm:prSet/>
      <dgm:spPr/>
      <dgm:t>
        <a:bodyPr/>
        <a:lstStyle/>
        <a:p>
          <a:endParaRPr lang="en-US" sz="800">
            <a:latin typeface="Playfair Display" panose="00000500000000000000" pitchFamily="2" charset="0"/>
          </a:endParaRPr>
        </a:p>
      </dgm:t>
    </dgm:pt>
    <dgm:pt modelId="{AEAC2915-E334-40F6-BB39-66D29B077948}">
      <dgm:prSet custT="1"/>
      <dgm:spPr/>
      <dgm:t>
        <a:bodyPr/>
        <a:lstStyle/>
        <a:p>
          <a:r>
            <a:rPr lang="en-US" sz="800" b="1" dirty="0">
              <a:latin typeface="Playfair Display" panose="00000500000000000000" pitchFamily="2" charset="0"/>
            </a:rPr>
            <a:t>accuracy:  0.7993374349266446</a:t>
          </a:r>
        </a:p>
      </dgm:t>
    </dgm:pt>
    <dgm:pt modelId="{11378994-981B-4B5A-9FF3-849B2E41E226}" type="parTrans" cxnId="{4443AEAE-9FE1-4710-B9AB-6D80A5C339C1}">
      <dgm:prSet/>
      <dgm:spPr/>
      <dgm:t>
        <a:bodyPr/>
        <a:lstStyle/>
        <a:p>
          <a:endParaRPr lang="en-US" sz="800">
            <a:latin typeface="Playfair Display" panose="00000500000000000000" pitchFamily="2" charset="0"/>
          </a:endParaRPr>
        </a:p>
      </dgm:t>
    </dgm:pt>
    <dgm:pt modelId="{4BC7E33A-5F9F-4018-B445-1B2BB576DF89}" type="sibTrans" cxnId="{4443AEAE-9FE1-4710-B9AB-6D80A5C339C1}">
      <dgm:prSet/>
      <dgm:spPr/>
      <dgm:t>
        <a:bodyPr/>
        <a:lstStyle/>
        <a:p>
          <a:endParaRPr lang="en-US" sz="800">
            <a:latin typeface="Playfair Display" panose="00000500000000000000" pitchFamily="2" charset="0"/>
          </a:endParaRPr>
        </a:p>
      </dgm:t>
    </dgm:pt>
    <dgm:pt modelId="{2AA5B322-3349-4C13-85A4-9E8F7AB7D018}">
      <dgm:prSet custT="1"/>
      <dgm:spPr/>
      <dgm:t>
        <a:bodyPr/>
        <a:lstStyle/>
        <a:p>
          <a:r>
            <a:rPr lang="en-US" sz="800" b="1" dirty="0">
              <a:latin typeface="Playfair Display" panose="00000500000000000000" pitchFamily="2" charset="0"/>
            </a:rPr>
            <a:t>precision:  0.6494382022471911</a:t>
          </a:r>
        </a:p>
      </dgm:t>
    </dgm:pt>
    <dgm:pt modelId="{E819D354-C64B-4650-A4CD-39CA1C2CFC78}" type="parTrans" cxnId="{84571CB8-DB9A-4510-9614-58A6CBEE52D8}">
      <dgm:prSet/>
      <dgm:spPr/>
      <dgm:t>
        <a:bodyPr/>
        <a:lstStyle/>
        <a:p>
          <a:endParaRPr lang="en-US" sz="800">
            <a:latin typeface="Playfair Display" panose="00000500000000000000" pitchFamily="2" charset="0"/>
          </a:endParaRPr>
        </a:p>
      </dgm:t>
    </dgm:pt>
    <dgm:pt modelId="{71E23795-FC11-4F15-A411-C2A3A94BB8BA}" type="sibTrans" cxnId="{84571CB8-DB9A-4510-9614-58A6CBEE52D8}">
      <dgm:prSet/>
      <dgm:spPr/>
      <dgm:t>
        <a:bodyPr/>
        <a:lstStyle/>
        <a:p>
          <a:endParaRPr lang="en-US" sz="800">
            <a:latin typeface="Playfair Display" panose="00000500000000000000" pitchFamily="2" charset="0"/>
          </a:endParaRPr>
        </a:p>
      </dgm:t>
    </dgm:pt>
    <dgm:pt modelId="{E1CC9702-1356-489F-9C59-3BF1B62D9B70}">
      <dgm:prSet custT="1"/>
      <dgm:spPr/>
      <dgm:t>
        <a:bodyPr/>
        <a:lstStyle/>
        <a:p>
          <a:r>
            <a:rPr lang="en-US" sz="800" b="1" dirty="0">
              <a:latin typeface="Playfair Display" panose="00000500000000000000" pitchFamily="2" charset="0"/>
            </a:rPr>
            <a:t>recall:  0.518850987432675</a:t>
          </a:r>
        </a:p>
      </dgm:t>
    </dgm:pt>
    <dgm:pt modelId="{DCC66AF5-11A6-40C0-A4D6-6A7F4D148416}" type="parTrans" cxnId="{EA3186D6-55D6-43A4-A60E-397A4E3F05A9}">
      <dgm:prSet/>
      <dgm:spPr/>
      <dgm:t>
        <a:bodyPr/>
        <a:lstStyle/>
        <a:p>
          <a:endParaRPr lang="en-US" sz="800">
            <a:latin typeface="Playfair Display" panose="00000500000000000000" pitchFamily="2" charset="0"/>
          </a:endParaRPr>
        </a:p>
      </dgm:t>
    </dgm:pt>
    <dgm:pt modelId="{4ABFEDAF-2528-4F54-BF53-05FBEC016C0D}" type="sibTrans" cxnId="{EA3186D6-55D6-43A4-A60E-397A4E3F05A9}">
      <dgm:prSet/>
      <dgm:spPr/>
      <dgm:t>
        <a:bodyPr/>
        <a:lstStyle/>
        <a:p>
          <a:endParaRPr lang="en-US" sz="800">
            <a:latin typeface="Playfair Display" panose="00000500000000000000" pitchFamily="2" charset="0"/>
          </a:endParaRPr>
        </a:p>
      </dgm:t>
    </dgm:pt>
    <dgm:pt modelId="{BC5DDC6E-1F30-4B3D-A36C-9E9542C7BDE2}">
      <dgm:prSet custT="1"/>
      <dgm:spPr/>
      <dgm:t>
        <a:bodyPr/>
        <a:lstStyle/>
        <a:p>
          <a:r>
            <a:rPr lang="en-US" sz="800" b="1" dirty="0">
              <a:latin typeface="Playfair Display" panose="00000500000000000000" pitchFamily="2" charset="0"/>
            </a:rPr>
            <a:t>f1_score:  0.7916082146150322</a:t>
          </a:r>
        </a:p>
      </dgm:t>
    </dgm:pt>
    <dgm:pt modelId="{41DED143-5F9D-4A9D-A0E4-EFBCD61A08B9}" type="parTrans" cxnId="{06D607F9-7949-492F-906F-975797F6E927}">
      <dgm:prSet/>
      <dgm:spPr/>
      <dgm:t>
        <a:bodyPr/>
        <a:lstStyle/>
        <a:p>
          <a:endParaRPr lang="en-US" sz="800">
            <a:latin typeface="Playfair Display" panose="00000500000000000000" pitchFamily="2" charset="0"/>
          </a:endParaRPr>
        </a:p>
      </dgm:t>
    </dgm:pt>
    <dgm:pt modelId="{FAF115B7-D5F0-4448-A126-7FB5DEF67F83}" type="sibTrans" cxnId="{06D607F9-7949-492F-906F-975797F6E927}">
      <dgm:prSet/>
      <dgm:spPr/>
      <dgm:t>
        <a:bodyPr/>
        <a:lstStyle/>
        <a:p>
          <a:endParaRPr lang="en-US" sz="800">
            <a:latin typeface="Playfair Display" panose="00000500000000000000" pitchFamily="2" charset="0"/>
          </a:endParaRPr>
        </a:p>
      </dgm:t>
    </dgm:pt>
    <dgm:pt modelId="{905D7562-00E1-4CF5-BCE5-ED8B44929EF1}">
      <dgm:prSet custT="1"/>
      <dgm:spPr/>
      <dgm:t>
        <a:bodyPr/>
        <a:lstStyle/>
        <a:p>
          <a:r>
            <a:rPr lang="en-US" sz="1100" b="1">
              <a:latin typeface="Playfair Display" panose="00000500000000000000" pitchFamily="2" charset="0"/>
            </a:rPr>
            <a:t>Random Forest Classification</a:t>
          </a:r>
          <a:endParaRPr lang="en-US" sz="1100" b="1" dirty="0">
            <a:latin typeface="Playfair Display" panose="00000500000000000000" pitchFamily="2" charset="0"/>
          </a:endParaRPr>
        </a:p>
      </dgm:t>
    </dgm:pt>
    <dgm:pt modelId="{F12A1356-76EB-4902-890A-34265F02DF99}" type="parTrans" cxnId="{F05F9EE2-5F40-4432-8F76-9CC332AE34B7}">
      <dgm:prSet/>
      <dgm:spPr/>
      <dgm:t>
        <a:bodyPr/>
        <a:lstStyle/>
        <a:p>
          <a:endParaRPr lang="en-US" sz="800">
            <a:latin typeface="Playfair Display" panose="00000500000000000000" pitchFamily="2" charset="0"/>
          </a:endParaRPr>
        </a:p>
      </dgm:t>
    </dgm:pt>
    <dgm:pt modelId="{4E86EE1D-091F-4BCD-A361-4715F6994E75}" type="sibTrans" cxnId="{F05F9EE2-5F40-4432-8F76-9CC332AE34B7}">
      <dgm:prSet/>
      <dgm:spPr/>
      <dgm:t>
        <a:bodyPr/>
        <a:lstStyle/>
        <a:p>
          <a:endParaRPr lang="en-US" sz="800">
            <a:latin typeface="Playfair Display" panose="00000500000000000000" pitchFamily="2" charset="0"/>
          </a:endParaRPr>
        </a:p>
      </dgm:t>
    </dgm:pt>
    <dgm:pt modelId="{EC159BE3-14F7-46A1-8191-9244A46AC1B2}">
      <dgm:prSet custT="1"/>
      <dgm:spPr/>
      <dgm:t>
        <a:bodyPr/>
        <a:lstStyle/>
        <a:p>
          <a:r>
            <a:rPr lang="en-US" sz="800" b="1" dirty="0">
              <a:latin typeface="Playfair Display" panose="00000500000000000000" pitchFamily="2" charset="0"/>
            </a:rPr>
            <a:t>accuracy:  0.7856128726928537</a:t>
          </a:r>
        </a:p>
      </dgm:t>
    </dgm:pt>
    <dgm:pt modelId="{DA6EA953-DE1C-4115-961A-F995AAD0B8B6}" type="parTrans" cxnId="{75585318-A57E-4C37-9F5E-86FBE38D4072}">
      <dgm:prSet/>
      <dgm:spPr/>
      <dgm:t>
        <a:bodyPr/>
        <a:lstStyle/>
        <a:p>
          <a:endParaRPr lang="en-US" sz="800">
            <a:latin typeface="Playfair Display" panose="00000500000000000000" pitchFamily="2" charset="0"/>
          </a:endParaRPr>
        </a:p>
      </dgm:t>
    </dgm:pt>
    <dgm:pt modelId="{145EBE11-DBD3-4E92-BA15-D1C58A0D5163}" type="sibTrans" cxnId="{75585318-A57E-4C37-9F5E-86FBE38D4072}">
      <dgm:prSet/>
      <dgm:spPr/>
      <dgm:t>
        <a:bodyPr/>
        <a:lstStyle/>
        <a:p>
          <a:endParaRPr lang="en-US" sz="800">
            <a:latin typeface="Playfair Display" panose="00000500000000000000" pitchFamily="2" charset="0"/>
          </a:endParaRPr>
        </a:p>
      </dgm:t>
    </dgm:pt>
    <dgm:pt modelId="{FF87845B-F878-496B-9F81-769A0F3510E9}">
      <dgm:prSet custT="1"/>
      <dgm:spPr/>
      <dgm:t>
        <a:bodyPr/>
        <a:lstStyle/>
        <a:p>
          <a:r>
            <a:rPr lang="en-US" sz="800" b="1" dirty="0">
              <a:latin typeface="Playfair Display" panose="00000500000000000000" pitchFamily="2" charset="0"/>
            </a:rPr>
            <a:t>precision:  0.6106382978723405</a:t>
          </a:r>
        </a:p>
      </dgm:t>
    </dgm:pt>
    <dgm:pt modelId="{F407218C-52BB-4907-B74C-514CDDDEA2B0}" type="parTrans" cxnId="{DCF93C0F-8EA2-4961-86FB-C38F14F88198}">
      <dgm:prSet/>
      <dgm:spPr/>
      <dgm:t>
        <a:bodyPr/>
        <a:lstStyle/>
        <a:p>
          <a:endParaRPr lang="en-US" sz="800">
            <a:latin typeface="Playfair Display" panose="00000500000000000000" pitchFamily="2" charset="0"/>
          </a:endParaRPr>
        </a:p>
      </dgm:t>
    </dgm:pt>
    <dgm:pt modelId="{742CE123-AEF0-4133-953D-1876DEC9C847}" type="sibTrans" cxnId="{DCF93C0F-8EA2-4961-86FB-C38F14F88198}">
      <dgm:prSet/>
      <dgm:spPr/>
      <dgm:t>
        <a:bodyPr/>
        <a:lstStyle/>
        <a:p>
          <a:endParaRPr lang="en-US" sz="800">
            <a:latin typeface="Playfair Display" panose="00000500000000000000" pitchFamily="2" charset="0"/>
          </a:endParaRPr>
        </a:p>
      </dgm:t>
    </dgm:pt>
    <dgm:pt modelId="{E6DF115C-B45A-4798-B244-18C66461A8F9}">
      <dgm:prSet custT="1"/>
      <dgm:spPr/>
      <dgm:t>
        <a:bodyPr/>
        <a:lstStyle/>
        <a:p>
          <a:r>
            <a:rPr lang="en-US" sz="800" b="1" dirty="0">
              <a:latin typeface="Playfair Display" panose="00000500000000000000" pitchFamily="2" charset="0"/>
            </a:rPr>
            <a:t>recall:  0.5152603231597845</a:t>
          </a:r>
        </a:p>
      </dgm:t>
    </dgm:pt>
    <dgm:pt modelId="{9E361F1D-55F8-4609-8AAE-B64EB8A5841C}" type="parTrans" cxnId="{34BED094-B78A-41EA-9D5C-BA2E5878F475}">
      <dgm:prSet/>
      <dgm:spPr/>
      <dgm:t>
        <a:bodyPr/>
        <a:lstStyle/>
        <a:p>
          <a:endParaRPr lang="en-US" sz="800">
            <a:latin typeface="Playfair Display" panose="00000500000000000000" pitchFamily="2" charset="0"/>
          </a:endParaRPr>
        </a:p>
      </dgm:t>
    </dgm:pt>
    <dgm:pt modelId="{03C1B989-C2E2-44B5-B23B-F379183B333D}" type="sibTrans" cxnId="{34BED094-B78A-41EA-9D5C-BA2E5878F475}">
      <dgm:prSet/>
      <dgm:spPr/>
      <dgm:t>
        <a:bodyPr/>
        <a:lstStyle/>
        <a:p>
          <a:endParaRPr lang="en-US" sz="800">
            <a:latin typeface="Playfair Display" panose="00000500000000000000" pitchFamily="2" charset="0"/>
          </a:endParaRPr>
        </a:p>
      </dgm:t>
    </dgm:pt>
    <dgm:pt modelId="{192C26D2-9D6F-412C-B637-E8F07600F34F}">
      <dgm:prSet custT="1"/>
      <dgm:spPr/>
      <dgm:t>
        <a:bodyPr/>
        <a:lstStyle/>
        <a:p>
          <a:r>
            <a:rPr lang="en-US" sz="800" b="1" dirty="0">
              <a:latin typeface="Playfair Display" panose="00000500000000000000" pitchFamily="2" charset="0"/>
            </a:rPr>
            <a:t>f1_score:  0.7794474465563895</a:t>
          </a:r>
        </a:p>
      </dgm:t>
    </dgm:pt>
    <dgm:pt modelId="{D19DAC61-4EEF-4277-9CB4-A57378C21B16}" type="parTrans" cxnId="{7C610584-5AD3-4C4D-B8B0-163380D57B5E}">
      <dgm:prSet/>
      <dgm:spPr/>
      <dgm:t>
        <a:bodyPr/>
        <a:lstStyle/>
        <a:p>
          <a:endParaRPr lang="en-US" sz="800">
            <a:latin typeface="Playfair Display" panose="00000500000000000000" pitchFamily="2" charset="0"/>
          </a:endParaRPr>
        </a:p>
      </dgm:t>
    </dgm:pt>
    <dgm:pt modelId="{0EED30AE-EFEA-44CD-94A4-A77866FFE5B5}" type="sibTrans" cxnId="{7C610584-5AD3-4C4D-B8B0-163380D57B5E}">
      <dgm:prSet/>
      <dgm:spPr/>
      <dgm:t>
        <a:bodyPr/>
        <a:lstStyle/>
        <a:p>
          <a:endParaRPr lang="en-US" sz="800">
            <a:latin typeface="Playfair Display" panose="00000500000000000000" pitchFamily="2" charset="0"/>
          </a:endParaRPr>
        </a:p>
      </dgm:t>
    </dgm:pt>
    <dgm:pt modelId="{E726DF29-6A3C-4367-8623-7A843CF23720}">
      <dgm:prSet custT="1"/>
      <dgm:spPr/>
      <dgm:t>
        <a:bodyPr/>
        <a:lstStyle/>
        <a:p>
          <a:r>
            <a:rPr lang="en-US" sz="1100" b="1">
              <a:latin typeface="Playfair Display" panose="00000500000000000000" pitchFamily="2" charset="0"/>
            </a:rPr>
            <a:t>Decision Tree Classification</a:t>
          </a:r>
          <a:endParaRPr lang="en-US" sz="1100" b="1" dirty="0">
            <a:latin typeface="Playfair Display" panose="00000500000000000000" pitchFamily="2" charset="0"/>
          </a:endParaRPr>
        </a:p>
      </dgm:t>
    </dgm:pt>
    <dgm:pt modelId="{69E83FBB-BA96-495D-9FE0-0792A79FF5A8}" type="parTrans" cxnId="{A760CF8F-1107-4114-9649-CA576E0C8551}">
      <dgm:prSet/>
      <dgm:spPr/>
      <dgm:t>
        <a:bodyPr/>
        <a:lstStyle/>
        <a:p>
          <a:endParaRPr lang="en-US" sz="800">
            <a:latin typeface="Playfair Display" panose="00000500000000000000" pitchFamily="2" charset="0"/>
          </a:endParaRPr>
        </a:p>
      </dgm:t>
    </dgm:pt>
    <dgm:pt modelId="{05D32ACA-FAB0-4E20-A9CE-EB6210592457}" type="sibTrans" cxnId="{A760CF8F-1107-4114-9649-CA576E0C8551}">
      <dgm:prSet/>
      <dgm:spPr/>
      <dgm:t>
        <a:bodyPr/>
        <a:lstStyle/>
        <a:p>
          <a:endParaRPr lang="en-US" sz="800">
            <a:latin typeface="Playfair Display" panose="00000500000000000000" pitchFamily="2" charset="0"/>
          </a:endParaRPr>
        </a:p>
      </dgm:t>
    </dgm:pt>
    <dgm:pt modelId="{7198D167-4B33-46F4-BC45-3D6737C8B083}">
      <dgm:prSet custT="1"/>
      <dgm:spPr/>
      <dgm:t>
        <a:bodyPr/>
        <a:lstStyle/>
        <a:p>
          <a:r>
            <a:rPr lang="en-US" sz="800" b="1" dirty="0">
              <a:solidFill>
                <a:schemeClr val="tx1"/>
              </a:solidFill>
              <a:latin typeface="Playfair Display" panose="00000500000000000000" pitchFamily="2" charset="0"/>
            </a:rPr>
            <a:t>accuracy:  0.7288215806909607</a:t>
          </a:r>
        </a:p>
      </dgm:t>
    </dgm:pt>
    <dgm:pt modelId="{E11331B8-DF61-4946-BA74-D977CD725485}" type="parTrans" cxnId="{28135A15-BE34-4D20-A959-C20FB209704F}">
      <dgm:prSet/>
      <dgm:spPr/>
      <dgm:t>
        <a:bodyPr/>
        <a:lstStyle/>
        <a:p>
          <a:endParaRPr lang="en-US" sz="800">
            <a:latin typeface="Playfair Display" panose="00000500000000000000" pitchFamily="2" charset="0"/>
          </a:endParaRPr>
        </a:p>
      </dgm:t>
    </dgm:pt>
    <dgm:pt modelId="{82A846C1-7B28-4129-874D-6B5B75C050C8}" type="sibTrans" cxnId="{28135A15-BE34-4D20-A959-C20FB209704F}">
      <dgm:prSet/>
      <dgm:spPr/>
      <dgm:t>
        <a:bodyPr/>
        <a:lstStyle/>
        <a:p>
          <a:endParaRPr lang="en-US" sz="800">
            <a:latin typeface="Playfair Display" panose="00000500000000000000" pitchFamily="2" charset="0"/>
          </a:endParaRPr>
        </a:p>
      </dgm:t>
    </dgm:pt>
    <dgm:pt modelId="{A664B5B2-22E9-4FD6-A519-B4EC338C2DD2}">
      <dgm:prSet custT="1"/>
      <dgm:spPr/>
      <dgm:t>
        <a:bodyPr/>
        <a:lstStyle/>
        <a:p>
          <a:r>
            <a:rPr lang="en-US" sz="800" b="1" dirty="0">
              <a:solidFill>
                <a:schemeClr val="tx1"/>
              </a:solidFill>
              <a:latin typeface="Playfair Display" panose="00000500000000000000" pitchFamily="2" charset="0"/>
            </a:rPr>
            <a:t>precision:  0.4866666666666667</a:t>
          </a:r>
        </a:p>
      </dgm:t>
    </dgm:pt>
    <dgm:pt modelId="{86DB898D-EA0E-47FA-9E8F-05ACC275EEAD}" type="parTrans" cxnId="{898E5951-925E-4876-B036-AA56B92E5FF6}">
      <dgm:prSet/>
      <dgm:spPr/>
      <dgm:t>
        <a:bodyPr/>
        <a:lstStyle/>
        <a:p>
          <a:endParaRPr lang="en-US" sz="800">
            <a:latin typeface="Playfair Display" panose="00000500000000000000" pitchFamily="2" charset="0"/>
          </a:endParaRPr>
        </a:p>
      </dgm:t>
    </dgm:pt>
    <dgm:pt modelId="{FE26B19C-15C8-4708-A3BC-DDB627AE7200}" type="sibTrans" cxnId="{898E5951-925E-4876-B036-AA56B92E5FF6}">
      <dgm:prSet/>
      <dgm:spPr/>
      <dgm:t>
        <a:bodyPr/>
        <a:lstStyle/>
        <a:p>
          <a:endParaRPr lang="en-US" sz="800">
            <a:latin typeface="Playfair Display" panose="00000500000000000000" pitchFamily="2" charset="0"/>
          </a:endParaRPr>
        </a:p>
      </dgm:t>
    </dgm:pt>
    <dgm:pt modelId="{9513F1AA-4BA7-4C8C-AF92-8F251AE34635}">
      <dgm:prSet custT="1"/>
      <dgm:spPr/>
      <dgm:t>
        <a:bodyPr/>
        <a:lstStyle/>
        <a:p>
          <a:r>
            <a:rPr lang="en-US" sz="800" b="1" dirty="0">
              <a:solidFill>
                <a:schemeClr val="tx1"/>
              </a:solidFill>
              <a:latin typeface="Playfair Display" panose="00000500000000000000" pitchFamily="2" charset="0"/>
            </a:rPr>
            <a:t>recall:  0.5242369838420108</a:t>
          </a:r>
        </a:p>
      </dgm:t>
    </dgm:pt>
    <dgm:pt modelId="{08E834A3-5A87-4041-B505-2B1808C1C58A}" type="parTrans" cxnId="{F99D92C3-CD63-48E5-A369-4242E240F683}">
      <dgm:prSet/>
      <dgm:spPr/>
      <dgm:t>
        <a:bodyPr/>
        <a:lstStyle/>
        <a:p>
          <a:endParaRPr lang="en-US" sz="800">
            <a:latin typeface="Playfair Display" panose="00000500000000000000" pitchFamily="2" charset="0"/>
          </a:endParaRPr>
        </a:p>
      </dgm:t>
    </dgm:pt>
    <dgm:pt modelId="{B030DEF0-E826-4D4D-AA69-79244878FAAB}" type="sibTrans" cxnId="{F99D92C3-CD63-48E5-A369-4242E240F683}">
      <dgm:prSet/>
      <dgm:spPr/>
      <dgm:t>
        <a:bodyPr/>
        <a:lstStyle/>
        <a:p>
          <a:endParaRPr lang="en-US" sz="800">
            <a:latin typeface="Playfair Display" panose="00000500000000000000" pitchFamily="2" charset="0"/>
          </a:endParaRPr>
        </a:p>
      </dgm:t>
    </dgm:pt>
    <dgm:pt modelId="{6AF34226-DAA6-4515-9E55-A8B47C0AD1BC}">
      <dgm:prSet custT="1"/>
      <dgm:spPr/>
      <dgm:t>
        <a:bodyPr/>
        <a:lstStyle/>
        <a:p>
          <a:r>
            <a:rPr lang="en-US" sz="800" b="1" dirty="0">
              <a:solidFill>
                <a:schemeClr val="tx1"/>
              </a:solidFill>
              <a:latin typeface="Playfair Display" panose="00000500000000000000" pitchFamily="2" charset="0"/>
            </a:rPr>
            <a:t>f1_score:  0.7319610137369407</a:t>
          </a:r>
        </a:p>
      </dgm:t>
    </dgm:pt>
    <dgm:pt modelId="{A9865A56-1483-4227-BEDC-903E42D18466}" type="parTrans" cxnId="{C076B0D5-3426-4059-8256-6549C87DB417}">
      <dgm:prSet/>
      <dgm:spPr/>
      <dgm:t>
        <a:bodyPr/>
        <a:lstStyle/>
        <a:p>
          <a:endParaRPr lang="en-US" sz="800">
            <a:latin typeface="Playfair Display" panose="00000500000000000000" pitchFamily="2" charset="0"/>
          </a:endParaRPr>
        </a:p>
      </dgm:t>
    </dgm:pt>
    <dgm:pt modelId="{2A334FD4-0A9D-4326-A81C-7BD5E7755CAB}" type="sibTrans" cxnId="{C076B0D5-3426-4059-8256-6549C87DB417}">
      <dgm:prSet/>
      <dgm:spPr/>
      <dgm:t>
        <a:bodyPr/>
        <a:lstStyle/>
        <a:p>
          <a:endParaRPr lang="en-US" sz="800">
            <a:latin typeface="Playfair Display" panose="00000500000000000000" pitchFamily="2" charset="0"/>
          </a:endParaRPr>
        </a:p>
      </dgm:t>
    </dgm:pt>
    <dgm:pt modelId="{D94CA550-D64B-4CA9-AD84-5F3DF62BCF6D}">
      <dgm:prSet custT="1"/>
      <dgm:spPr/>
      <dgm:t>
        <a:bodyPr/>
        <a:lstStyle/>
        <a:p>
          <a:r>
            <a:rPr lang="en-US" sz="1100" b="1" dirty="0">
              <a:latin typeface="Playfair Display" panose="00000500000000000000" pitchFamily="2" charset="0"/>
            </a:rPr>
            <a:t>Naive Bayes Classification</a:t>
          </a:r>
        </a:p>
      </dgm:t>
    </dgm:pt>
    <dgm:pt modelId="{4DFEA89F-7FB6-4890-8B83-71A3B0548423}" type="parTrans" cxnId="{41A7BAA6-0482-4C5D-9BD7-7DF8F988E68D}">
      <dgm:prSet/>
      <dgm:spPr/>
      <dgm:t>
        <a:bodyPr/>
        <a:lstStyle/>
        <a:p>
          <a:endParaRPr lang="en-US" sz="800">
            <a:latin typeface="Playfair Display" panose="00000500000000000000" pitchFamily="2" charset="0"/>
          </a:endParaRPr>
        </a:p>
      </dgm:t>
    </dgm:pt>
    <dgm:pt modelId="{2149A884-872F-4155-B6F6-B8D108E6A873}" type="sibTrans" cxnId="{41A7BAA6-0482-4C5D-9BD7-7DF8F988E68D}">
      <dgm:prSet/>
      <dgm:spPr/>
      <dgm:t>
        <a:bodyPr/>
        <a:lstStyle/>
        <a:p>
          <a:endParaRPr lang="en-US" sz="800">
            <a:latin typeface="Playfair Display" panose="00000500000000000000" pitchFamily="2" charset="0"/>
          </a:endParaRPr>
        </a:p>
      </dgm:t>
    </dgm:pt>
    <dgm:pt modelId="{9E7A9D69-412B-42C2-AA6E-196CD6531BA3}">
      <dgm:prSet custT="1"/>
      <dgm:spPr/>
      <dgm:t>
        <a:bodyPr/>
        <a:lstStyle/>
        <a:p>
          <a:r>
            <a:rPr lang="en-US" sz="800" b="1" dirty="0">
              <a:latin typeface="Playfair Display" panose="00000500000000000000" pitchFamily="2" charset="0"/>
            </a:rPr>
            <a:t>accuracy:  0.6540463795551349</a:t>
          </a:r>
        </a:p>
      </dgm:t>
    </dgm:pt>
    <dgm:pt modelId="{43DEA80D-6E60-4B92-AC78-0BB1F3BBF5D7}" type="parTrans" cxnId="{BFC97FA4-E126-4D60-8ABD-A901CF34461B}">
      <dgm:prSet/>
      <dgm:spPr/>
      <dgm:t>
        <a:bodyPr/>
        <a:lstStyle/>
        <a:p>
          <a:endParaRPr lang="en-US" sz="800">
            <a:latin typeface="Playfair Display" panose="00000500000000000000" pitchFamily="2" charset="0"/>
          </a:endParaRPr>
        </a:p>
      </dgm:t>
    </dgm:pt>
    <dgm:pt modelId="{A56EF9AF-20BB-4443-A4E4-2006AFAB645D}" type="sibTrans" cxnId="{BFC97FA4-E126-4D60-8ABD-A901CF34461B}">
      <dgm:prSet/>
      <dgm:spPr/>
      <dgm:t>
        <a:bodyPr/>
        <a:lstStyle/>
        <a:p>
          <a:endParaRPr lang="en-US" sz="800">
            <a:latin typeface="Playfair Display" panose="00000500000000000000" pitchFamily="2" charset="0"/>
          </a:endParaRPr>
        </a:p>
      </dgm:t>
    </dgm:pt>
    <dgm:pt modelId="{2F2A8F83-8807-42DD-B70B-02CBD62EE608}">
      <dgm:prSet custT="1"/>
      <dgm:spPr/>
      <dgm:t>
        <a:bodyPr/>
        <a:lstStyle/>
        <a:p>
          <a:r>
            <a:rPr lang="en-US" sz="800" b="1" dirty="0">
              <a:latin typeface="Playfair Display" panose="00000500000000000000" pitchFamily="2" charset="0"/>
            </a:rPr>
            <a:t>precision:  0.4257679180887372</a:t>
          </a:r>
        </a:p>
      </dgm:t>
    </dgm:pt>
    <dgm:pt modelId="{9E6D327A-0B4A-46AF-89AF-4E34F2E95D66}" type="parTrans" cxnId="{FFA0846A-78BB-4EB1-9EDA-7BF70BC78F88}">
      <dgm:prSet/>
      <dgm:spPr/>
      <dgm:t>
        <a:bodyPr/>
        <a:lstStyle/>
        <a:p>
          <a:endParaRPr lang="en-US" sz="800">
            <a:latin typeface="Playfair Display" panose="00000500000000000000" pitchFamily="2" charset="0"/>
          </a:endParaRPr>
        </a:p>
      </dgm:t>
    </dgm:pt>
    <dgm:pt modelId="{FED8DD87-F941-4236-A89E-FA8314768EEE}" type="sibTrans" cxnId="{FFA0846A-78BB-4EB1-9EDA-7BF70BC78F88}">
      <dgm:prSet/>
      <dgm:spPr/>
      <dgm:t>
        <a:bodyPr/>
        <a:lstStyle/>
        <a:p>
          <a:endParaRPr lang="en-US" sz="800">
            <a:latin typeface="Playfair Display" panose="00000500000000000000" pitchFamily="2" charset="0"/>
          </a:endParaRPr>
        </a:p>
      </dgm:t>
    </dgm:pt>
    <dgm:pt modelId="{1D60DE0A-2FC3-46AB-A8C6-021BFD1CCBD3}">
      <dgm:prSet custT="1"/>
      <dgm:spPr/>
      <dgm:t>
        <a:bodyPr/>
        <a:lstStyle/>
        <a:p>
          <a:r>
            <a:rPr lang="en-US" sz="800" b="1" dirty="0">
              <a:latin typeface="Playfair Display" panose="00000500000000000000" pitchFamily="2" charset="0"/>
            </a:rPr>
            <a:t>recall:  0.895870736086176</a:t>
          </a:r>
        </a:p>
      </dgm:t>
    </dgm:pt>
    <dgm:pt modelId="{E97FE88F-7C76-4624-B9FE-982AF4DA5797}" type="parTrans" cxnId="{AFB884D5-C375-43A3-8AA8-660A64C6CF36}">
      <dgm:prSet/>
      <dgm:spPr/>
      <dgm:t>
        <a:bodyPr/>
        <a:lstStyle/>
        <a:p>
          <a:endParaRPr lang="en-US" sz="800">
            <a:latin typeface="Playfair Display" panose="00000500000000000000" pitchFamily="2" charset="0"/>
          </a:endParaRPr>
        </a:p>
      </dgm:t>
    </dgm:pt>
    <dgm:pt modelId="{459E255C-5704-4EA1-9208-1F61650621B3}" type="sibTrans" cxnId="{AFB884D5-C375-43A3-8AA8-660A64C6CF36}">
      <dgm:prSet/>
      <dgm:spPr/>
      <dgm:t>
        <a:bodyPr/>
        <a:lstStyle/>
        <a:p>
          <a:endParaRPr lang="en-US" sz="800">
            <a:latin typeface="Playfair Display" panose="00000500000000000000" pitchFamily="2" charset="0"/>
          </a:endParaRPr>
        </a:p>
      </dgm:t>
    </dgm:pt>
    <dgm:pt modelId="{5295A071-18B4-463C-9EDF-2243B2A892A7}">
      <dgm:prSet custT="1"/>
      <dgm:spPr/>
      <dgm:t>
        <a:bodyPr/>
        <a:lstStyle/>
        <a:p>
          <a:r>
            <a:rPr lang="en-US" sz="800" b="1" dirty="0">
              <a:latin typeface="Playfair Display" panose="00000500000000000000" pitchFamily="2" charset="0"/>
            </a:rPr>
            <a:t>f1_score:  0.6729702812977834</a:t>
          </a:r>
        </a:p>
      </dgm:t>
    </dgm:pt>
    <dgm:pt modelId="{1612C378-3447-4E01-B3E2-921B5EA5F87E}" type="parTrans" cxnId="{C3B30813-766F-4EE6-9ECB-3CDBC1D294C0}">
      <dgm:prSet/>
      <dgm:spPr/>
      <dgm:t>
        <a:bodyPr/>
        <a:lstStyle/>
        <a:p>
          <a:endParaRPr lang="en-US" sz="800">
            <a:latin typeface="Playfair Display" panose="00000500000000000000" pitchFamily="2" charset="0"/>
          </a:endParaRPr>
        </a:p>
      </dgm:t>
    </dgm:pt>
    <dgm:pt modelId="{04429967-C873-4E90-AE24-54B3EF923000}" type="sibTrans" cxnId="{C3B30813-766F-4EE6-9ECB-3CDBC1D294C0}">
      <dgm:prSet/>
      <dgm:spPr/>
      <dgm:t>
        <a:bodyPr/>
        <a:lstStyle/>
        <a:p>
          <a:endParaRPr lang="en-US" sz="800">
            <a:latin typeface="Playfair Display" panose="00000500000000000000" pitchFamily="2" charset="0"/>
          </a:endParaRPr>
        </a:p>
      </dgm:t>
    </dgm:pt>
    <dgm:pt modelId="{7B7B0B9F-85B1-402B-87F8-AE9878DF1121}">
      <dgm:prSet phldrT="[Text]" custT="1"/>
      <dgm:spPr/>
      <dgm:t>
        <a:bodyPr/>
        <a:lstStyle/>
        <a:p>
          <a:r>
            <a:rPr lang="en-US" sz="800" b="1" dirty="0">
              <a:latin typeface="Playfair Display" panose="00000500000000000000" pitchFamily="2" charset="0"/>
            </a:rPr>
            <a:t>precision:  0.6374501992031872</a:t>
          </a:r>
        </a:p>
      </dgm:t>
    </dgm:pt>
    <dgm:pt modelId="{256DC242-AA6B-452C-B2A2-610C5C66D969}" type="parTrans" cxnId="{D752AECC-6C66-4901-97DC-D35A185D5368}">
      <dgm:prSet/>
      <dgm:spPr/>
      <dgm:t>
        <a:bodyPr/>
        <a:lstStyle/>
        <a:p>
          <a:endParaRPr lang="en-US"/>
        </a:p>
      </dgm:t>
    </dgm:pt>
    <dgm:pt modelId="{8CE7F7D0-8B9B-4E30-87D5-58447558ADD3}" type="sibTrans" cxnId="{D752AECC-6C66-4901-97DC-D35A185D5368}">
      <dgm:prSet/>
      <dgm:spPr/>
      <dgm:t>
        <a:bodyPr/>
        <a:lstStyle/>
        <a:p>
          <a:endParaRPr lang="en-US"/>
        </a:p>
      </dgm:t>
    </dgm:pt>
    <dgm:pt modelId="{71879235-BCCA-485F-957D-605D14C16D07}">
      <dgm:prSet phldrT="[Text]" custT="1"/>
      <dgm:spPr/>
      <dgm:t>
        <a:bodyPr/>
        <a:lstStyle/>
        <a:p>
          <a:r>
            <a:rPr lang="en-US" sz="800" b="1" dirty="0">
              <a:latin typeface="Playfair Display" panose="00000500000000000000" pitchFamily="2" charset="0"/>
            </a:rPr>
            <a:t>recall:  0.5745062836624776</a:t>
          </a:r>
        </a:p>
      </dgm:t>
    </dgm:pt>
    <dgm:pt modelId="{FEFFEBBE-4F26-487F-B47C-10B3C7E34E3B}" type="parTrans" cxnId="{25B2D623-0B6F-41E4-8E5F-A2967FD82DEA}">
      <dgm:prSet/>
      <dgm:spPr/>
      <dgm:t>
        <a:bodyPr/>
        <a:lstStyle/>
        <a:p>
          <a:endParaRPr lang="en-US"/>
        </a:p>
      </dgm:t>
    </dgm:pt>
    <dgm:pt modelId="{C583E8F6-4009-47D8-89F7-BEC94976424C}" type="sibTrans" cxnId="{25B2D623-0B6F-41E4-8E5F-A2967FD82DEA}">
      <dgm:prSet/>
      <dgm:spPr/>
      <dgm:t>
        <a:bodyPr/>
        <a:lstStyle/>
        <a:p>
          <a:endParaRPr lang="en-US"/>
        </a:p>
      </dgm:t>
    </dgm:pt>
    <dgm:pt modelId="{6A9700EF-41DE-4F30-B1A4-33328BD12B2A}">
      <dgm:prSet phldrT="[Text]" custT="1"/>
      <dgm:spPr/>
      <dgm:t>
        <a:bodyPr/>
        <a:lstStyle/>
        <a:p>
          <a:r>
            <a:rPr lang="en-US" sz="800" b="1" dirty="0">
              <a:latin typeface="Playfair Display" panose="00000500000000000000" pitchFamily="2" charset="0"/>
            </a:rPr>
            <a:t>f1_score:  0.7982762676502377</a:t>
          </a:r>
        </a:p>
      </dgm:t>
    </dgm:pt>
    <dgm:pt modelId="{A14C941A-FD8C-4B6F-8CF0-551C07B86652}" type="parTrans" cxnId="{212AE723-2B51-42D0-BDC4-8109D517B125}">
      <dgm:prSet/>
      <dgm:spPr/>
      <dgm:t>
        <a:bodyPr/>
        <a:lstStyle/>
        <a:p>
          <a:endParaRPr lang="en-US"/>
        </a:p>
      </dgm:t>
    </dgm:pt>
    <dgm:pt modelId="{AD299860-E2A4-4D34-8629-A90DD0C286E2}" type="sibTrans" cxnId="{212AE723-2B51-42D0-BDC4-8109D517B125}">
      <dgm:prSet/>
      <dgm:spPr/>
      <dgm:t>
        <a:bodyPr/>
        <a:lstStyle/>
        <a:p>
          <a:endParaRPr lang="en-US"/>
        </a:p>
      </dgm:t>
    </dgm:pt>
    <dgm:pt modelId="{3442D489-9E52-4D43-860B-AA54E528C59C}">
      <dgm:prSet custT="1"/>
      <dgm:spPr/>
      <dgm:t>
        <a:bodyPr/>
        <a:lstStyle/>
        <a:p>
          <a:r>
            <a:rPr lang="en-US" sz="1200" b="1" dirty="0">
              <a:latin typeface="Playfair Display" panose="00000500000000000000" pitchFamily="2" charset="0"/>
            </a:rPr>
            <a:t>XG Boost</a:t>
          </a:r>
        </a:p>
      </dgm:t>
    </dgm:pt>
    <dgm:pt modelId="{78D6D6AD-5FC1-4F0F-99E3-BA4F8C01EC31}" type="parTrans" cxnId="{298E46A2-CED4-482D-90D8-56C417D0F466}">
      <dgm:prSet/>
      <dgm:spPr/>
      <dgm:t>
        <a:bodyPr/>
        <a:lstStyle/>
        <a:p>
          <a:endParaRPr lang="en-US"/>
        </a:p>
      </dgm:t>
    </dgm:pt>
    <dgm:pt modelId="{F3BD4DC5-F695-44DB-8463-07C3D312A491}" type="sibTrans" cxnId="{298E46A2-CED4-482D-90D8-56C417D0F466}">
      <dgm:prSet/>
      <dgm:spPr/>
      <dgm:t>
        <a:bodyPr/>
        <a:lstStyle/>
        <a:p>
          <a:endParaRPr lang="en-US"/>
        </a:p>
      </dgm:t>
    </dgm:pt>
    <dgm:pt modelId="{C782576D-89D8-4E7F-A001-8525235E1598}">
      <dgm:prSet/>
      <dgm:spPr/>
      <dgm:t>
        <a:bodyPr/>
        <a:lstStyle/>
        <a:p>
          <a:r>
            <a:rPr lang="en-US"/>
            <a:t>accuracy:  0.7827733080927591</a:t>
          </a:r>
          <a:endParaRPr lang="en-US" dirty="0"/>
        </a:p>
      </dgm:t>
    </dgm:pt>
    <dgm:pt modelId="{CA016CCE-8AC8-4288-B92D-43204A7F35CC}" type="parTrans" cxnId="{4CF9E414-C1FC-4261-B46A-FC81D8E29C04}">
      <dgm:prSet/>
      <dgm:spPr/>
      <dgm:t>
        <a:bodyPr/>
        <a:lstStyle/>
        <a:p>
          <a:endParaRPr lang="en-US"/>
        </a:p>
      </dgm:t>
    </dgm:pt>
    <dgm:pt modelId="{6672FFEE-B222-44D0-BF66-DE69C75EF785}" type="sibTrans" cxnId="{4CF9E414-C1FC-4261-B46A-FC81D8E29C04}">
      <dgm:prSet/>
      <dgm:spPr/>
      <dgm:t>
        <a:bodyPr/>
        <a:lstStyle/>
        <a:p>
          <a:endParaRPr lang="en-US"/>
        </a:p>
      </dgm:t>
    </dgm:pt>
    <dgm:pt modelId="{9DF682FB-BF75-40D8-810F-75BAE7016CFA}">
      <dgm:prSet/>
      <dgm:spPr/>
      <dgm:t>
        <a:bodyPr/>
        <a:lstStyle/>
        <a:p>
          <a:r>
            <a:rPr lang="en-US"/>
            <a:t>precision:  0.5942307692307692</a:t>
          </a:r>
          <a:endParaRPr lang="en-US" dirty="0"/>
        </a:p>
      </dgm:t>
    </dgm:pt>
    <dgm:pt modelId="{14321E6F-5C4E-4158-ADA4-3487DD30CF59}" type="parTrans" cxnId="{2D52BA33-AE21-4080-9B0F-65C9D806A3CC}">
      <dgm:prSet/>
      <dgm:spPr/>
      <dgm:t>
        <a:bodyPr/>
        <a:lstStyle/>
        <a:p>
          <a:endParaRPr lang="en-US"/>
        </a:p>
      </dgm:t>
    </dgm:pt>
    <dgm:pt modelId="{109FFF04-B6CB-47FE-BD7E-71695B168B80}" type="sibTrans" cxnId="{2D52BA33-AE21-4080-9B0F-65C9D806A3CC}">
      <dgm:prSet/>
      <dgm:spPr/>
      <dgm:t>
        <a:bodyPr/>
        <a:lstStyle/>
        <a:p>
          <a:endParaRPr lang="en-US"/>
        </a:p>
      </dgm:t>
    </dgm:pt>
    <dgm:pt modelId="{7466BB71-BCE9-4D1E-9122-519C12E417DB}">
      <dgm:prSet/>
      <dgm:spPr/>
      <dgm:t>
        <a:bodyPr/>
        <a:lstStyle/>
        <a:p>
          <a:r>
            <a:rPr lang="en-US"/>
            <a:t>recall:  0.5547576301615799</a:t>
          </a:r>
          <a:endParaRPr lang="en-US" dirty="0"/>
        </a:p>
      </dgm:t>
    </dgm:pt>
    <dgm:pt modelId="{E7B24015-17E3-4DEA-8593-A445CACE1E9E}" type="parTrans" cxnId="{C9A25E1D-B868-4778-A11E-3B9B56E85FAB}">
      <dgm:prSet/>
      <dgm:spPr/>
      <dgm:t>
        <a:bodyPr/>
        <a:lstStyle/>
        <a:p>
          <a:endParaRPr lang="en-US"/>
        </a:p>
      </dgm:t>
    </dgm:pt>
    <dgm:pt modelId="{1F39C3E8-F4EA-40DC-9666-2625E7BB21CB}" type="sibTrans" cxnId="{C9A25E1D-B868-4778-A11E-3B9B56E85FAB}">
      <dgm:prSet/>
      <dgm:spPr/>
      <dgm:t>
        <a:bodyPr/>
        <a:lstStyle/>
        <a:p>
          <a:endParaRPr lang="en-US"/>
        </a:p>
      </dgm:t>
    </dgm:pt>
    <dgm:pt modelId="{0042DB19-B2D0-4C42-BF00-EDD41011D90A}">
      <dgm:prSet/>
      <dgm:spPr/>
      <dgm:t>
        <a:bodyPr/>
        <a:lstStyle/>
        <a:p>
          <a:r>
            <a:rPr lang="en-US"/>
            <a:t>f1_score:  0.7803181113230403</a:t>
          </a:r>
          <a:endParaRPr lang="en-US" dirty="0"/>
        </a:p>
      </dgm:t>
    </dgm:pt>
    <dgm:pt modelId="{5E49ED88-A256-4175-8C8C-06BC25E926E9}" type="parTrans" cxnId="{34AF8D8F-2F46-4A8F-8301-E0AC5601D5D4}">
      <dgm:prSet/>
      <dgm:spPr/>
      <dgm:t>
        <a:bodyPr/>
        <a:lstStyle/>
        <a:p>
          <a:endParaRPr lang="en-US"/>
        </a:p>
      </dgm:t>
    </dgm:pt>
    <dgm:pt modelId="{DD9AB339-0D64-4447-946B-4CE44EB89260}" type="sibTrans" cxnId="{34AF8D8F-2F46-4A8F-8301-E0AC5601D5D4}">
      <dgm:prSet/>
      <dgm:spPr/>
      <dgm:t>
        <a:bodyPr/>
        <a:lstStyle/>
        <a:p>
          <a:endParaRPr lang="en-US"/>
        </a:p>
      </dgm:t>
    </dgm:pt>
    <dgm:pt modelId="{65BA5795-F00E-43B9-8F71-439A7323C352}" type="pres">
      <dgm:prSet presAssocID="{B63086D6-DEA6-4DF3-8DF7-EA3E56DA0FD3}" presName="Name0" presStyleCnt="0">
        <dgm:presLayoutVars>
          <dgm:dir/>
          <dgm:animLvl val="lvl"/>
          <dgm:resizeHandles val="exact"/>
        </dgm:presLayoutVars>
      </dgm:prSet>
      <dgm:spPr/>
    </dgm:pt>
    <dgm:pt modelId="{CA62F364-1D2A-40F7-A095-085DBDFC2772}" type="pres">
      <dgm:prSet presAssocID="{8A53BE2F-7777-4735-BA9B-8073BAC8D51F}" presName="linNode" presStyleCnt="0"/>
      <dgm:spPr/>
    </dgm:pt>
    <dgm:pt modelId="{C0E9D95C-8756-4265-9182-47FD85026B4B}" type="pres">
      <dgm:prSet presAssocID="{8A53BE2F-7777-4735-BA9B-8073BAC8D51F}" presName="parentText" presStyleLbl="node1" presStyleIdx="0" presStyleCnt="6">
        <dgm:presLayoutVars>
          <dgm:chMax val="1"/>
          <dgm:bulletEnabled val="1"/>
        </dgm:presLayoutVars>
      </dgm:prSet>
      <dgm:spPr/>
    </dgm:pt>
    <dgm:pt modelId="{DF8D5573-3185-4A25-9663-B85F33861F30}" type="pres">
      <dgm:prSet presAssocID="{8A53BE2F-7777-4735-BA9B-8073BAC8D51F}" presName="descendantText" presStyleLbl="alignAccFollowNode1" presStyleIdx="0" presStyleCnt="6" custLinFactX="99612" custLinFactNeighborX="100000" custLinFactNeighborY="-80875">
        <dgm:presLayoutVars>
          <dgm:bulletEnabled val="1"/>
        </dgm:presLayoutVars>
      </dgm:prSet>
      <dgm:spPr/>
    </dgm:pt>
    <dgm:pt modelId="{5C878010-641C-4120-996E-9451AE7AC0AC}" type="pres">
      <dgm:prSet presAssocID="{E05FA1C7-3BA8-4631-A620-CBED508483F1}" presName="sp" presStyleCnt="0"/>
      <dgm:spPr/>
    </dgm:pt>
    <dgm:pt modelId="{48B67277-EAF4-40FF-9FEF-E3386F0F111B}" type="pres">
      <dgm:prSet presAssocID="{C9D5DC24-1637-4835-80D3-A822D3489304}" presName="linNode" presStyleCnt="0"/>
      <dgm:spPr/>
    </dgm:pt>
    <dgm:pt modelId="{F620CEFA-D251-434C-8638-34DF9D043793}" type="pres">
      <dgm:prSet presAssocID="{C9D5DC24-1637-4835-80D3-A822D3489304}" presName="parentText" presStyleLbl="node1" presStyleIdx="1" presStyleCnt="6">
        <dgm:presLayoutVars>
          <dgm:chMax val="1"/>
          <dgm:bulletEnabled val="1"/>
        </dgm:presLayoutVars>
      </dgm:prSet>
      <dgm:spPr/>
    </dgm:pt>
    <dgm:pt modelId="{66EBA634-0476-4E9A-BA4D-48A440DE354C}" type="pres">
      <dgm:prSet presAssocID="{C9D5DC24-1637-4835-80D3-A822D3489304}" presName="descendantText" presStyleLbl="alignAccFollowNode1" presStyleIdx="1" presStyleCnt="6">
        <dgm:presLayoutVars>
          <dgm:bulletEnabled val="1"/>
        </dgm:presLayoutVars>
      </dgm:prSet>
      <dgm:spPr/>
    </dgm:pt>
    <dgm:pt modelId="{88DB1423-63C4-4CBB-9220-492BF7C5CDE2}" type="pres">
      <dgm:prSet presAssocID="{D5E85A1D-E1CF-4281-87A4-7A6454837BA1}" presName="sp" presStyleCnt="0"/>
      <dgm:spPr/>
    </dgm:pt>
    <dgm:pt modelId="{2013E67D-80DE-4484-87B6-58342C110F6E}" type="pres">
      <dgm:prSet presAssocID="{905D7562-00E1-4CF5-BCE5-ED8B44929EF1}" presName="linNode" presStyleCnt="0"/>
      <dgm:spPr/>
    </dgm:pt>
    <dgm:pt modelId="{47FFBC47-07C6-4F7E-9773-25E5F1FC38CB}" type="pres">
      <dgm:prSet presAssocID="{905D7562-00E1-4CF5-BCE5-ED8B44929EF1}" presName="parentText" presStyleLbl="node1" presStyleIdx="2" presStyleCnt="6">
        <dgm:presLayoutVars>
          <dgm:chMax val="1"/>
          <dgm:bulletEnabled val="1"/>
        </dgm:presLayoutVars>
      </dgm:prSet>
      <dgm:spPr/>
    </dgm:pt>
    <dgm:pt modelId="{E229F42D-DCBC-438D-9587-0350F5BB2716}" type="pres">
      <dgm:prSet presAssocID="{905D7562-00E1-4CF5-BCE5-ED8B44929EF1}" presName="descendantText" presStyleLbl="alignAccFollowNode1" presStyleIdx="2" presStyleCnt="6">
        <dgm:presLayoutVars>
          <dgm:bulletEnabled val="1"/>
        </dgm:presLayoutVars>
      </dgm:prSet>
      <dgm:spPr/>
    </dgm:pt>
    <dgm:pt modelId="{46CBE25C-5DE7-482F-8679-FED3F738F587}" type="pres">
      <dgm:prSet presAssocID="{4E86EE1D-091F-4BCD-A361-4715F6994E75}" presName="sp" presStyleCnt="0"/>
      <dgm:spPr/>
    </dgm:pt>
    <dgm:pt modelId="{B736BE76-5FC5-454C-81E7-FE7735433EB2}" type="pres">
      <dgm:prSet presAssocID="{E726DF29-6A3C-4367-8623-7A843CF23720}" presName="linNode" presStyleCnt="0"/>
      <dgm:spPr/>
    </dgm:pt>
    <dgm:pt modelId="{02408D24-D292-4707-94B0-465F8D5456F3}" type="pres">
      <dgm:prSet presAssocID="{E726DF29-6A3C-4367-8623-7A843CF23720}" presName="parentText" presStyleLbl="node1" presStyleIdx="3" presStyleCnt="6">
        <dgm:presLayoutVars>
          <dgm:chMax val="1"/>
          <dgm:bulletEnabled val="1"/>
        </dgm:presLayoutVars>
      </dgm:prSet>
      <dgm:spPr/>
    </dgm:pt>
    <dgm:pt modelId="{5A6ABB37-9452-4A07-8861-FF9F5554C223}" type="pres">
      <dgm:prSet presAssocID="{E726DF29-6A3C-4367-8623-7A843CF23720}" presName="descendantText" presStyleLbl="alignAccFollowNode1" presStyleIdx="3" presStyleCnt="6">
        <dgm:presLayoutVars>
          <dgm:bulletEnabled val="1"/>
        </dgm:presLayoutVars>
      </dgm:prSet>
      <dgm:spPr/>
    </dgm:pt>
    <dgm:pt modelId="{526EB433-FB0F-4844-85DC-8B68DEEC7DA8}" type="pres">
      <dgm:prSet presAssocID="{05D32ACA-FAB0-4E20-A9CE-EB6210592457}" presName="sp" presStyleCnt="0"/>
      <dgm:spPr/>
    </dgm:pt>
    <dgm:pt modelId="{6F9F6C6B-729C-41BA-9A08-268FC74A4F7D}" type="pres">
      <dgm:prSet presAssocID="{D94CA550-D64B-4CA9-AD84-5F3DF62BCF6D}" presName="linNode" presStyleCnt="0"/>
      <dgm:spPr/>
    </dgm:pt>
    <dgm:pt modelId="{91A863BC-8F20-4C23-B745-F9F4A2782C9F}" type="pres">
      <dgm:prSet presAssocID="{D94CA550-D64B-4CA9-AD84-5F3DF62BCF6D}" presName="parentText" presStyleLbl="node1" presStyleIdx="4" presStyleCnt="6">
        <dgm:presLayoutVars>
          <dgm:chMax val="1"/>
          <dgm:bulletEnabled val="1"/>
        </dgm:presLayoutVars>
      </dgm:prSet>
      <dgm:spPr/>
    </dgm:pt>
    <dgm:pt modelId="{5395A39F-AA84-494A-99B4-6D3E2730342B}" type="pres">
      <dgm:prSet presAssocID="{D94CA550-D64B-4CA9-AD84-5F3DF62BCF6D}" presName="descendantText" presStyleLbl="alignAccFollowNode1" presStyleIdx="4" presStyleCnt="6">
        <dgm:presLayoutVars>
          <dgm:bulletEnabled val="1"/>
        </dgm:presLayoutVars>
      </dgm:prSet>
      <dgm:spPr/>
    </dgm:pt>
    <dgm:pt modelId="{8BF438F8-3CB9-4C49-8A2F-039EC5480622}" type="pres">
      <dgm:prSet presAssocID="{2149A884-872F-4155-B6F6-B8D108E6A873}" presName="sp" presStyleCnt="0"/>
      <dgm:spPr/>
    </dgm:pt>
    <dgm:pt modelId="{51E432A3-4C81-42B9-BC6A-4DCBF7E43330}" type="pres">
      <dgm:prSet presAssocID="{3442D489-9E52-4D43-860B-AA54E528C59C}" presName="linNode" presStyleCnt="0"/>
      <dgm:spPr/>
    </dgm:pt>
    <dgm:pt modelId="{10289265-C8A8-421D-BA68-726833513F45}" type="pres">
      <dgm:prSet presAssocID="{3442D489-9E52-4D43-860B-AA54E528C59C}" presName="parentText" presStyleLbl="node1" presStyleIdx="5" presStyleCnt="6">
        <dgm:presLayoutVars>
          <dgm:chMax val="1"/>
          <dgm:bulletEnabled val="1"/>
        </dgm:presLayoutVars>
      </dgm:prSet>
      <dgm:spPr/>
    </dgm:pt>
    <dgm:pt modelId="{0D63FDBC-728B-42FF-92D4-47A734548986}" type="pres">
      <dgm:prSet presAssocID="{3442D489-9E52-4D43-860B-AA54E528C59C}" presName="descendantText" presStyleLbl="alignAccFollowNode1" presStyleIdx="5" presStyleCnt="6">
        <dgm:presLayoutVars>
          <dgm:bulletEnabled val="1"/>
        </dgm:presLayoutVars>
      </dgm:prSet>
      <dgm:spPr/>
    </dgm:pt>
  </dgm:ptLst>
  <dgm:cxnLst>
    <dgm:cxn modelId="{5F78BD01-B314-4B3C-B266-7760D3113E55}" type="presOf" srcId="{9E7A9D69-412B-42C2-AA6E-196CD6531BA3}" destId="{5395A39F-AA84-494A-99B4-6D3E2730342B}" srcOrd="0" destOrd="0" presId="urn:microsoft.com/office/officeart/2005/8/layout/vList5"/>
    <dgm:cxn modelId="{DCF93C0F-8EA2-4961-86FB-C38F14F88198}" srcId="{905D7562-00E1-4CF5-BCE5-ED8B44929EF1}" destId="{FF87845B-F878-496B-9F81-769A0F3510E9}" srcOrd="1" destOrd="0" parTransId="{F407218C-52BB-4907-B74C-514CDDDEA2B0}" sibTransId="{742CE123-AEF0-4133-953D-1876DEC9C847}"/>
    <dgm:cxn modelId="{C3B30813-766F-4EE6-9ECB-3CDBC1D294C0}" srcId="{D94CA550-D64B-4CA9-AD84-5F3DF62BCF6D}" destId="{5295A071-18B4-463C-9EDF-2243B2A892A7}" srcOrd="3" destOrd="0" parTransId="{1612C378-3447-4E01-B3E2-921B5EA5F87E}" sibTransId="{04429967-C873-4E90-AE24-54B3EF923000}"/>
    <dgm:cxn modelId="{4CF9E414-C1FC-4261-B46A-FC81D8E29C04}" srcId="{3442D489-9E52-4D43-860B-AA54E528C59C}" destId="{C782576D-89D8-4E7F-A001-8525235E1598}" srcOrd="0" destOrd="0" parTransId="{CA016CCE-8AC8-4288-B92D-43204A7F35CC}" sibTransId="{6672FFEE-B222-44D0-BF66-DE69C75EF785}"/>
    <dgm:cxn modelId="{28135A15-BE34-4D20-A959-C20FB209704F}" srcId="{E726DF29-6A3C-4367-8623-7A843CF23720}" destId="{7198D167-4B33-46F4-BC45-3D6737C8B083}" srcOrd="0" destOrd="0" parTransId="{E11331B8-DF61-4946-BA74-D977CD725485}" sibTransId="{82A846C1-7B28-4129-874D-6B5B75C050C8}"/>
    <dgm:cxn modelId="{FB898C17-7F2E-4134-8401-9469366DD89E}" type="presOf" srcId="{D94CA550-D64B-4CA9-AD84-5F3DF62BCF6D}" destId="{91A863BC-8F20-4C23-B745-F9F4A2782C9F}" srcOrd="0" destOrd="0" presId="urn:microsoft.com/office/officeart/2005/8/layout/vList5"/>
    <dgm:cxn modelId="{75585318-A57E-4C37-9F5E-86FBE38D4072}" srcId="{905D7562-00E1-4CF5-BCE5-ED8B44929EF1}" destId="{EC159BE3-14F7-46A1-8191-9244A46AC1B2}" srcOrd="0" destOrd="0" parTransId="{DA6EA953-DE1C-4115-961A-F995AAD0B8B6}" sibTransId="{145EBE11-DBD3-4E92-BA15-D1C58A0D5163}"/>
    <dgm:cxn modelId="{C9A25E1D-B868-4778-A11E-3B9B56E85FAB}" srcId="{3442D489-9E52-4D43-860B-AA54E528C59C}" destId="{7466BB71-BCE9-4D1E-9122-519C12E417DB}" srcOrd="2" destOrd="0" parTransId="{E7B24015-17E3-4DEA-8593-A445CACE1E9E}" sibTransId="{1F39C3E8-F4EA-40DC-9666-2625E7BB21CB}"/>
    <dgm:cxn modelId="{2780421E-E1C2-45B3-9B20-075B747CF047}" type="presOf" srcId="{B63086D6-DEA6-4DF3-8DF7-EA3E56DA0FD3}" destId="{65BA5795-F00E-43B9-8F71-439A7323C352}" srcOrd="0" destOrd="0" presId="urn:microsoft.com/office/officeart/2005/8/layout/vList5"/>
    <dgm:cxn modelId="{25B2D623-0B6F-41E4-8E5F-A2967FD82DEA}" srcId="{8A53BE2F-7777-4735-BA9B-8073BAC8D51F}" destId="{71879235-BCCA-485F-957D-605D14C16D07}" srcOrd="2" destOrd="0" parTransId="{FEFFEBBE-4F26-487F-B47C-10B3C7E34E3B}" sibTransId="{C583E8F6-4009-47D8-89F7-BEC94976424C}"/>
    <dgm:cxn modelId="{212AE723-2B51-42D0-BDC4-8109D517B125}" srcId="{8A53BE2F-7777-4735-BA9B-8073BAC8D51F}" destId="{6A9700EF-41DE-4F30-B1A4-33328BD12B2A}" srcOrd="3" destOrd="0" parTransId="{A14C941A-FD8C-4B6F-8CF0-551C07B86652}" sibTransId="{AD299860-E2A4-4D34-8629-A90DD0C286E2}"/>
    <dgm:cxn modelId="{2D52BA33-AE21-4080-9B0F-65C9D806A3CC}" srcId="{3442D489-9E52-4D43-860B-AA54E528C59C}" destId="{9DF682FB-BF75-40D8-810F-75BAE7016CFA}" srcOrd="1" destOrd="0" parTransId="{14321E6F-5C4E-4158-ADA4-3487DD30CF59}" sibTransId="{109FFF04-B6CB-47FE-BD7E-71695B168B80}"/>
    <dgm:cxn modelId="{F0492535-15B9-4A30-8ED4-7C79A5BBF15A}" type="presOf" srcId="{8A53BE2F-7777-4735-BA9B-8073BAC8D51F}" destId="{C0E9D95C-8756-4265-9182-47FD85026B4B}" srcOrd="0" destOrd="0" presId="urn:microsoft.com/office/officeart/2005/8/layout/vList5"/>
    <dgm:cxn modelId="{9EBC6D3A-0806-41A0-81CD-79CBA913F041}" type="presOf" srcId="{9513F1AA-4BA7-4C8C-AF92-8F251AE34635}" destId="{5A6ABB37-9452-4A07-8861-FF9F5554C223}" srcOrd="0" destOrd="2" presId="urn:microsoft.com/office/officeart/2005/8/layout/vList5"/>
    <dgm:cxn modelId="{F5399040-0BCE-4F87-87D7-5D6CB6090341}" type="presOf" srcId="{A664B5B2-22E9-4FD6-A519-B4EC338C2DD2}" destId="{5A6ABB37-9452-4A07-8861-FF9F5554C223}" srcOrd="0" destOrd="1" presId="urn:microsoft.com/office/officeart/2005/8/layout/vList5"/>
    <dgm:cxn modelId="{253F7267-C8D1-4DF1-A7FA-96CACA2D8F52}" type="presOf" srcId="{6AF34226-DAA6-4515-9E55-A8B47C0AD1BC}" destId="{5A6ABB37-9452-4A07-8861-FF9F5554C223}" srcOrd="0" destOrd="3" presId="urn:microsoft.com/office/officeart/2005/8/layout/vList5"/>
    <dgm:cxn modelId="{FFA0846A-78BB-4EB1-9EDA-7BF70BC78F88}" srcId="{D94CA550-D64B-4CA9-AD84-5F3DF62BCF6D}" destId="{2F2A8F83-8807-42DD-B70B-02CBD62EE608}" srcOrd="1" destOrd="0" parTransId="{9E6D327A-0B4A-46AF-89AF-4E34F2E95D66}" sibTransId="{FED8DD87-F941-4236-A89E-FA8314768EEE}"/>
    <dgm:cxn modelId="{DD3A764B-A9EB-4E54-B0ED-C71AD12CD675}" type="presOf" srcId="{192C26D2-9D6F-412C-B637-E8F07600F34F}" destId="{E229F42D-DCBC-438D-9587-0350F5BB2716}" srcOrd="0" destOrd="3" presId="urn:microsoft.com/office/officeart/2005/8/layout/vList5"/>
    <dgm:cxn modelId="{E14F3270-2F46-4BA5-B049-E5AEA4BDB77F}" type="presOf" srcId="{C782576D-89D8-4E7F-A001-8525235E1598}" destId="{0D63FDBC-728B-42FF-92D4-47A734548986}" srcOrd="0" destOrd="0" presId="urn:microsoft.com/office/officeart/2005/8/layout/vList5"/>
    <dgm:cxn modelId="{898E5951-925E-4876-B036-AA56B92E5FF6}" srcId="{E726DF29-6A3C-4367-8623-7A843CF23720}" destId="{A664B5B2-22E9-4FD6-A519-B4EC338C2DD2}" srcOrd="1" destOrd="0" parTransId="{86DB898D-EA0E-47FA-9E8F-05ACC275EEAD}" sibTransId="{FE26B19C-15C8-4708-A3BC-DDB627AE7200}"/>
    <dgm:cxn modelId="{F068E774-B187-4564-BC6A-9371DCA0A4D0}" srcId="{B63086D6-DEA6-4DF3-8DF7-EA3E56DA0FD3}" destId="{8A53BE2F-7777-4735-BA9B-8073BAC8D51F}" srcOrd="0" destOrd="0" parTransId="{C67C4C24-B662-4A8A-AFF4-2504835D9CCC}" sibTransId="{E05FA1C7-3BA8-4631-A620-CBED508483F1}"/>
    <dgm:cxn modelId="{20E84955-7279-4A36-B0F0-FD6F4EA36730}" type="presOf" srcId="{2AA5B322-3349-4C13-85A4-9E8F7AB7D018}" destId="{66EBA634-0476-4E9A-BA4D-48A440DE354C}" srcOrd="0" destOrd="1" presId="urn:microsoft.com/office/officeart/2005/8/layout/vList5"/>
    <dgm:cxn modelId="{59B02957-5F08-493F-AA84-78369478AE2B}" type="presOf" srcId="{1D60DE0A-2FC3-46AB-A8C6-021BFD1CCBD3}" destId="{5395A39F-AA84-494A-99B4-6D3E2730342B}" srcOrd="0" destOrd="2" presId="urn:microsoft.com/office/officeart/2005/8/layout/vList5"/>
    <dgm:cxn modelId="{9E150478-AF91-462C-A3A4-8BFF8EC7D3AD}" type="presOf" srcId="{0042DB19-B2D0-4C42-BF00-EDD41011D90A}" destId="{0D63FDBC-728B-42FF-92D4-47A734548986}" srcOrd="0" destOrd="3" presId="urn:microsoft.com/office/officeart/2005/8/layout/vList5"/>
    <dgm:cxn modelId="{7C610584-5AD3-4C4D-B8B0-163380D57B5E}" srcId="{905D7562-00E1-4CF5-BCE5-ED8B44929EF1}" destId="{192C26D2-9D6F-412C-B637-E8F07600F34F}" srcOrd="3" destOrd="0" parTransId="{D19DAC61-4EEF-4277-9CB4-A57378C21B16}" sibTransId="{0EED30AE-EFEA-44CD-94A4-A77866FFE5B5}"/>
    <dgm:cxn modelId="{E2BC9F8B-4379-49C8-8A70-F51C01642CB0}" type="presOf" srcId="{EC159BE3-14F7-46A1-8191-9244A46AC1B2}" destId="{E229F42D-DCBC-438D-9587-0350F5BB2716}" srcOrd="0" destOrd="0" presId="urn:microsoft.com/office/officeart/2005/8/layout/vList5"/>
    <dgm:cxn modelId="{34AF8D8F-2F46-4A8F-8301-E0AC5601D5D4}" srcId="{3442D489-9E52-4D43-860B-AA54E528C59C}" destId="{0042DB19-B2D0-4C42-BF00-EDD41011D90A}" srcOrd="3" destOrd="0" parTransId="{5E49ED88-A256-4175-8C8C-06BC25E926E9}" sibTransId="{DD9AB339-0D64-4447-946B-4CE44EB89260}"/>
    <dgm:cxn modelId="{A760CF8F-1107-4114-9649-CA576E0C8551}" srcId="{B63086D6-DEA6-4DF3-8DF7-EA3E56DA0FD3}" destId="{E726DF29-6A3C-4367-8623-7A843CF23720}" srcOrd="3" destOrd="0" parTransId="{69E83FBB-BA96-495D-9FE0-0792A79FF5A8}" sibTransId="{05D32ACA-FAB0-4E20-A9CE-EB6210592457}"/>
    <dgm:cxn modelId="{55768D93-2069-4B35-9384-EC9BE89F1B35}" type="presOf" srcId="{E726DF29-6A3C-4367-8623-7A843CF23720}" destId="{02408D24-D292-4707-94B0-465F8D5456F3}" srcOrd="0" destOrd="0" presId="urn:microsoft.com/office/officeart/2005/8/layout/vList5"/>
    <dgm:cxn modelId="{34BED094-B78A-41EA-9D5C-BA2E5878F475}" srcId="{905D7562-00E1-4CF5-BCE5-ED8B44929EF1}" destId="{E6DF115C-B45A-4798-B244-18C66461A8F9}" srcOrd="2" destOrd="0" parTransId="{9E361F1D-55F8-4609-8AAE-B64EB8A5841C}" sibTransId="{03C1B989-C2E2-44B5-B23B-F379183B333D}"/>
    <dgm:cxn modelId="{2C98E095-6F9A-4047-8C94-204F32D8741A}" type="presOf" srcId="{AEAC2915-E334-40F6-BB39-66D29B077948}" destId="{66EBA634-0476-4E9A-BA4D-48A440DE354C}" srcOrd="0" destOrd="0" presId="urn:microsoft.com/office/officeart/2005/8/layout/vList5"/>
    <dgm:cxn modelId="{20683399-90A5-4B49-8490-74484A9A56FF}" type="presOf" srcId="{9DF682FB-BF75-40D8-810F-75BAE7016CFA}" destId="{0D63FDBC-728B-42FF-92D4-47A734548986}" srcOrd="0" destOrd="1" presId="urn:microsoft.com/office/officeart/2005/8/layout/vList5"/>
    <dgm:cxn modelId="{B934079A-60BA-45D2-9DA3-73E19D7DD4FB}" srcId="{8A53BE2F-7777-4735-BA9B-8073BAC8D51F}" destId="{A3EC6689-ED33-4046-8510-011186EB4DCD}" srcOrd="0" destOrd="0" parTransId="{0B4EBC85-8C11-4A2D-96E7-37A0E4F88EA5}" sibTransId="{E9EFE2AB-72C9-4CAB-A059-6C2DCE76F693}"/>
    <dgm:cxn modelId="{26C0329E-7575-42E6-9006-5175E91EB3A7}" type="presOf" srcId="{BC5DDC6E-1F30-4B3D-A36C-9E9542C7BDE2}" destId="{66EBA634-0476-4E9A-BA4D-48A440DE354C}" srcOrd="0" destOrd="3" presId="urn:microsoft.com/office/officeart/2005/8/layout/vList5"/>
    <dgm:cxn modelId="{9520CE9F-ABF2-489F-AA6D-78B8DEEC193E}" type="presOf" srcId="{E1CC9702-1356-489F-9C59-3BF1B62D9B70}" destId="{66EBA634-0476-4E9A-BA4D-48A440DE354C}" srcOrd="0" destOrd="2" presId="urn:microsoft.com/office/officeart/2005/8/layout/vList5"/>
    <dgm:cxn modelId="{298E46A2-CED4-482D-90D8-56C417D0F466}" srcId="{B63086D6-DEA6-4DF3-8DF7-EA3E56DA0FD3}" destId="{3442D489-9E52-4D43-860B-AA54E528C59C}" srcOrd="5" destOrd="0" parTransId="{78D6D6AD-5FC1-4F0F-99E3-BA4F8C01EC31}" sibTransId="{F3BD4DC5-F695-44DB-8463-07C3D312A491}"/>
    <dgm:cxn modelId="{BFC97FA4-E126-4D60-8ABD-A901CF34461B}" srcId="{D94CA550-D64B-4CA9-AD84-5F3DF62BCF6D}" destId="{9E7A9D69-412B-42C2-AA6E-196CD6531BA3}" srcOrd="0" destOrd="0" parTransId="{43DEA80D-6E60-4B92-AC78-0BB1F3BBF5D7}" sibTransId="{A56EF9AF-20BB-4443-A4E4-2006AFAB645D}"/>
    <dgm:cxn modelId="{41A7BAA6-0482-4C5D-9BD7-7DF8F988E68D}" srcId="{B63086D6-DEA6-4DF3-8DF7-EA3E56DA0FD3}" destId="{D94CA550-D64B-4CA9-AD84-5F3DF62BCF6D}" srcOrd="4" destOrd="0" parTransId="{4DFEA89F-7FB6-4890-8B83-71A3B0548423}" sibTransId="{2149A884-872F-4155-B6F6-B8D108E6A873}"/>
    <dgm:cxn modelId="{99F043AA-724A-45AB-AF85-5933C0A1153F}" type="presOf" srcId="{2F2A8F83-8807-42DD-B70B-02CBD62EE608}" destId="{5395A39F-AA84-494A-99B4-6D3E2730342B}" srcOrd="0" destOrd="1" presId="urn:microsoft.com/office/officeart/2005/8/layout/vList5"/>
    <dgm:cxn modelId="{4443AEAE-9FE1-4710-B9AB-6D80A5C339C1}" srcId="{C9D5DC24-1637-4835-80D3-A822D3489304}" destId="{AEAC2915-E334-40F6-BB39-66D29B077948}" srcOrd="0" destOrd="0" parTransId="{11378994-981B-4B5A-9FF3-849B2E41E226}" sibTransId="{4BC7E33A-5F9F-4018-B445-1B2BB576DF89}"/>
    <dgm:cxn modelId="{84571CB8-DB9A-4510-9614-58A6CBEE52D8}" srcId="{C9D5DC24-1637-4835-80D3-A822D3489304}" destId="{2AA5B322-3349-4C13-85A4-9E8F7AB7D018}" srcOrd="1" destOrd="0" parTransId="{E819D354-C64B-4650-A4CD-39CA1C2CFC78}" sibTransId="{71E23795-FC11-4F15-A411-C2A3A94BB8BA}"/>
    <dgm:cxn modelId="{FE57CDB8-DBB0-4FE3-8902-8B1DD05D4B32}" type="presOf" srcId="{C9D5DC24-1637-4835-80D3-A822D3489304}" destId="{F620CEFA-D251-434C-8638-34DF9D043793}" srcOrd="0" destOrd="0" presId="urn:microsoft.com/office/officeart/2005/8/layout/vList5"/>
    <dgm:cxn modelId="{74C926BC-D713-4B02-B5A0-BCDE5F2CDD32}" type="presOf" srcId="{7198D167-4B33-46F4-BC45-3D6737C8B083}" destId="{5A6ABB37-9452-4A07-8861-FF9F5554C223}" srcOrd="0" destOrd="0" presId="urn:microsoft.com/office/officeart/2005/8/layout/vList5"/>
    <dgm:cxn modelId="{365639C1-DA48-4970-9DFC-F3BBD416AA70}" srcId="{B63086D6-DEA6-4DF3-8DF7-EA3E56DA0FD3}" destId="{C9D5DC24-1637-4835-80D3-A822D3489304}" srcOrd="1" destOrd="0" parTransId="{7F860BAE-2F3B-464A-8BB6-90F03D018092}" sibTransId="{D5E85A1D-E1CF-4281-87A4-7A6454837BA1}"/>
    <dgm:cxn modelId="{F54B33C3-98B6-46AF-8916-585166CB4CCB}" type="presOf" srcId="{905D7562-00E1-4CF5-BCE5-ED8B44929EF1}" destId="{47FFBC47-07C6-4F7E-9773-25E5F1FC38CB}" srcOrd="0" destOrd="0" presId="urn:microsoft.com/office/officeart/2005/8/layout/vList5"/>
    <dgm:cxn modelId="{F99D92C3-CD63-48E5-A369-4242E240F683}" srcId="{E726DF29-6A3C-4367-8623-7A843CF23720}" destId="{9513F1AA-4BA7-4C8C-AF92-8F251AE34635}" srcOrd="2" destOrd="0" parTransId="{08E834A3-5A87-4041-B505-2B1808C1C58A}" sibTransId="{B030DEF0-E826-4D4D-AA69-79244878FAAB}"/>
    <dgm:cxn modelId="{63FD4DC9-762E-4880-A572-C05C229BB0D2}" type="presOf" srcId="{7466BB71-BCE9-4D1E-9122-519C12E417DB}" destId="{0D63FDBC-728B-42FF-92D4-47A734548986}" srcOrd="0" destOrd="2" presId="urn:microsoft.com/office/officeart/2005/8/layout/vList5"/>
    <dgm:cxn modelId="{B6839FCB-1764-454B-9ABA-C6804E8AFE92}" type="presOf" srcId="{7B7B0B9F-85B1-402B-87F8-AE9878DF1121}" destId="{DF8D5573-3185-4A25-9663-B85F33861F30}" srcOrd="0" destOrd="1" presId="urn:microsoft.com/office/officeart/2005/8/layout/vList5"/>
    <dgm:cxn modelId="{D752AECC-6C66-4901-97DC-D35A185D5368}" srcId="{8A53BE2F-7777-4735-BA9B-8073BAC8D51F}" destId="{7B7B0B9F-85B1-402B-87F8-AE9878DF1121}" srcOrd="1" destOrd="0" parTransId="{256DC242-AA6B-452C-B2A2-610C5C66D969}" sibTransId="{8CE7F7D0-8B9B-4E30-87D5-58447558ADD3}"/>
    <dgm:cxn modelId="{8F878BD2-FD9C-49A0-A98F-895E4E4876EF}" type="presOf" srcId="{71879235-BCCA-485F-957D-605D14C16D07}" destId="{DF8D5573-3185-4A25-9663-B85F33861F30}" srcOrd="0" destOrd="2" presId="urn:microsoft.com/office/officeart/2005/8/layout/vList5"/>
    <dgm:cxn modelId="{6B6DE1D3-53A2-453E-89C0-A2ABCF811966}" type="presOf" srcId="{A3EC6689-ED33-4046-8510-011186EB4DCD}" destId="{DF8D5573-3185-4A25-9663-B85F33861F30}" srcOrd="0" destOrd="0" presId="urn:microsoft.com/office/officeart/2005/8/layout/vList5"/>
    <dgm:cxn modelId="{AFB884D5-C375-43A3-8AA8-660A64C6CF36}" srcId="{D94CA550-D64B-4CA9-AD84-5F3DF62BCF6D}" destId="{1D60DE0A-2FC3-46AB-A8C6-021BFD1CCBD3}" srcOrd="2" destOrd="0" parTransId="{E97FE88F-7C76-4624-B9FE-982AF4DA5797}" sibTransId="{459E255C-5704-4EA1-9208-1F61650621B3}"/>
    <dgm:cxn modelId="{C076B0D5-3426-4059-8256-6549C87DB417}" srcId="{E726DF29-6A3C-4367-8623-7A843CF23720}" destId="{6AF34226-DAA6-4515-9E55-A8B47C0AD1BC}" srcOrd="3" destOrd="0" parTransId="{A9865A56-1483-4227-BEDC-903E42D18466}" sibTransId="{2A334FD4-0A9D-4326-A81C-7BD5E7755CAB}"/>
    <dgm:cxn modelId="{EA3186D6-55D6-43A4-A60E-397A4E3F05A9}" srcId="{C9D5DC24-1637-4835-80D3-A822D3489304}" destId="{E1CC9702-1356-489F-9C59-3BF1B62D9B70}" srcOrd="2" destOrd="0" parTransId="{DCC66AF5-11A6-40C0-A4D6-6A7F4D148416}" sibTransId="{4ABFEDAF-2528-4F54-BF53-05FBEC016C0D}"/>
    <dgm:cxn modelId="{55ACA4DC-635C-4407-AF7E-0F6DAC66EC59}" type="presOf" srcId="{E6DF115C-B45A-4798-B244-18C66461A8F9}" destId="{E229F42D-DCBC-438D-9587-0350F5BB2716}" srcOrd="0" destOrd="2" presId="urn:microsoft.com/office/officeart/2005/8/layout/vList5"/>
    <dgm:cxn modelId="{F05F9EE2-5F40-4432-8F76-9CC332AE34B7}" srcId="{B63086D6-DEA6-4DF3-8DF7-EA3E56DA0FD3}" destId="{905D7562-00E1-4CF5-BCE5-ED8B44929EF1}" srcOrd="2" destOrd="0" parTransId="{F12A1356-76EB-4902-890A-34265F02DF99}" sibTransId="{4E86EE1D-091F-4BCD-A361-4715F6994E75}"/>
    <dgm:cxn modelId="{EB7713E7-BE50-43AC-91F8-E0F28E47E37D}" type="presOf" srcId="{6A9700EF-41DE-4F30-B1A4-33328BD12B2A}" destId="{DF8D5573-3185-4A25-9663-B85F33861F30}" srcOrd="0" destOrd="3" presId="urn:microsoft.com/office/officeart/2005/8/layout/vList5"/>
    <dgm:cxn modelId="{213FC5E8-CB8B-4BA2-864E-D84EB685B2B2}" type="presOf" srcId="{3442D489-9E52-4D43-860B-AA54E528C59C}" destId="{10289265-C8A8-421D-BA68-726833513F45}" srcOrd="0" destOrd="0" presId="urn:microsoft.com/office/officeart/2005/8/layout/vList5"/>
    <dgm:cxn modelId="{CA2576F8-6D05-4D4D-8A81-D5942B87AB1A}" type="presOf" srcId="{FF87845B-F878-496B-9F81-769A0F3510E9}" destId="{E229F42D-DCBC-438D-9587-0350F5BB2716}" srcOrd="0" destOrd="1" presId="urn:microsoft.com/office/officeart/2005/8/layout/vList5"/>
    <dgm:cxn modelId="{06D607F9-7949-492F-906F-975797F6E927}" srcId="{C9D5DC24-1637-4835-80D3-A822D3489304}" destId="{BC5DDC6E-1F30-4B3D-A36C-9E9542C7BDE2}" srcOrd="3" destOrd="0" parTransId="{41DED143-5F9D-4A9D-A0E4-EFBCD61A08B9}" sibTransId="{FAF115B7-D5F0-4448-A126-7FB5DEF67F83}"/>
    <dgm:cxn modelId="{771AFAF9-3D8E-40AB-80B7-507030B94A5B}" type="presOf" srcId="{5295A071-18B4-463C-9EDF-2243B2A892A7}" destId="{5395A39F-AA84-494A-99B4-6D3E2730342B}" srcOrd="0" destOrd="3" presId="urn:microsoft.com/office/officeart/2005/8/layout/vList5"/>
    <dgm:cxn modelId="{A586C7BE-8246-4A42-A971-9EBB9CA9FC2B}" type="presParOf" srcId="{65BA5795-F00E-43B9-8F71-439A7323C352}" destId="{CA62F364-1D2A-40F7-A095-085DBDFC2772}" srcOrd="0" destOrd="0" presId="urn:microsoft.com/office/officeart/2005/8/layout/vList5"/>
    <dgm:cxn modelId="{D0F6B99A-BB84-4578-A9B8-BFADDD5EC18D}" type="presParOf" srcId="{CA62F364-1D2A-40F7-A095-085DBDFC2772}" destId="{C0E9D95C-8756-4265-9182-47FD85026B4B}" srcOrd="0" destOrd="0" presId="urn:microsoft.com/office/officeart/2005/8/layout/vList5"/>
    <dgm:cxn modelId="{B0E6DD07-A4AE-4D2D-BA64-286E58E3B521}" type="presParOf" srcId="{CA62F364-1D2A-40F7-A095-085DBDFC2772}" destId="{DF8D5573-3185-4A25-9663-B85F33861F30}" srcOrd="1" destOrd="0" presId="urn:microsoft.com/office/officeart/2005/8/layout/vList5"/>
    <dgm:cxn modelId="{97CA432A-D540-45D2-A8FB-ED96E7815A34}" type="presParOf" srcId="{65BA5795-F00E-43B9-8F71-439A7323C352}" destId="{5C878010-641C-4120-996E-9451AE7AC0AC}" srcOrd="1" destOrd="0" presId="urn:microsoft.com/office/officeart/2005/8/layout/vList5"/>
    <dgm:cxn modelId="{DA192CF0-7928-4FC7-B872-3C3CAB8E3E2D}" type="presParOf" srcId="{65BA5795-F00E-43B9-8F71-439A7323C352}" destId="{48B67277-EAF4-40FF-9FEF-E3386F0F111B}" srcOrd="2" destOrd="0" presId="urn:microsoft.com/office/officeart/2005/8/layout/vList5"/>
    <dgm:cxn modelId="{8B170EDC-F21B-42F3-B2FD-BF97D527ED56}" type="presParOf" srcId="{48B67277-EAF4-40FF-9FEF-E3386F0F111B}" destId="{F620CEFA-D251-434C-8638-34DF9D043793}" srcOrd="0" destOrd="0" presId="urn:microsoft.com/office/officeart/2005/8/layout/vList5"/>
    <dgm:cxn modelId="{C1A747B5-C996-496C-8E8F-5C7D4737CB0D}" type="presParOf" srcId="{48B67277-EAF4-40FF-9FEF-E3386F0F111B}" destId="{66EBA634-0476-4E9A-BA4D-48A440DE354C}" srcOrd="1" destOrd="0" presId="urn:microsoft.com/office/officeart/2005/8/layout/vList5"/>
    <dgm:cxn modelId="{F761F5B5-033A-45CC-A5F8-381BCAF29DB1}" type="presParOf" srcId="{65BA5795-F00E-43B9-8F71-439A7323C352}" destId="{88DB1423-63C4-4CBB-9220-492BF7C5CDE2}" srcOrd="3" destOrd="0" presId="urn:microsoft.com/office/officeart/2005/8/layout/vList5"/>
    <dgm:cxn modelId="{BE63F4F6-915E-4873-A0C6-42821A70327B}" type="presParOf" srcId="{65BA5795-F00E-43B9-8F71-439A7323C352}" destId="{2013E67D-80DE-4484-87B6-58342C110F6E}" srcOrd="4" destOrd="0" presId="urn:microsoft.com/office/officeart/2005/8/layout/vList5"/>
    <dgm:cxn modelId="{1A2E6F45-FA5B-40C3-88AC-9CB04218C176}" type="presParOf" srcId="{2013E67D-80DE-4484-87B6-58342C110F6E}" destId="{47FFBC47-07C6-4F7E-9773-25E5F1FC38CB}" srcOrd="0" destOrd="0" presId="urn:microsoft.com/office/officeart/2005/8/layout/vList5"/>
    <dgm:cxn modelId="{630849D0-2A77-4993-AA58-1728A0EC6A73}" type="presParOf" srcId="{2013E67D-80DE-4484-87B6-58342C110F6E}" destId="{E229F42D-DCBC-438D-9587-0350F5BB2716}" srcOrd="1" destOrd="0" presId="urn:microsoft.com/office/officeart/2005/8/layout/vList5"/>
    <dgm:cxn modelId="{F36D6E91-451F-4B93-9778-6B0E203BB077}" type="presParOf" srcId="{65BA5795-F00E-43B9-8F71-439A7323C352}" destId="{46CBE25C-5DE7-482F-8679-FED3F738F587}" srcOrd="5" destOrd="0" presId="urn:microsoft.com/office/officeart/2005/8/layout/vList5"/>
    <dgm:cxn modelId="{4A37B7A4-870C-441A-81DC-95BE7DDC4ACA}" type="presParOf" srcId="{65BA5795-F00E-43B9-8F71-439A7323C352}" destId="{B736BE76-5FC5-454C-81E7-FE7735433EB2}" srcOrd="6" destOrd="0" presId="urn:microsoft.com/office/officeart/2005/8/layout/vList5"/>
    <dgm:cxn modelId="{EDCF579E-B604-4AC2-AB2D-57D2DB2B068A}" type="presParOf" srcId="{B736BE76-5FC5-454C-81E7-FE7735433EB2}" destId="{02408D24-D292-4707-94B0-465F8D5456F3}" srcOrd="0" destOrd="0" presId="urn:microsoft.com/office/officeart/2005/8/layout/vList5"/>
    <dgm:cxn modelId="{A1A598D5-87D0-40D9-BF41-4777842577E1}" type="presParOf" srcId="{B736BE76-5FC5-454C-81E7-FE7735433EB2}" destId="{5A6ABB37-9452-4A07-8861-FF9F5554C223}" srcOrd="1" destOrd="0" presId="urn:microsoft.com/office/officeart/2005/8/layout/vList5"/>
    <dgm:cxn modelId="{49654562-7C74-40D0-971B-C5F1BA9F1B6D}" type="presParOf" srcId="{65BA5795-F00E-43B9-8F71-439A7323C352}" destId="{526EB433-FB0F-4844-85DC-8B68DEEC7DA8}" srcOrd="7" destOrd="0" presId="urn:microsoft.com/office/officeart/2005/8/layout/vList5"/>
    <dgm:cxn modelId="{13CC05CA-01B6-458D-A188-0F099877A3D0}" type="presParOf" srcId="{65BA5795-F00E-43B9-8F71-439A7323C352}" destId="{6F9F6C6B-729C-41BA-9A08-268FC74A4F7D}" srcOrd="8" destOrd="0" presId="urn:microsoft.com/office/officeart/2005/8/layout/vList5"/>
    <dgm:cxn modelId="{AF916FCA-50D3-44C7-B549-A3A145ACF352}" type="presParOf" srcId="{6F9F6C6B-729C-41BA-9A08-268FC74A4F7D}" destId="{91A863BC-8F20-4C23-B745-F9F4A2782C9F}" srcOrd="0" destOrd="0" presId="urn:microsoft.com/office/officeart/2005/8/layout/vList5"/>
    <dgm:cxn modelId="{DDEE48E9-E243-4BEF-8E6C-4C76832DB09A}" type="presParOf" srcId="{6F9F6C6B-729C-41BA-9A08-268FC74A4F7D}" destId="{5395A39F-AA84-494A-99B4-6D3E2730342B}" srcOrd="1" destOrd="0" presId="urn:microsoft.com/office/officeart/2005/8/layout/vList5"/>
    <dgm:cxn modelId="{2E377E60-773A-457A-BEFD-D0FAC998ADED}" type="presParOf" srcId="{65BA5795-F00E-43B9-8F71-439A7323C352}" destId="{8BF438F8-3CB9-4C49-8A2F-039EC5480622}" srcOrd="9" destOrd="0" presId="urn:microsoft.com/office/officeart/2005/8/layout/vList5"/>
    <dgm:cxn modelId="{C66C4960-DE55-463E-82A4-34ABA3AC118C}" type="presParOf" srcId="{65BA5795-F00E-43B9-8F71-439A7323C352}" destId="{51E432A3-4C81-42B9-BC6A-4DCBF7E43330}" srcOrd="10" destOrd="0" presId="urn:microsoft.com/office/officeart/2005/8/layout/vList5"/>
    <dgm:cxn modelId="{D5A16C29-B4BF-4FE3-9281-15C7ACD5DF44}" type="presParOf" srcId="{51E432A3-4C81-42B9-BC6A-4DCBF7E43330}" destId="{10289265-C8A8-421D-BA68-726833513F45}" srcOrd="0" destOrd="0" presId="urn:microsoft.com/office/officeart/2005/8/layout/vList5"/>
    <dgm:cxn modelId="{0D484DBA-B81E-4546-960E-EE832E209834}" type="presParOf" srcId="{51E432A3-4C81-42B9-BC6A-4DCBF7E43330}" destId="{0D63FDBC-728B-42FF-92D4-47A73454898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1C92A8-AB3E-4394-968C-54D19607EC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DDBEF37-F18D-4A8C-AF1D-9912B9836278}">
      <dgm:prSet custT="1"/>
      <dgm:spPr>
        <a:solidFill>
          <a:schemeClr val="accent2">
            <a:lumMod val="75000"/>
          </a:schemeClr>
        </a:solidFill>
      </dgm:spPr>
      <dgm:t>
        <a:bodyPr/>
        <a:lstStyle/>
        <a:p>
          <a:r>
            <a:rPr lang="en-US" sz="1000" b="1" i="0" u="sng" dirty="0">
              <a:latin typeface="Playfair Display" panose="00000500000000000000" pitchFamily="2" charset="0"/>
            </a:rPr>
            <a:t>Model Initialization:</a:t>
          </a:r>
          <a:endParaRPr lang="en-US" sz="1000" b="1" u="sng" dirty="0">
            <a:latin typeface="Playfair Display" panose="00000500000000000000" pitchFamily="2" charset="0"/>
          </a:endParaRPr>
        </a:p>
      </dgm:t>
    </dgm:pt>
    <dgm:pt modelId="{77E46F4C-2B72-4E6C-B5C8-F1B2E3166FB5}" type="parTrans" cxnId="{7AEBB7A9-C09B-4F41-AB41-DCD6228F86B5}">
      <dgm:prSet/>
      <dgm:spPr/>
      <dgm:t>
        <a:bodyPr/>
        <a:lstStyle/>
        <a:p>
          <a:endParaRPr lang="en-US" sz="800" b="1">
            <a:latin typeface="Playfair Display" panose="00000500000000000000" pitchFamily="2" charset="0"/>
          </a:endParaRPr>
        </a:p>
      </dgm:t>
    </dgm:pt>
    <dgm:pt modelId="{6783A48F-024D-4373-A0CE-9D1A8072B0C3}" type="sibTrans" cxnId="{7AEBB7A9-C09B-4F41-AB41-DCD6228F86B5}">
      <dgm:prSet/>
      <dgm:spPr/>
      <dgm:t>
        <a:bodyPr/>
        <a:lstStyle/>
        <a:p>
          <a:endParaRPr lang="en-US" sz="800" b="1">
            <a:latin typeface="Playfair Display" panose="00000500000000000000" pitchFamily="2" charset="0"/>
          </a:endParaRPr>
        </a:p>
      </dgm:t>
    </dgm:pt>
    <dgm:pt modelId="{CFF6B354-5EC1-4185-B447-A9398EC6D9DE}">
      <dgm:prSet custT="1"/>
      <dgm:spPr>
        <a:solidFill>
          <a:schemeClr val="accent2">
            <a:lumMod val="75000"/>
          </a:schemeClr>
        </a:solidFill>
      </dgm:spPr>
      <dgm:t>
        <a:bodyPr/>
        <a:lstStyle/>
        <a:p>
          <a:r>
            <a:rPr lang="en-US" sz="1000" b="1" i="0" u="sng" dirty="0">
              <a:latin typeface="Playfair Display" panose="00000500000000000000" pitchFamily="2" charset="0"/>
            </a:rPr>
            <a:t>Cross-Validation Setup:</a:t>
          </a:r>
          <a:endParaRPr lang="en-US" sz="1000" b="1" u="sng" dirty="0">
            <a:latin typeface="Playfair Display" panose="00000500000000000000" pitchFamily="2" charset="0"/>
          </a:endParaRPr>
        </a:p>
      </dgm:t>
    </dgm:pt>
    <dgm:pt modelId="{55D47E61-C96A-4560-ACA8-95F027B42453}" type="parTrans" cxnId="{80341DE5-8567-4800-9560-3631466E080D}">
      <dgm:prSet/>
      <dgm:spPr/>
      <dgm:t>
        <a:bodyPr/>
        <a:lstStyle/>
        <a:p>
          <a:endParaRPr lang="en-US" sz="800" b="1">
            <a:latin typeface="Playfair Display" panose="00000500000000000000" pitchFamily="2" charset="0"/>
          </a:endParaRPr>
        </a:p>
      </dgm:t>
    </dgm:pt>
    <dgm:pt modelId="{8D650A01-F786-4A88-ABAF-BD2930E7D23F}" type="sibTrans" cxnId="{80341DE5-8567-4800-9560-3631466E080D}">
      <dgm:prSet/>
      <dgm:spPr/>
      <dgm:t>
        <a:bodyPr/>
        <a:lstStyle/>
        <a:p>
          <a:endParaRPr lang="en-US" sz="800" b="1">
            <a:latin typeface="Playfair Display" panose="00000500000000000000" pitchFamily="2" charset="0"/>
          </a:endParaRPr>
        </a:p>
      </dgm:t>
    </dgm:pt>
    <dgm:pt modelId="{8903CF75-6F8F-47C5-9F3D-FE89A725BEF7}">
      <dgm:prSet custT="1"/>
      <dgm:spPr/>
      <dgm:t>
        <a:bodyPr/>
        <a:lstStyle/>
        <a:p>
          <a:r>
            <a:rPr lang="en-US" sz="900" b="1" i="0" dirty="0">
              <a:latin typeface="Playfair Display" panose="00000500000000000000" pitchFamily="2" charset="0"/>
            </a:rPr>
            <a:t>Repeated Stratified K-Fold cross-validation used with 10 splits and 3 repeats.</a:t>
          </a:r>
          <a:endParaRPr lang="en-US" sz="900" b="1" dirty="0">
            <a:latin typeface="Playfair Display" panose="00000500000000000000" pitchFamily="2" charset="0"/>
          </a:endParaRPr>
        </a:p>
      </dgm:t>
    </dgm:pt>
    <dgm:pt modelId="{64D8D97B-900C-4AE5-8C1B-D47FCF16563E}" type="parTrans" cxnId="{26DF65F4-5A6C-43A5-B285-A4034D591A35}">
      <dgm:prSet/>
      <dgm:spPr/>
      <dgm:t>
        <a:bodyPr/>
        <a:lstStyle/>
        <a:p>
          <a:endParaRPr lang="en-US" sz="800" b="1">
            <a:latin typeface="Playfair Display" panose="00000500000000000000" pitchFamily="2" charset="0"/>
          </a:endParaRPr>
        </a:p>
      </dgm:t>
    </dgm:pt>
    <dgm:pt modelId="{E7B9F7CB-FDDC-47B3-BB96-C5C464C6831C}" type="sibTrans" cxnId="{26DF65F4-5A6C-43A5-B285-A4034D591A35}">
      <dgm:prSet/>
      <dgm:spPr/>
      <dgm:t>
        <a:bodyPr/>
        <a:lstStyle/>
        <a:p>
          <a:endParaRPr lang="en-US" sz="800" b="1">
            <a:latin typeface="Playfair Display" panose="00000500000000000000" pitchFamily="2" charset="0"/>
          </a:endParaRPr>
        </a:p>
      </dgm:t>
    </dgm:pt>
    <dgm:pt modelId="{D88B5570-3B91-46B6-AD19-893A24893F44}">
      <dgm:prSet custT="1"/>
      <dgm:spPr>
        <a:solidFill>
          <a:schemeClr val="accent2">
            <a:lumMod val="75000"/>
          </a:schemeClr>
        </a:solidFill>
      </dgm:spPr>
      <dgm:t>
        <a:bodyPr/>
        <a:lstStyle/>
        <a:p>
          <a:r>
            <a:rPr lang="en-US" sz="1000" b="1" i="0" u="sng">
              <a:latin typeface="Playfair Display" panose="00000500000000000000" pitchFamily="2" charset="0"/>
            </a:rPr>
            <a:t>Hyperparameter Search Space:</a:t>
          </a:r>
          <a:endParaRPr lang="en-US" sz="1000" b="1" u="sng">
            <a:latin typeface="Playfair Display" panose="00000500000000000000" pitchFamily="2" charset="0"/>
          </a:endParaRPr>
        </a:p>
      </dgm:t>
    </dgm:pt>
    <dgm:pt modelId="{C617B154-A0E9-4EBD-9C59-FFACA2A51FDC}" type="parTrans" cxnId="{4038B726-6653-4700-8E09-67497216EE1B}">
      <dgm:prSet/>
      <dgm:spPr/>
      <dgm:t>
        <a:bodyPr/>
        <a:lstStyle/>
        <a:p>
          <a:endParaRPr lang="en-US" sz="800" b="1">
            <a:latin typeface="Playfair Display" panose="00000500000000000000" pitchFamily="2" charset="0"/>
          </a:endParaRPr>
        </a:p>
      </dgm:t>
    </dgm:pt>
    <dgm:pt modelId="{E6E66610-619E-4E21-BCFA-078B191FF2D4}" type="sibTrans" cxnId="{4038B726-6653-4700-8E09-67497216EE1B}">
      <dgm:prSet/>
      <dgm:spPr/>
      <dgm:t>
        <a:bodyPr/>
        <a:lstStyle/>
        <a:p>
          <a:endParaRPr lang="en-US" sz="800" b="1">
            <a:latin typeface="Playfair Display" panose="00000500000000000000" pitchFamily="2" charset="0"/>
          </a:endParaRPr>
        </a:p>
      </dgm:t>
    </dgm:pt>
    <dgm:pt modelId="{56230BB2-EB15-4436-9672-1C495441C19C}">
      <dgm:prSet custT="1"/>
      <dgm:spPr>
        <a:solidFill>
          <a:schemeClr val="accent2">
            <a:lumMod val="75000"/>
          </a:schemeClr>
        </a:solidFill>
      </dgm:spPr>
      <dgm:t>
        <a:bodyPr/>
        <a:lstStyle/>
        <a:p>
          <a:r>
            <a:rPr lang="en-US" sz="1000" b="1" i="0" u="sng">
              <a:latin typeface="Playfair Display" panose="00000500000000000000" pitchFamily="2" charset="0"/>
            </a:rPr>
            <a:t>Hyperparameter Search:</a:t>
          </a:r>
          <a:endParaRPr lang="en-US" sz="1000" b="1" u="sng" dirty="0">
            <a:latin typeface="Playfair Display" panose="00000500000000000000" pitchFamily="2" charset="0"/>
          </a:endParaRPr>
        </a:p>
      </dgm:t>
    </dgm:pt>
    <dgm:pt modelId="{B49A1E1F-F85D-4511-87BA-7ED0B3176F7A}" type="parTrans" cxnId="{499E42D6-E7E3-4B31-9D87-428D727E1AE6}">
      <dgm:prSet/>
      <dgm:spPr/>
      <dgm:t>
        <a:bodyPr/>
        <a:lstStyle/>
        <a:p>
          <a:endParaRPr lang="en-US" b="1"/>
        </a:p>
      </dgm:t>
    </dgm:pt>
    <dgm:pt modelId="{20972CAF-4602-4023-82EA-593BF08C9523}" type="sibTrans" cxnId="{499E42D6-E7E3-4B31-9D87-428D727E1AE6}">
      <dgm:prSet/>
      <dgm:spPr/>
      <dgm:t>
        <a:bodyPr/>
        <a:lstStyle/>
        <a:p>
          <a:endParaRPr lang="en-US" b="1"/>
        </a:p>
      </dgm:t>
    </dgm:pt>
    <dgm:pt modelId="{AD1E9704-DA6C-4606-BB8A-21C2D5D624EE}">
      <dgm:prSet custT="1"/>
      <dgm:spPr>
        <a:solidFill>
          <a:schemeClr val="accent2">
            <a:lumMod val="75000"/>
          </a:schemeClr>
        </a:solidFill>
      </dgm:spPr>
      <dgm:t>
        <a:bodyPr/>
        <a:lstStyle/>
        <a:p>
          <a:r>
            <a:rPr lang="en-US" sz="1000" b="1" u="sng" dirty="0">
              <a:latin typeface="Playfair Display" panose="00000500000000000000" pitchFamily="2" charset="0"/>
            </a:rPr>
            <a:t>Best Hyperparameters</a:t>
          </a:r>
        </a:p>
      </dgm:t>
    </dgm:pt>
    <dgm:pt modelId="{346A4A91-B1D8-4F40-9150-CFE51E9D1E42}" type="parTrans" cxnId="{426182CD-6298-475E-96C4-C6AA41FCBA5F}">
      <dgm:prSet/>
      <dgm:spPr/>
      <dgm:t>
        <a:bodyPr/>
        <a:lstStyle/>
        <a:p>
          <a:endParaRPr lang="en-US" b="1"/>
        </a:p>
      </dgm:t>
    </dgm:pt>
    <dgm:pt modelId="{A67356DE-93F7-49BF-9201-5BC08F8C627C}" type="sibTrans" cxnId="{426182CD-6298-475E-96C4-C6AA41FCBA5F}">
      <dgm:prSet/>
      <dgm:spPr/>
      <dgm:t>
        <a:bodyPr/>
        <a:lstStyle/>
        <a:p>
          <a:endParaRPr lang="en-US" b="1"/>
        </a:p>
      </dgm:t>
    </dgm:pt>
    <dgm:pt modelId="{86D937BB-4056-4CA3-AE3F-0EF6D1504240}">
      <dgm:prSet custT="1"/>
      <dgm:spPr/>
      <dgm:t>
        <a:bodyPr/>
        <a:lstStyle/>
        <a:p>
          <a:r>
            <a:rPr lang="en-US" sz="900" b="1" i="0" dirty="0">
              <a:latin typeface="Playfair Display" panose="00000500000000000000" pitchFamily="2" charset="0"/>
            </a:rPr>
            <a:t>Logistic regression model initialized with default hyperparameters.</a:t>
          </a:r>
          <a:endParaRPr lang="en-US" sz="900" b="1" dirty="0">
            <a:latin typeface="Playfair Display" panose="00000500000000000000" pitchFamily="2" charset="0"/>
          </a:endParaRPr>
        </a:p>
      </dgm:t>
    </dgm:pt>
    <dgm:pt modelId="{F70C5FF7-E2A6-453C-8419-6E7CDDE1C6E3}" type="sibTrans" cxnId="{50E5A20D-F932-4664-8ACD-FD759ECC4AE1}">
      <dgm:prSet/>
      <dgm:spPr/>
      <dgm:t>
        <a:bodyPr/>
        <a:lstStyle/>
        <a:p>
          <a:endParaRPr lang="en-US" sz="800" b="1">
            <a:latin typeface="Playfair Display" panose="00000500000000000000" pitchFamily="2" charset="0"/>
          </a:endParaRPr>
        </a:p>
      </dgm:t>
    </dgm:pt>
    <dgm:pt modelId="{0015941B-DF7C-4842-86AF-B9458BE5BD3A}" type="parTrans" cxnId="{50E5A20D-F932-4664-8ACD-FD759ECC4AE1}">
      <dgm:prSet/>
      <dgm:spPr/>
      <dgm:t>
        <a:bodyPr/>
        <a:lstStyle/>
        <a:p>
          <a:endParaRPr lang="en-US" sz="800" b="1">
            <a:latin typeface="Playfair Display" panose="00000500000000000000" pitchFamily="2" charset="0"/>
          </a:endParaRPr>
        </a:p>
      </dgm:t>
    </dgm:pt>
    <dgm:pt modelId="{FEE624DD-606C-445E-A897-5487B16ECFAE}">
      <dgm:prSet custT="1"/>
      <dgm:spPr/>
      <dgm:t>
        <a:bodyPr/>
        <a:lstStyle/>
        <a:p>
          <a:r>
            <a:rPr lang="en-US" sz="900" b="1" i="0" dirty="0">
              <a:latin typeface="Playfair Display" panose="00000500000000000000" pitchFamily="2" charset="0"/>
            </a:rPr>
            <a:t>Ensures preservation of class distribution in each fold.</a:t>
          </a:r>
          <a:endParaRPr lang="en-US" sz="900" b="1" dirty="0">
            <a:latin typeface="Playfair Display" panose="00000500000000000000" pitchFamily="2" charset="0"/>
          </a:endParaRPr>
        </a:p>
      </dgm:t>
    </dgm:pt>
    <dgm:pt modelId="{62A1404D-7AA5-4B16-9834-3C04892CF0E9}" type="sibTrans" cxnId="{AF29FBB6-78DE-4319-AF4F-841BCDD85F40}">
      <dgm:prSet/>
      <dgm:spPr/>
      <dgm:t>
        <a:bodyPr/>
        <a:lstStyle/>
        <a:p>
          <a:endParaRPr lang="en-US" sz="800" b="1">
            <a:latin typeface="Playfair Display" panose="00000500000000000000" pitchFamily="2" charset="0"/>
          </a:endParaRPr>
        </a:p>
      </dgm:t>
    </dgm:pt>
    <dgm:pt modelId="{64807419-0067-4BBC-AA9E-0C941F6603C8}" type="parTrans" cxnId="{AF29FBB6-78DE-4319-AF4F-841BCDD85F40}">
      <dgm:prSet/>
      <dgm:spPr/>
      <dgm:t>
        <a:bodyPr/>
        <a:lstStyle/>
        <a:p>
          <a:endParaRPr lang="en-US" sz="800" b="1">
            <a:latin typeface="Playfair Display" panose="00000500000000000000" pitchFamily="2" charset="0"/>
          </a:endParaRPr>
        </a:p>
      </dgm:t>
    </dgm:pt>
    <dgm:pt modelId="{AFEEDD39-F468-401C-89D3-2792DC5D8F70}">
      <dgm:prSet custT="1"/>
      <dgm:spPr/>
      <dgm:t>
        <a:bodyPr/>
        <a:lstStyle/>
        <a:p>
          <a:r>
            <a:rPr lang="en-US" sz="900" b="1" i="0" dirty="0">
              <a:latin typeface="Playfair Display" panose="00000500000000000000" pitchFamily="2" charset="0"/>
            </a:rPr>
            <a:t>Defined a search space for hyperparameters:</a:t>
          </a:r>
          <a:endParaRPr lang="en-US" sz="900" b="1" dirty="0">
            <a:latin typeface="Playfair Display" panose="00000500000000000000" pitchFamily="2" charset="0"/>
          </a:endParaRPr>
        </a:p>
      </dgm:t>
    </dgm:pt>
    <dgm:pt modelId="{EA87B6C4-7B94-4EAF-9E73-1EA486D3EC6A}" type="sibTrans" cxnId="{F89F1127-32D3-4AA4-8EE5-E1E849502732}">
      <dgm:prSet/>
      <dgm:spPr/>
      <dgm:t>
        <a:bodyPr/>
        <a:lstStyle/>
        <a:p>
          <a:endParaRPr lang="en-US" sz="800" b="1">
            <a:latin typeface="Playfair Display" panose="00000500000000000000" pitchFamily="2" charset="0"/>
          </a:endParaRPr>
        </a:p>
      </dgm:t>
    </dgm:pt>
    <dgm:pt modelId="{2E60E53A-504D-41F8-BEA4-9C2CD11ACD9C}" type="parTrans" cxnId="{F89F1127-32D3-4AA4-8EE5-E1E849502732}">
      <dgm:prSet/>
      <dgm:spPr/>
      <dgm:t>
        <a:bodyPr/>
        <a:lstStyle/>
        <a:p>
          <a:endParaRPr lang="en-US" sz="800" b="1">
            <a:latin typeface="Playfair Display" panose="00000500000000000000" pitchFamily="2" charset="0"/>
          </a:endParaRPr>
        </a:p>
      </dgm:t>
    </dgm:pt>
    <dgm:pt modelId="{FF0ABD71-F46C-41CC-B553-7B87878DC117}">
      <dgm:prSet custT="1"/>
      <dgm:spPr/>
      <dgm:t>
        <a:bodyPr/>
        <a:lstStyle/>
        <a:p>
          <a:r>
            <a:rPr lang="en-US" sz="900" b="1" i="0" dirty="0">
              <a:latin typeface="Playfair Display" panose="00000500000000000000" pitchFamily="2" charset="0"/>
            </a:rPr>
            <a:t>'solver': ['newton-cg', '</a:t>
          </a:r>
          <a:r>
            <a:rPr lang="en-US" sz="900" b="1" i="0" dirty="0" err="1">
              <a:latin typeface="Playfair Display" panose="00000500000000000000" pitchFamily="2" charset="0"/>
            </a:rPr>
            <a:t>lbfgs</a:t>
          </a:r>
          <a:r>
            <a:rPr lang="en-US" sz="900" b="1" i="0" dirty="0">
              <a:latin typeface="Playfair Display" panose="00000500000000000000" pitchFamily="2" charset="0"/>
            </a:rPr>
            <a:t>', '</a:t>
          </a:r>
          <a:r>
            <a:rPr lang="en-US" sz="900" b="1" i="0" dirty="0" err="1">
              <a:latin typeface="Playfair Display" panose="00000500000000000000" pitchFamily="2" charset="0"/>
            </a:rPr>
            <a:t>liblinear</a:t>
          </a:r>
          <a:r>
            <a:rPr lang="en-US" sz="900" b="1" i="0" dirty="0">
              <a:latin typeface="Playfair Display" panose="00000500000000000000" pitchFamily="2" charset="0"/>
            </a:rPr>
            <a:t>']</a:t>
          </a:r>
          <a:endParaRPr lang="en-US" sz="900" b="1" dirty="0">
            <a:latin typeface="Playfair Display" panose="00000500000000000000" pitchFamily="2" charset="0"/>
          </a:endParaRPr>
        </a:p>
      </dgm:t>
    </dgm:pt>
    <dgm:pt modelId="{2962ABEE-0F15-4FE4-9724-B284641713A4}" type="sibTrans" cxnId="{FE588FCE-C19F-404A-B539-CDB71D6F7BA6}">
      <dgm:prSet/>
      <dgm:spPr/>
      <dgm:t>
        <a:bodyPr/>
        <a:lstStyle/>
        <a:p>
          <a:endParaRPr lang="en-US" sz="800" b="1">
            <a:latin typeface="Playfair Display" panose="00000500000000000000" pitchFamily="2" charset="0"/>
          </a:endParaRPr>
        </a:p>
      </dgm:t>
    </dgm:pt>
    <dgm:pt modelId="{9A46D57C-3237-4EB0-8645-AC82C00B7EEA}" type="parTrans" cxnId="{FE588FCE-C19F-404A-B539-CDB71D6F7BA6}">
      <dgm:prSet/>
      <dgm:spPr/>
      <dgm:t>
        <a:bodyPr/>
        <a:lstStyle/>
        <a:p>
          <a:endParaRPr lang="en-US" sz="800" b="1">
            <a:latin typeface="Playfair Display" panose="00000500000000000000" pitchFamily="2" charset="0"/>
          </a:endParaRPr>
        </a:p>
      </dgm:t>
    </dgm:pt>
    <dgm:pt modelId="{CD88C5A4-BD73-4124-A6F4-CD36507BDD21}">
      <dgm:prSet custT="1"/>
      <dgm:spPr/>
      <dgm:t>
        <a:bodyPr/>
        <a:lstStyle/>
        <a:p>
          <a:r>
            <a:rPr lang="en-US" sz="900" b="1" i="0" dirty="0">
              <a:latin typeface="Playfair Display" panose="00000500000000000000" pitchFamily="2" charset="0"/>
            </a:rPr>
            <a:t>'penalty': ['none', 'l1', 'l2', '</a:t>
          </a:r>
          <a:r>
            <a:rPr lang="en-US" sz="900" b="1" i="0" dirty="0" err="1">
              <a:latin typeface="Playfair Display" panose="00000500000000000000" pitchFamily="2" charset="0"/>
            </a:rPr>
            <a:t>elasticnet</a:t>
          </a:r>
          <a:r>
            <a:rPr lang="en-US" sz="900" b="1" i="0" dirty="0">
              <a:latin typeface="Playfair Display" panose="00000500000000000000" pitchFamily="2" charset="0"/>
            </a:rPr>
            <a:t>']</a:t>
          </a:r>
          <a:endParaRPr lang="en-US" sz="900" b="1" dirty="0">
            <a:latin typeface="Playfair Display" panose="00000500000000000000" pitchFamily="2" charset="0"/>
          </a:endParaRPr>
        </a:p>
      </dgm:t>
    </dgm:pt>
    <dgm:pt modelId="{81E117F2-C524-475D-9428-11B402C4D87A}" type="sibTrans" cxnId="{0AFC7707-94E8-495C-A518-05C3FEE60116}">
      <dgm:prSet/>
      <dgm:spPr/>
      <dgm:t>
        <a:bodyPr/>
        <a:lstStyle/>
        <a:p>
          <a:endParaRPr lang="en-US" sz="800" b="1">
            <a:latin typeface="Playfair Display" panose="00000500000000000000" pitchFamily="2" charset="0"/>
          </a:endParaRPr>
        </a:p>
      </dgm:t>
    </dgm:pt>
    <dgm:pt modelId="{9F5215FE-06DD-4549-B7BC-A4ED798F1FB4}" type="parTrans" cxnId="{0AFC7707-94E8-495C-A518-05C3FEE60116}">
      <dgm:prSet/>
      <dgm:spPr/>
      <dgm:t>
        <a:bodyPr/>
        <a:lstStyle/>
        <a:p>
          <a:endParaRPr lang="en-US" sz="800" b="1">
            <a:latin typeface="Playfair Display" panose="00000500000000000000" pitchFamily="2" charset="0"/>
          </a:endParaRPr>
        </a:p>
      </dgm:t>
    </dgm:pt>
    <dgm:pt modelId="{367BCBA8-6460-4459-948C-1A62A68E0CFE}">
      <dgm:prSet custT="1"/>
      <dgm:spPr/>
      <dgm:t>
        <a:bodyPr/>
        <a:lstStyle/>
        <a:p>
          <a:r>
            <a:rPr lang="en-US" sz="900" b="1" i="0" dirty="0">
              <a:latin typeface="Playfair Display" panose="00000500000000000000" pitchFamily="2" charset="0"/>
            </a:rPr>
            <a:t>'C': log-uniform distribution from 1e-5 to 1000.</a:t>
          </a:r>
          <a:endParaRPr lang="en-US" sz="900" b="1" dirty="0">
            <a:latin typeface="Playfair Display" panose="00000500000000000000" pitchFamily="2" charset="0"/>
          </a:endParaRPr>
        </a:p>
      </dgm:t>
    </dgm:pt>
    <dgm:pt modelId="{EF635C4B-B0DC-4173-A953-3F4C26A9125C}" type="sibTrans" cxnId="{37AC9C6E-EC02-4E38-B559-8FC869A2053E}">
      <dgm:prSet/>
      <dgm:spPr/>
      <dgm:t>
        <a:bodyPr/>
        <a:lstStyle/>
        <a:p>
          <a:endParaRPr lang="en-US" sz="800" b="1">
            <a:latin typeface="Playfair Display" panose="00000500000000000000" pitchFamily="2" charset="0"/>
          </a:endParaRPr>
        </a:p>
      </dgm:t>
    </dgm:pt>
    <dgm:pt modelId="{D380125A-9E38-4076-831C-ECDCB80491F5}" type="parTrans" cxnId="{37AC9C6E-EC02-4E38-B559-8FC869A2053E}">
      <dgm:prSet/>
      <dgm:spPr/>
      <dgm:t>
        <a:bodyPr/>
        <a:lstStyle/>
        <a:p>
          <a:endParaRPr lang="en-US" sz="800" b="1">
            <a:latin typeface="Playfair Display" panose="00000500000000000000" pitchFamily="2" charset="0"/>
          </a:endParaRPr>
        </a:p>
      </dgm:t>
    </dgm:pt>
    <dgm:pt modelId="{4525F34E-41F2-471C-8147-EBC502279556}">
      <dgm:prSet custT="1"/>
      <dgm:spPr/>
      <dgm:t>
        <a:bodyPr/>
        <a:lstStyle/>
        <a:p>
          <a:r>
            <a:rPr lang="en-US" sz="900" b="1" i="0" dirty="0">
              <a:latin typeface="Playfair Display" panose="00000500000000000000" pitchFamily="2" charset="0"/>
            </a:rPr>
            <a:t>Performed Randomized Search CV with 500 iterations.</a:t>
          </a:r>
          <a:endParaRPr lang="en-US" sz="900" b="1" dirty="0">
            <a:latin typeface="Playfair Display" panose="00000500000000000000" pitchFamily="2" charset="0"/>
          </a:endParaRPr>
        </a:p>
      </dgm:t>
    </dgm:pt>
    <dgm:pt modelId="{AF227488-3922-42B0-86B8-F81BB23F8B4C}" type="sibTrans" cxnId="{F3700A5C-DABF-42F7-9C1C-B43975C27354}">
      <dgm:prSet/>
      <dgm:spPr/>
      <dgm:t>
        <a:bodyPr/>
        <a:lstStyle/>
        <a:p>
          <a:endParaRPr lang="en-US" sz="800" b="1">
            <a:latin typeface="Playfair Display" panose="00000500000000000000" pitchFamily="2" charset="0"/>
          </a:endParaRPr>
        </a:p>
      </dgm:t>
    </dgm:pt>
    <dgm:pt modelId="{29F9BE6D-BE66-401D-9B86-3152D7BA2C65}" type="parTrans" cxnId="{F3700A5C-DABF-42F7-9C1C-B43975C27354}">
      <dgm:prSet/>
      <dgm:spPr/>
      <dgm:t>
        <a:bodyPr/>
        <a:lstStyle/>
        <a:p>
          <a:endParaRPr lang="en-US" sz="800" b="1">
            <a:latin typeface="Playfair Display" panose="00000500000000000000" pitchFamily="2" charset="0"/>
          </a:endParaRPr>
        </a:p>
      </dgm:t>
    </dgm:pt>
    <dgm:pt modelId="{D602937E-EDFE-45BF-8F3A-447FDD0E1BE1}">
      <dgm:prSet custT="1"/>
      <dgm:spPr/>
      <dgm:t>
        <a:bodyPr/>
        <a:lstStyle/>
        <a:p>
          <a:r>
            <a:rPr lang="en-US" sz="900" b="1" i="0" dirty="0">
              <a:latin typeface="Playfair Display" panose="00000500000000000000" pitchFamily="2" charset="0"/>
            </a:rPr>
            <a:t>Evaluated hyperparameter combinations using cross-validation with 'accuracy' scoring.</a:t>
          </a:r>
          <a:endParaRPr lang="en-US" sz="900" b="1" dirty="0">
            <a:latin typeface="Playfair Display" panose="00000500000000000000" pitchFamily="2" charset="0"/>
          </a:endParaRPr>
        </a:p>
      </dgm:t>
    </dgm:pt>
    <dgm:pt modelId="{33D6857D-BED4-478B-A124-A1F9DEB8AD21}" type="sibTrans" cxnId="{69381AEE-2764-4647-B7C7-B9B774DA1FAD}">
      <dgm:prSet/>
      <dgm:spPr/>
      <dgm:t>
        <a:bodyPr/>
        <a:lstStyle/>
        <a:p>
          <a:endParaRPr lang="en-US" sz="800" b="1">
            <a:latin typeface="Playfair Display" panose="00000500000000000000" pitchFamily="2" charset="0"/>
          </a:endParaRPr>
        </a:p>
      </dgm:t>
    </dgm:pt>
    <dgm:pt modelId="{D63B3116-045A-4388-BAB9-A4F2797BF495}" type="parTrans" cxnId="{69381AEE-2764-4647-B7C7-B9B774DA1FAD}">
      <dgm:prSet/>
      <dgm:spPr/>
      <dgm:t>
        <a:bodyPr/>
        <a:lstStyle/>
        <a:p>
          <a:endParaRPr lang="en-US" sz="800" b="1">
            <a:latin typeface="Playfair Display" panose="00000500000000000000" pitchFamily="2" charset="0"/>
          </a:endParaRPr>
        </a:p>
      </dgm:t>
    </dgm:pt>
    <dgm:pt modelId="{E57E5817-7BC5-4ED4-A08D-2045AEC7706F}">
      <dgm:prSet custT="1"/>
      <dgm:spPr/>
      <dgm:t>
        <a:bodyPr/>
        <a:lstStyle/>
        <a:p>
          <a:r>
            <a:rPr lang="en-US" sz="900" b="1" dirty="0">
              <a:latin typeface="Playfair Display" panose="00000500000000000000" pitchFamily="2" charset="0"/>
            </a:rPr>
            <a:t>Best Score: 0.8045796394799054</a:t>
          </a:r>
        </a:p>
      </dgm:t>
    </dgm:pt>
    <dgm:pt modelId="{3968EB0E-9861-48E2-9D9C-88FCAE0D79C9}" type="sibTrans" cxnId="{3F8E0640-F8CE-4A20-8E8C-651FA830619D}">
      <dgm:prSet/>
      <dgm:spPr/>
      <dgm:t>
        <a:bodyPr/>
        <a:lstStyle/>
        <a:p>
          <a:endParaRPr lang="en-US" b="1"/>
        </a:p>
      </dgm:t>
    </dgm:pt>
    <dgm:pt modelId="{C65EEBBD-44E4-43AA-905B-3F3395F998D5}" type="parTrans" cxnId="{3F8E0640-F8CE-4A20-8E8C-651FA830619D}">
      <dgm:prSet/>
      <dgm:spPr/>
      <dgm:t>
        <a:bodyPr/>
        <a:lstStyle/>
        <a:p>
          <a:endParaRPr lang="en-US" b="1"/>
        </a:p>
      </dgm:t>
    </dgm:pt>
    <dgm:pt modelId="{FA31C116-CA34-45AA-81C7-3ADFC46A3846}">
      <dgm:prSet custT="1"/>
      <dgm:spPr/>
      <dgm:t>
        <a:bodyPr/>
        <a:lstStyle/>
        <a:p>
          <a:r>
            <a:rPr lang="en-US" sz="900" b="1" dirty="0">
              <a:latin typeface="Playfair Display" panose="00000500000000000000" pitchFamily="2" charset="0"/>
            </a:rPr>
            <a:t>Best Hyperparameters: {'C': 105.95953102146522, 'penalty': 'l2', 'solver': '</a:t>
          </a:r>
          <a:r>
            <a:rPr lang="en-US" sz="900" b="1" dirty="0" err="1">
              <a:latin typeface="Playfair Display" panose="00000500000000000000" pitchFamily="2" charset="0"/>
            </a:rPr>
            <a:t>liblinear</a:t>
          </a:r>
          <a:r>
            <a:rPr lang="en-US" sz="900" b="1" dirty="0">
              <a:latin typeface="Playfair Display" panose="00000500000000000000" pitchFamily="2" charset="0"/>
            </a:rPr>
            <a:t>'}</a:t>
          </a:r>
        </a:p>
      </dgm:t>
    </dgm:pt>
    <dgm:pt modelId="{87A0C26C-EF60-4ACE-9CB4-06E5A5654500}" type="sibTrans" cxnId="{16C13E31-DED7-45FF-90BA-BAD3D8C58E54}">
      <dgm:prSet/>
      <dgm:spPr/>
      <dgm:t>
        <a:bodyPr/>
        <a:lstStyle/>
        <a:p>
          <a:endParaRPr lang="en-US" b="1"/>
        </a:p>
      </dgm:t>
    </dgm:pt>
    <dgm:pt modelId="{1134F125-B65E-4D4D-9B21-EA3C78A41C20}" type="parTrans" cxnId="{16C13E31-DED7-45FF-90BA-BAD3D8C58E54}">
      <dgm:prSet/>
      <dgm:spPr/>
      <dgm:t>
        <a:bodyPr/>
        <a:lstStyle/>
        <a:p>
          <a:endParaRPr lang="en-US" b="1"/>
        </a:p>
      </dgm:t>
    </dgm:pt>
    <dgm:pt modelId="{9288723F-4C4B-4335-8CA9-509A71E88DEE}">
      <dgm:prSet custT="1"/>
      <dgm:spPr/>
      <dgm:t>
        <a:bodyPr/>
        <a:lstStyle/>
        <a:p>
          <a:r>
            <a:rPr lang="en-US" sz="900" b="1" dirty="0">
              <a:latin typeface="Playfair Display" panose="00000500000000000000" pitchFamily="2" charset="0"/>
            </a:rPr>
            <a:t>Logistic Regression Classification</a:t>
          </a:r>
        </a:p>
      </dgm:t>
    </dgm:pt>
    <dgm:pt modelId="{B959E554-BB58-4326-9534-063410974556}" type="sibTrans" cxnId="{3B5FEBB3-A371-44C8-A98E-75C42D01372A}">
      <dgm:prSet/>
      <dgm:spPr/>
      <dgm:t>
        <a:bodyPr/>
        <a:lstStyle/>
        <a:p>
          <a:endParaRPr lang="en-US" b="1"/>
        </a:p>
      </dgm:t>
    </dgm:pt>
    <dgm:pt modelId="{D6CFA089-2EDB-4468-ADA3-2AD84845C256}" type="parTrans" cxnId="{3B5FEBB3-A371-44C8-A98E-75C42D01372A}">
      <dgm:prSet/>
      <dgm:spPr/>
      <dgm:t>
        <a:bodyPr/>
        <a:lstStyle/>
        <a:p>
          <a:endParaRPr lang="en-US" b="1"/>
        </a:p>
      </dgm:t>
    </dgm:pt>
    <dgm:pt modelId="{579B6692-DA01-4F1B-9889-66A5EF91D229}">
      <dgm:prSet custT="1"/>
      <dgm:spPr/>
      <dgm:t>
        <a:bodyPr/>
        <a:lstStyle/>
        <a:p>
          <a:r>
            <a:rPr lang="en-US" sz="900" b="1" dirty="0">
              <a:latin typeface="Playfair Display" panose="00000500000000000000" pitchFamily="2" charset="0"/>
            </a:rPr>
            <a:t>accuracy:  0.8031235210601041</a:t>
          </a:r>
        </a:p>
      </dgm:t>
    </dgm:pt>
    <dgm:pt modelId="{9FE2EAE7-9BCA-4209-9D2C-09666EC9A06A}" type="sibTrans" cxnId="{BE2140BE-CAD7-4DD2-AEBD-C796BB2AC222}">
      <dgm:prSet/>
      <dgm:spPr/>
      <dgm:t>
        <a:bodyPr/>
        <a:lstStyle/>
        <a:p>
          <a:endParaRPr lang="en-US" b="1"/>
        </a:p>
      </dgm:t>
    </dgm:pt>
    <dgm:pt modelId="{85E24061-4714-437A-8779-5768E48A8920}" type="parTrans" cxnId="{BE2140BE-CAD7-4DD2-AEBD-C796BB2AC222}">
      <dgm:prSet/>
      <dgm:spPr/>
      <dgm:t>
        <a:bodyPr/>
        <a:lstStyle/>
        <a:p>
          <a:endParaRPr lang="en-US" b="1"/>
        </a:p>
      </dgm:t>
    </dgm:pt>
    <dgm:pt modelId="{8914F5F6-EFED-4D92-914F-D5B24FA21E91}">
      <dgm:prSet custT="1"/>
      <dgm:spPr/>
      <dgm:t>
        <a:bodyPr/>
        <a:lstStyle/>
        <a:p>
          <a:r>
            <a:rPr lang="en-US" sz="900" b="1" dirty="0">
              <a:latin typeface="Playfair Display" panose="00000500000000000000" pitchFamily="2" charset="0"/>
            </a:rPr>
            <a:t>precision:  0.6407185628742516</a:t>
          </a:r>
        </a:p>
      </dgm:t>
    </dgm:pt>
    <dgm:pt modelId="{6A961248-691F-4D80-95B8-034222E67464}" type="sibTrans" cxnId="{54A113C1-EE2A-4870-80F1-ECB8000AAC69}">
      <dgm:prSet/>
      <dgm:spPr/>
      <dgm:t>
        <a:bodyPr/>
        <a:lstStyle/>
        <a:p>
          <a:endParaRPr lang="en-US" b="1"/>
        </a:p>
      </dgm:t>
    </dgm:pt>
    <dgm:pt modelId="{E83FDDEB-2B68-487A-937B-039A2B534702}" type="parTrans" cxnId="{54A113C1-EE2A-4870-80F1-ECB8000AAC69}">
      <dgm:prSet/>
      <dgm:spPr/>
      <dgm:t>
        <a:bodyPr/>
        <a:lstStyle/>
        <a:p>
          <a:endParaRPr lang="en-US" b="1"/>
        </a:p>
      </dgm:t>
    </dgm:pt>
    <dgm:pt modelId="{E4DF956F-7CA7-4D80-90CC-4D3E03B83BA1}">
      <dgm:prSet custT="1"/>
      <dgm:spPr/>
      <dgm:t>
        <a:bodyPr/>
        <a:lstStyle/>
        <a:p>
          <a:r>
            <a:rPr lang="en-US" sz="900" b="1" dirty="0">
              <a:latin typeface="Playfair Display" panose="00000500000000000000" pitchFamily="2" charset="0"/>
            </a:rPr>
            <a:t>recall:  0.5763016157989228</a:t>
          </a:r>
        </a:p>
      </dgm:t>
    </dgm:pt>
    <dgm:pt modelId="{DFBE19E6-3D72-433E-8468-FBE3C91CC81B}" type="sibTrans" cxnId="{627A1B76-73C7-49D4-9752-769F049556C0}">
      <dgm:prSet/>
      <dgm:spPr/>
      <dgm:t>
        <a:bodyPr/>
        <a:lstStyle/>
        <a:p>
          <a:endParaRPr lang="en-US" b="1"/>
        </a:p>
      </dgm:t>
    </dgm:pt>
    <dgm:pt modelId="{7159FDF4-010B-4923-8C3C-0E9C5726CF09}" type="parTrans" cxnId="{627A1B76-73C7-49D4-9752-769F049556C0}">
      <dgm:prSet/>
      <dgm:spPr/>
      <dgm:t>
        <a:bodyPr/>
        <a:lstStyle/>
        <a:p>
          <a:endParaRPr lang="en-US" b="1"/>
        </a:p>
      </dgm:t>
    </dgm:pt>
    <dgm:pt modelId="{3A025B85-0082-4C4B-A9C0-D377814C6097}">
      <dgm:prSet custT="1"/>
      <dgm:spPr/>
      <dgm:t>
        <a:bodyPr/>
        <a:lstStyle/>
        <a:p>
          <a:r>
            <a:rPr lang="en-US" sz="900" b="1" dirty="0">
              <a:latin typeface="Playfair Display" panose="00000500000000000000" pitchFamily="2" charset="0"/>
            </a:rPr>
            <a:t>f1_score:  0.7996532493520713</a:t>
          </a:r>
        </a:p>
      </dgm:t>
    </dgm:pt>
    <dgm:pt modelId="{37EBED2F-1E44-4205-B025-5730B6766C8D}" type="sibTrans" cxnId="{5A932267-A9BA-4903-9B23-18FFED9206A3}">
      <dgm:prSet/>
      <dgm:spPr/>
      <dgm:t>
        <a:bodyPr/>
        <a:lstStyle/>
        <a:p>
          <a:endParaRPr lang="en-US" b="1"/>
        </a:p>
      </dgm:t>
    </dgm:pt>
    <dgm:pt modelId="{69B2521B-2DF0-4C20-8F07-C00A3A42AB1F}" type="parTrans" cxnId="{5A932267-A9BA-4903-9B23-18FFED9206A3}">
      <dgm:prSet/>
      <dgm:spPr/>
      <dgm:t>
        <a:bodyPr/>
        <a:lstStyle/>
        <a:p>
          <a:endParaRPr lang="en-US" b="1"/>
        </a:p>
      </dgm:t>
    </dgm:pt>
    <dgm:pt modelId="{B18BBBDE-FF2A-4670-A890-DD66A9CB46E3}">
      <dgm:prSet custT="1"/>
      <dgm:spPr/>
      <dgm:t>
        <a:bodyPr/>
        <a:lstStyle/>
        <a:p>
          <a:endParaRPr lang="en-US" sz="900" b="1" dirty="0">
            <a:latin typeface="Playfair Display" panose="00000500000000000000" pitchFamily="2" charset="0"/>
          </a:endParaRPr>
        </a:p>
      </dgm:t>
    </dgm:pt>
    <dgm:pt modelId="{7707392C-2557-48F6-BF04-33D1ADB8B63F}" type="sibTrans" cxnId="{28D26C38-6C48-4022-944A-F6D459997F22}">
      <dgm:prSet/>
      <dgm:spPr/>
      <dgm:t>
        <a:bodyPr/>
        <a:lstStyle/>
        <a:p>
          <a:endParaRPr lang="en-US" b="1"/>
        </a:p>
      </dgm:t>
    </dgm:pt>
    <dgm:pt modelId="{7628C2F3-DAA6-4E72-BDE4-74890466342E}" type="parTrans" cxnId="{28D26C38-6C48-4022-944A-F6D459997F22}">
      <dgm:prSet/>
      <dgm:spPr/>
      <dgm:t>
        <a:bodyPr/>
        <a:lstStyle/>
        <a:p>
          <a:endParaRPr lang="en-US" b="1"/>
        </a:p>
      </dgm:t>
    </dgm:pt>
    <dgm:pt modelId="{0498CF4D-78BD-4890-A276-184C606E37D1}" type="pres">
      <dgm:prSet presAssocID="{091C92A8-AB3E-4394-968C-54D19607EC05}" presName="linear" presStyleCnt="0">
        <dgm:presLayoutVars>
          <dgm:animLvl val="lvl"/>
          <dgm:resizeHandles val="exact"/>
        </dgm:presLayoutVars>
      </dgm:prSet>
      <dgm:spPr/>
    </dgm:pt>
    <dgm:pt modelId="{FE3A6073-481E-43FC-B104-C73E8EEA5AD9}" type="pres">
      <dgm:prSet presAssocID="{3DDBEF37-F18D-4A8C-AF1D-9912B9836278}" presName="parentText" presStyleLbl="node1" presStyleIdx="0" presStyleCnt="5">
        <dgm:presLayoutVars>
          <dgm:chMax val="0"/>
          <dgm:bulletEnabled val="1"/>
        </dgm:presLayoutVars>
      </dgm:prSet>
      <dgm:spPr/>
    </dgm:pt>
    <dgm:pt modelId="{715D2FC5-C4D1-49FE-9CC5-0B98CD4692C1}" type="pres">
      <dgm:prSet presAssocID="{3DDBEF37-F18D-4A8C-AF1D-9912B9836278}" presName="childText" presStyleLbl="revTx" presStyleIdx="0" presStyleCnt="5">
        <dgm:presLayoutVars>
          <dgm:bulletEnabled val="1"/>
        </dgm:presLayoutVars>
      </dgm:prSet>
      <dgm:spPr/>
    </dgm:pt>
    <dgm:pt modelId="{E42427DF-34A3-4EB5-8D2D-5B445955439E}" type="pres">
      <dgm:prSet presAssocID="{CFF6B354-5EC1-4185-B447-A9398EC6D9DE}" presName="parentText" presStyleLbl="node1" presStyleIdx="1" presStyleCnt="5">
        <dgm:presLayoutVars>
          <dgm:chMax val="0"/>
          <dgm:bulletEnabled val="1"/>
        </dgm:presLayoutVars>
      </dgm:prSet>
      <dgm:spPr/>
    </dgm:pt>
    <dgm:pt modelId="{AC95FB88-4460-4E28-8D98-260481E3278C}" type="pres">
      <dgm:prSet presAssocID="{CFF6B354-5EC1-4185-B447-A9398EC6D9DE}" presName="childText" presStyleLbl="revTx" presStyleIdx="1" presStyleCnt="5">
        <dgm:presLayoutVars>
          <dgm:bulletEnabled val="1"/>
        </dgm:presLayoutVars>
      </dgm:prSet>
      <dgm:spPr/>
    </dgm:pt>
    <dgm:pt modelId="{59F9115C-4AD2-465A-9D37-288423A333C8}" type="pres">
      <dgm:prSet presAssocID="{D88B5570-3B91-46B6-AD19-893A24893F44}" presName="parentText" presStyleLbl="node1" presStyleIdx="2" presStyleCnt="5">
        <dgm:presLayoutVars>
          <dgm:chMax val="0"/>
          <dgm:bulletEnabled val="1"/>
        </dgm:presLayoutVars>
      </dgm:prSet>
      <dgm:spPr/>
    </dgm:pt>
    <dgm:pt modelId="{FF72817D-E2C7-4A28-8B95-1F5E0297C9A1}" type="pres">
      <dgm:prSet presAssocID="{D88B5570-3B91-46B6-AD19-893A24893F44}" presName="childText" presStyleLbl="revTx" presStyleIdx="2" presStyleCnt="5">
        <dgm:presLayoutVars>
          <dgm:bulletEnabled val="1"/>
        </dgm:presLayoutVars>
      </dgm:prSet>
      <dgm:spPr/>
    </dgm:pt>
    <dgm:pt modelId="{33E4BE2D-A6C6-4B57-ABA1-05B5E19D4AEB}" type="pres">
      <dgm:prSet presAssocID="{56230BB2-EB15-4436-9672-1C495441C19C}" presName="parentText" presStyleLbl="node1" presStyleIdx="3" presStyleCnt="5">
        <dgm:presLayoutVars>
          <dgm:chMax val="0"/>
          <dgm:bulletEnabled val="1"/>
        </dgm:presLayoutVars>
      </dgm:prSet>
      <dgm:spPr/>
    </dgm:pt>
    <dgm:pt modelId="{E03084E7-86F5-4FD1-A681-7A6761B95F34}" type="pres">
      <dgm:prSet presAssocID="{56230BB2-EB15-4436-9672-1C495441C19C}" presName="childText" presStyleLbl="revTx" presStyleIdx="3" presStyleCnt="5">
        <dgm:presLayoutVars>
          <dgm:bulletEnabled val="1"/>
        </dgm:presLayoutVars>
      </dgm:prSet>
      <dgm:spPr/>
    </dgm:pt>
    <dgm:pt modelId="{AB8DA0E8-8D66-4324-8161-A91C73C21EE5}" type="pres">
      <dgm:prSet presAssocID="{AD1E9704-DA6C-4606-BB8A-21C2D5D624EE}" presName="parentText" presStyleLbl="node1" presStyleIdx="4" presStyleCnt="5">
        <dgm:presLayoutVars>
          <dgm:chMax val="0"/>
          <dgm:bulletEnabled val="1"/>
        </dgm:presLayoutVars>
      </dgm:prSet>
      <dgm:spPr/>
    </dgm:pt>
    <dgm:pt modelId="{1A8E2894-8373-499B-A1DA-B924505927C4}" type="pres">
      <dgm:prSet presAssocID="{AD1E9704-DA6C-4606-BB8A-21C2D5D624EE}" presName="childText" presStyleLbl="revTx" presStyleIdx="4" presStyleCnt="5" custScaleY="68872">
        <dgm:presLayoutVars>
          <dgm:bulletEnabled val="1"/>
        </dgm:presLayoutVars>
      </dgm:prSet>
      <dgm:spPr/>
    </dgm:pt>
  </dgm:ptLst>
  <dgm:cxnLst>
    <dgm:cxn modelId="{B18A4706-A04A-4CB6-B055-A41F6C744E57}" type="presOf" srcId="{D88B5570-3B91-46B6-AD19-893A24893F44}" destId="{59F9115C-4AD2-465A-9D37-288423A333C8}" srcOrd="0" destOrd="0" presId="urn:microsoft.com/office/officeart/2005/8/layout/vList2"/>
    <dgm:cxn modelId="{0AFC7707-94E8-495C-A518-05C3FEE60116}" srcId="{D88B5570-3B91-46B6-AD19-893A24893F44}" destId="{CD88C5A4-BD73-4124-A6F4-CD36507BDD21}" srcOrd="2" destOrd="0" parTransId="{9F5215FE-06DD-4549-B7BC-A4ED798F1FB4}" sibTransId="{81E117F2-C524-475D-9428-11B402C4D87A}"/>
    <dgm:cxn modelId="{50E5A20D-F932-4664-8ACD-FD759ECC4AE1}" srcId="{3DDBEF37-F18D-4A8C-AF1D-9912B9836278}" destId="{86D937BB-4056-4CA3-AE3F-0EF6D1504240}" srcOrd="0" destOrd="0" parTransId="{0015941B-DF7C-4842-86AF-B9458BE5BD3A}" sibTransId="{F70C5FF7-E2A6-453C-8419-6E7CDDE1C6E3}"/>
    <dgm:cxn modelId="{8663AB10-C6B9-478C-A411-E5F5BB820075}" type="presOf" srcId="{FF0ABD71-F46C-41CC-B553-7B87878DC117}" destId="{FF72817D-E2C7-4A28-8B95-1F5E0297C9A1}" srcOrd="0" destOrd="1" presId="urn:microsoft.com/office/officeart/2005/8/layout/vList2"/>
    <dgm:cxn modelId="{0A8D9419-A361-4490-BC09-0AD84F0D7B67}" type="presOf" srcId="{091C92A8-AB3E-4394-968C-54D19607EC05}" destId="{0498CF4D-78BD-4890-A276-184C606E37D1}" srcOrd="0" destOrd="0" presId="urn:microsoft.com/office/officeart/2005/8/layout/vList2"/>
    <dgm:cxn modelId="{71F3221F-E6A3-406A-B02A-7CF54E16AA20}" type="presOf" srcId="{AD1E9704-DA6C-4606-BB8A-21C2D5D624EE}" destId="{AB8DA0E8-8D66-4324-8161-A91C73C21EE5}" srcOrd="0" destOrd="0" presId="urn:microsoft.com/office/officeart/2005/8/layout/vList2"/>
    <dgm:cxn modelId="{4038B726-6653-4700-8E09-67497216EE1B}" srcId="{091C92A8-AB3E-4394-968C-54D19607EC05}" destId="{D88B5570-3B91-46B6-AD19-893A24893F44}" srcOrd="2" destOrd="0" parTransId="{C617B154-A0E9-4EBD-9C59-FFACA2A51FDC}" sibTransId="{E6E66610-619E-4E21-BCFA-078B191FF2D4}"/>
    <dgm:cxn modelId="{F89F1127-32D3-4AA4-8EE5-E1E849502732}" srcId="{D88B5570-3B91-46B6-AD19-893A24893F44}" destId="{AFEEDD39-F468-401C-89D3-2792DC5D8F70}" srcOrd="0" destOrd="0" parTransId="{2E60E53A-504D-41F8-BEA4-9C2CD11ACD9C}" sibTransId="{EA87B6C4-7B94-4EAF-9E73-1EA486D3EC6A}"/>
    <dgm:cxn modelId="{E8F43A2C-59A3-44A4-ABBF-F5793FFF2C62}" type="presOf" srcId="{367BCBA8-6460-4459-948C-1A62A68E0CFE}" destId="{FF72817D-E2C7-4A28-8B95-1F5E0297C9A1}" srcOrd="0" destOrd="3" presId="urn:microsoft.com/office/officeart/2005/8/layout/vList2"/>
    <dgm:cxn modelId="{E506BA2F-5FE7-49FB-BCA8-5021D91A2643}" type="presOf" srcId="{CD88C5A4-BD73-4124-A6F4-CD36507BDD21}" destId="{FF72817D-E2C7-4A28-8B95-1F5E0297C9A1}" srcOrd="0" destOrd="2" presId="urn:microsoft.com/office/officeart/2005/8/layout/vList2"/>
    <dgm:cxn modelId="{16C13E31-DED7-45FF-90BA-BAD3D8C58E54}" srcId="{AD1E9704-DA6C-4606-BB8A-21C2D5D624EE}" destId="{FA31C116-CA34-45AA-81C7-3ADFC46A3846}" srcOrd="1" destOrd="0" parTransId="{1134F125-B65E-4D4D-9B21-EA3C78A41C20}" sibTransId="{87A0C26C-EF60-4ACE-9CB4-06E5A5654500}"/>
    <dgm:cxn modelId="{3A3CE533-3D65-4782-80DB-346D878849F1}" type="presOf" srcId="{FA31C116-CA34-45AA-81C7-3ADFC46A3846}" destId="{1A8E2894-8373-499B-A1DA-B924505927C4}" srcOrd="0" destOrd="1" presId="urn:microsoft.com/office/officeart/2005/8/layout/vList2"/>
    <dgm:cxn modelId="{28D26C38-6C48-4022-944A-F6D459997F22}" srcId="{AD1E9704-DA6C-4606-BB8A-21C2D5D624EE}" destId="{B18BBBDE-FF2A-4670-A890-DD66A9CB46E3}" srcOrd="7" destOrd="0" parTransId="{7628C2F3-DAA6-4E72-BDE4-74890466342E}" sibTransId="{7707392C-2557-48F6-BF04-33D1ADB8B63F}"/>
    <dgm:cxn modelId="{3F8E0640-F8CE-4A20-8E8C-651FA830619D}" srcId="{AD1E9704-DA6C-4606-BB8A-21C2D5D624EE}" destId="{E57E5817-7BC5-4ED4-A08D-2045AEC7706F}" srcOrd="0" destOrd="0" parTransId="{C65EEBBD-44E4-43AA-905B-3F3395F998D5}" sibTransId="{3968EB0E-9861-48E2-9D9C-88FCAE0D79C9}"/>
    <dgm:cxn modelId="{F3700A5C-DABF-42F7-9C1C-B43975C27354}" srcId="{56230BB2-EB15-4436-9672-1C495441C19C}" destId="{4525F34E-41F2-471C-8147-EBC502279556}" srcOrd="0" destOrd="0" parTransId="{29F9BE6D-BE66-401D-9B86-3152D7BA2C65}" sibTransId="{AF227488-3922-42B0-86B8-F81BB23F8B4C}"/>
    <dgm:cxn modelId="{D58E7E66-851E-4984-A736-4FD64DE3988B}" type="presOf" srcId="{E57E5817-7BC5-4ED4-A08D-2045AEC7706F}" destId="{1A8E2894-8373-499B-A1DA-B924505927C4}" srcOrd="0" destOrd="0" presId="urn:microsoft.com/office/officeart/2005/8/layout/vList2"/>
    <dgm:cxn modelId="{5A932267-A9BA-4903-9B23-18FFED9206A3}" srcId="{AD1E9704-DA6C-4606-BB8A-21C2D5D624EE}" destId="{3A025B85-0082-4C4B-A9C0-D377814C6097}" srcOrd="6" destOrd="0" parTransId="{69B2521B-2DF0-4C20-8F07-C00A3A42AB1F}" sibTransId="{37EBED2F-1E44-4205-B025-5730B6766C8D}"/>
    <dgm:cxn modelId="{37AC9C6E-EC02-4E38-B559-8FC869A2053E}" srcId="{D88B5570-3B91-46B6-AD19-893A24893F44}" destId="{367BCBA8-6460-4459-948C-1A62A68E0CFE}" srcOrd="3" destOrd="0" parTransId="{D380125A-9E38-4076-831C-ECDCB80491F5}" sibTransId="{EF635C4B-B0DC-4173-A953-3F4C26A9125C}"/>
    <dgm:cxn modelId="{627A1B76-73C7-49D4-9752-769F049556C0}" srcId="{AD1E9704-DA6C-4606-BB8A-21C2D5D624EE}" destId="{E4DF956F-7CA7-4D80-90CC-4D3E03B83BA1}" srcOrd="5" destOrd="0" parTransId="{7159FDF4-010B-4923-8C3C-0E9C5726CF09}" sibTransId="{DFBE19E6-3D72-433E-8468-FBE3C91CC81B}"/>
    <dgm:cxn modelId="{7010F256-09B6-4869-B850-0092FC31A090}" type="presOf" srcId="{FEE624DD-606C-445E-A897-5487B16ECFAE}" destId="{AC95FB88-4460-4E28-8D98-260481E3278C}" srcOrd="0" destOrd="1" presId="urn:microsoft.com/office/officeart/2005/8/layout/vList2"/>
    <dgm:cxn modelId="{F1195C77-3BAE-4619-B3B2-495E2BE9F626}" type="presOf" srcId="{E4DF956F-7CA7-4D80-90CC-4D3E03B83BA1}" destId="{1A8E2894-8373-499B-A1DA-B924505927C4}" srcOrd="0" destOrd="5" presId="urn:microsoft.com/office/officeart/2005/8/layout/vList2"/>
    <dgm:cxn modelId="{D8869781-6FBF-42A8-A4FD-F5103C0BCC6C}" type="presOf" srcId="{D602937E-EDFE-45BF-8F3A-447FDD0E1BE1}" destId="{E03084E7-86F5-4FD1-A681-7A6761B95F34}" srcOrd="0" destOrd="1" presId="urn:microsoft.com/office/officeart/2005/8/layout/vList2"/>
    <dgm:cxn modelId="{52520088-B9E2-4539-A2E7-E60DB040A80C}" type="presOf" srcId="{3DDBEF37-F18D-4A8C-AF1D-9912B9836278}" destId="{FE3A6073-481E-43FC-B104-C73E8EEA5AD9}" srcOrd="0" destOrd="0" presId="urn:microsoft.com/office/officeart/2005/8/layout/vList2"/>
    <dgm:cxn modelId="{07ECA595-0905-480D-9B6D-8352E13DC33F}" type="presOf" srcId="{86D937BB-4056-4CA3-AE3F-0EF6D1504240}" destId="{715D2FC5-C4D1-49FE-9CC5-0B98CD4692C1}" srcOrd="0" destOrd="0" presId="urn:microsoft.com/office/officeart/2005/8/layout/vList2"/>
    <dgm:cxn modelId="{D85757A4-6A8F-4473-9C28-C8C0E366C93A}" type="presOf" srcId="{4525F34E-41F2-471C-8147-EBC502279556}" destId="{E03084E7-86F5-4FD1-A681-7A6761B95F34}" srcOrd="0" destOrd="0" presId="urn:microsoft.com/office/officeart/2005/8/layout/vList2"/>
    <dgm:cxn modelId="{7AEBB7A9-C09B-4F41-AB41-DCD6228F86B5}" srcId="{091C92A8-AB3E-4394-968C-54D19607EC05}" destId="{3DDBEF37-F18D-4A8C-AF1D-9912B9836278}" srcOrd="0" destOrd="0" parTransId="{77E46F4C-2B72-4E6C-B5C8-F1B2E3166FB5}" sibTransId="{6783A48F-024D-4373-A0CE-9D1A8072B0C3}"/>
    <dgm:cxn modelId="{3BFA4FAD-D93A-4D12-82C3-0B4BE11CBEDD}" type="presOf" srcId="{8903CF75-6F8F-47C5-9F3D-FE89A725BEF7}" destId="{AC95FB88-4460-4E28-8D98-260481E3278C}" srcOrd="0" destOrd="0" presId="urn:microsoft.com/office/officeart/2005/8/layout/vList2"/>
    <dgm:cxn modelId="{3B5FEBB3-A371-44C8-A98E-75C42D01372A}" srcId="{AD1E9704-DA6C-4606-BB8A-21C2D5D624EE}" destId="{9288723F-4C4B-4335-8CA9-509A71E88DEE}" srcOrd="2" destOrd="0" parTransId="{D6CFA089-2EDB-4468-ADA3-2AD84845C256}" sibTransId="{B959E554-BB58-4326-9534-063410974556}"/>
    <dgm:cxn modelId="{8DCE12B4-798F-429C-B074-012B1E420E04}" type="presOf" srcId="{8914F5F6-EFED-4D92-914F-D5B24FA21E91}" destId="{1A8E2894-8373-499B-A1DA-B924505927C4}" srcOrd="0" destOrd="4" presId="urn:microsoft.com/office/officeart/2005/8/layout/vList2"/>
    <dgm:cxn modelId="{AF29FBB6-78DE-4319-AF4F-841BCDD85F40}" srcId="{CFF6B354-5EC1-4185-B447-A9398EC6D9DE}" destId="{FEE624DD-606C-445E-A897-5487B16ECFAE}" srcOrd="1" destOrd="0" parTransId="{64807419-0067-4BBC-AA9E-0C941F6603C8}" sibTransId="{62A1404D-7AA5-4B16-9834-3C04892CF0E9}"/>
    <dgm:cxn modelId="{900324BC-98D1-4597-BD27-80847899242B}" type="presOf" srcId="{56230BB2-EB15-4436-9672-1C495441C19C}" destId="{33E4BE2D-A6C6-4B57-ABA1-05B5E19D4AEB}" srcOrd="0" destOrd="0" presId="urn:microsoft.com/office/officeart/2005/8/layout/vList2"/>
    <dgm:cxn modelId="{BE2140BE-CAD7-4DD2-AEBD-C796BB2AC222}" srcId="{AD1E9704-DA6C-4606-BB8A-21C2D5D624EE}" destId="{579B6692-DA01-4F1B-9889-66A5EF91D229}" srcOrd="3" destOrd="0" parTransId="{85E24061-4714-437A-8779-5768E48A8920}" sibTransId="{9FE2EAE7-9BCA-4209-9D2C-09666EC9A06A}"/>
    <dgm:cxn modelId="{54A113C1-EE2A-4870-80F1-ECB8000AAC69}" srcId="{AD1E9704-DA6C-4606-BB8A-21C2D5D624EE}" destId="{8914F5F6-EFED-4D92-914F-D5B24FA21E91}" srcOrd="4" destOrd="0" parTransId="{E83FDDEB-2B68-487A-937B-039A2B534702}" sibTransId="{6A961248-691F-4D80-95B8-034222E67464}"/>
    <dgm:cxn modelId="{426182CD-6298-475E-96C4-C6AA41FCBA5F}" srcId="{091C92A8-AB3E-4394-968C-54D19607EC05}" destId="{AD1E9704-DA6C-4606-BB8A-21C2D5D624EE}" srcOrd="4" destOrd="0" parTransId="{346A4A91-B1D8-4F40-9150-CFE51E9D1E42}" sibTransId="{A67356DE-93F7-49BF-9201-5BC08F8C627C}"/>
    <dgm:cxn modelId="{FE588FCE-C19F-404A-B539-CDB71D6F7BA6}" srcId="{D88B5570-3B91-46B6-AD19-893A24893F44}" destId="{FF0ABD71-F46C-41CC-B553-7B87878DC117}" srcOrd="1" destOrd="0" parTransId="{9A46D57C-3237-4EB0-8645-AC82C00B7EEA}" sibTransId="{2962ABEE-0F15-4FE4-9724-B284641713A4}"/>
    <dgm:cxn modelId="{499E42D6-E7E3-4B31-9D87-428D727E1AE6}" srcId="{091C92A8-AB3E-4394-968C-54D19607EC05}" destId="{56230BB2-EB15-4436-9672-1C495441C19C}" srcOrd="3" destOrd="0" parTransId="{B49A1E1F-F85D-4511-87BA-7ED0B3176F7A}" sibTransId="{20972CAF-4602-4023-82EA-593BF08C9523}"/>
    <dgm:cxn modelId="{671E0EDC-A886-4AE7-9F7A-775E5B36037B}" type="presOf" srcId="{AFEEDD39-F468-401C-89D3-2792DC5D8F70}" destId="{FF72817D-E2C7-4A28-8B95-1F5E0297C9A1}" srcOrd="0" destOrd="0" presId="urn:microsoft.com/office/officeart/2005/8/layout/vList2"/>
    <dgm:cxn modelId="{80341DE5-8567-4800-9560-3631466E080D}" srcId="{091C92A8-AB3E-4394-968C-54D19607EC05}" destId="{CFF6B354-5EC1-4185-B447-A9398EC6D9DE}" srcOrd="1" destOrd="0" parTransId="{55D47E61-C96A-4560-ACA8-95F027B42453}" sibTransId="{8D650A01-F786-4A88-ABAF-BD2930E7D23F}"/>
    <dgm:cxn modelId="{2C4456E8-B895-45D1-8EC5-8977019EF505}" type="presOf" srcId="{9288723F-4C4B-4335-8CA9-509A71E88DEE}" destId="{1A8E2894-8373-499B-A1DA-B924505927C4}" srcOrd="0" destOrd="2" presId="urn:microsoft.com/office/officeart/2005/8/layout/vList2"/>
    <dgm:cxn modelId="{3C507FE8-3090-414D-B578-C71C2AE21F0E}" type="presOf" srcId="{B18BBBDE-FF2A-4670-A890-DD66A9CB46E3}" destId="{1A8E2894-8373-499B-A1DA-B924505927C4}" srcOrd="0" destOrd="7" presId="urn:microsoft.com/office/officeart/2005/8/layout/vList2"/>
    <dgm:cxn modelId="{69381AEE-2764-4647-B7C7-B9B774DA1FAD}" srcId="{56230BB2-EB15-4436-9672-1C495441C19C}" destId="{D602937E-EDFE-45BF-8F3A-447FDD0E1BE1}" srcOrd="1" destOrd="0" parTransId="{D63B3116-045A-4388-BAB9-A4F2797BF495}" sibTransId="{33D6857D-BED4-478B-A124-A1F9DEB8AD21}"/>
    <dgm:cxn modelId="{AD06E8F0-662F-4441-997D-E15DA9A9C372}" type="presOf" srcId="{579B6692-DA01-4F1B-9889-66A5EF91D229}" destId="{1A8E2894-8373-499B-A1DA-B924505927C4}" srcOrd="0" destOrd="3" presId="urn:microsoft.com/office/officeart/2005/8/layout/vList2"/>
    <dgm:cxn modelId="{8857EEF3-F8CF-439A-9069-79BB2266AABD}" type="presOf" srcId="{3A025B85-0082-4C4B-A9C0-D377814C6097}" destId="{1A8E2894-8373-499B-A1DA-B924505927C4}" srcOrd="0" destOrd="6" presId="urn:microsoft.com/office/officeart/2005/8/layout/vList2"/>
    <dgm:cxn modelId="{26DF65F4-5A6C-43A5-B285-A4034D591A35}" srcId="{CFF6B354-5EC1-4185-B447-A9398EC6D9DE}" destId="{8903CF75-6F8F-47C5-9F3D-FE89A725BEF7}" srcOrd="0" destOrd="0" parTransId="{64D8D97B-900C-4AE5-8C1B-D47FCF16563E}" sibTransId="{E7B9F7CB-FDDC-47B3-BB96-C5C464C6831C}"/>
    <dgm:cxn modelId="{9BE31DF8-7833-4F5D-ADD5-0CA24A82A90A}" type="presOf" srcId="{CFF6B354-5EC1-4185-B447-A9398EC6D9DE}" destId="{E42427DF-34A3-4EB5-8D2D-5B445955439E}" srcOrd="0" destOrd="0" presId="urn:microsoft.com/office/officeart/2005/8/layout/vList2"/>
    <dgm:cxn modelId="{1B0A160F-AA83-41AE-BE6B-DF5664A1A66E}" type="presParOf" srcId="{0498CF4D-78BD-4890-A276-184C606E37D1}" destId="{FE3A6073-481E-43FC-B104-C73E8EEA5AD9}" srcOrd="0" destOrd="0" presId="urn:microsoft.com/office/officeart/2005/8/layout/vList2"/>
    <dgm:cxn modelId="{993850FC-6A6C-4B60-AE4D-FFF79A774DA0}" type="presParOf" srcId="{0498CF4D-78BD-4890-A276-184C606E37D1}" destId="{715D2FC5-C4D1-49FE-9CC5-0B98CD4692C1}" srcOrd="1" destOrd="0" presId="urn:microsoft.com/office/officeart/2005/8/layout/vList2"/>
    <dgm:cxn modelId="{83A87910-2E05-4C86-8280-4655A31A6B21}" type="presParOf" srcId="{0498CF4D-78BD-4890-A276-184C606E37D1}" destId="{E42427DF-34A3-4EB5-8D2D-5B445955439E}" srcOrd="2" destOrd="0" presId="urn:microsoft.com/office/officeart/2005/8/layout/vList2"/>
    <dgm:cxn modelId="{60F4423C-211F-4BEA-AC66-DA0C087C464F}" type="presParOf" srcId="{0498CF4D-78BD-4890-A276-184C606E37D1}" destId="{AC95FB88-4460-4E28-8D98-260481E3278C}" srcOrd="3" destOrd="0" presId="urn:microsoft.com/office/officeart/2005/8/layout/vList2"/>
    <dgm:cxn modelId="{46BD60CA-9036-4369-B2AA-712C5E4F18C8}" type="presParOf" srcId="{0498CF4D-78BD-4890-A276-184C606E37D1}" destId="{59F9115C-4AD2-465A-9D37-288423A333C8}" srcOrd="4" destOrd="0" presId="urn:microsoft.com/office/officeart/2005/8/layout/vList2"/>
    <dgm:cxn modelId="{467517F0-8002-48F6-89C4-AFECDE762612}" type="presParOf" srcId="{0498CF4D-78BD-4890-A276-184C606E37D1}" destId="{FF72817D-E2C7-4A28-8B95-1F5E0297C9A1}" srcOrd="5" destOrd="0" presId="urn:microsoft.com/office/officeart/2005/8/layout/vList2"/>
    <dgm:cxn modelId="{488BB2BF-C555-4705-9809-7A76ACCAEAE1}" type="presParOf" srcId="{0498CF4D-78BD-4890-A276-184C606E37D1}" destId="{33E4BE2D-A6C6-4B57-ABA1-05B5E19D4AEB}" srcOrd="6" destOrd="0" presId="urn:microsoft.com/office/officeart/2005/8/layout/vList2"/>
    <dgm:cxn modelId="{82377E9F-74FD-45FF-8A79-14A747D24745}" type="presParOf" srcId="{0498CF4D-78BD-4890-A276-184C606E37D1}" destId="{E03084E7-86F5-4FD1-A681-7A6761B95F34}" srcOrd="7" destOrd="0" presId="urn:microsoft.com/office/officeart/2005/8/layout/vList2"/>
    <dgm:cxn modelId="{BDAEACBA-3747-4E0C-8FFC-F774370E2065}" type="presParOf" srcId="{0498CF4D-78BD-4890-A276-184C606E37D1}" destId="{AB8DA0E8-8D66-4324-8161-A91C73C21EE5}" srcOrd="8" destOrd="0" presId="urn:microsoft.com/office/officeart/2005/8/layout/vList2"/>
    <dgm:cxn modelId="{E30A7787-DBD9-4927-9CBC-4F1B43DEB1F5}" type="presParOf" srcId="{0498CF4D-78BD-4890-A276-184C606E37D1}" destId="{1A8E2894-8373-499B-A1DA-B924505927C4}"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32036C-80ED-4511-8F59-79BA085052F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8CBADD95-90DF-4BAB-93E9-AD52BE6A64ED}">
      <dgm:prSet custT="1"/>
      <dgm:spPr/>
      <dgm:t>
        <a:bodyPr/>
        <a:lstStyle/>
        <a:p>
          <a:r>
            <a:rPr lang="en-US" sz="1000" b="0" i="0" dirty="0">
              <a:latin typeface="Playfair Display" panose="00000500000000000000" pitchFamily="2" charset="0"/>
            </a:rPr>
            <a:t>Use the App to predict churn probabilities</a:t>
          </a:r>
          <a:endParaRPr lang="en-US" sz="1000" dirty="0">
            <a:latin typeface="Playfair Display" panose="00000500000000000000" pitchFamily="2" charset="0"/>
          </a:endParaRPr>
        </a:p>
      </dgm:t>
    </dgm:pt>
    <dgm:pt modelId="{521E2A79-FA49-4F4A-80E0-D1A1B754E0D5}" type="parTrans" cxnId="{5DEC0C3D-86F8-4962-A99C-54C2E5C29E43}">
      <dgm:prSet/>
      <dgm:spPr/>
      <dgm:t>
        <a:bodyPr/>
        <a:lstStyle/>
        <a:p>
          <a:endParaRPr lang="en-US"/>
        </a:p>
      </dgm:t>
    </dgm:pt>
    <dgm:pt modelId="{27A6C45C-F95C-4625-9140-C7A5B6D34FC2}" type="sibTrans" cxnId="{5DEC0C3D-86F8-4962-A99C-54C2E5C29E43}">
      <dgm:prSet/>
      <dgm:spPr/>
      <dgm:t>
        <a:bodyPr/>
        <a:lstStyle/>
        <a:p>
          <a:endParaRPr lang="en-US"/>
        </a:p>
      </dgm:t>
    </dgm:pt>
    <dgm:pt modelId="{48349DDF-21EA-4103-8771-08AC2924129F}">
      <dgm:prSet custT="1"/>
      <dgm:spPr/>
      <dgm:t>
        <a:bodyPr/>
        <a:lstStyle/>
        <a:p>
          <a:r>
            <a:rPr lang="en-US" sz="1000" b="0" i="0" dirty="0">
              <a:latin typeface="Playfair Display" panose="00000500000000000000" pitchFamily="2" charset="0"/>
            </a:rPr>
            <a:t>Engage with your customers. </a:t>
          </a:r>
          <a:endParaRPr lang="en-US" sz="1000" dirty="0">
            <a:latin typeface="Playfair Display" panose="00000500000000000000" pitchFamily="2" charset="0"/>
          </a:endParaRPr>
        </a:p>
      </dgm:t>
    </dgm:pt>
    <dgm:pt modelId="{CD7E1F33-C85A-4F19-9AEA-BB916A728557}" type="parTrans" cxnId="{75EC0D4F-92A6-43F2-A9EC-95B56F044878}">
      <dgm:prSet/>
      <dgm:spPr/>
      <dgm:t>
        <a:bodyPr/>
        <a:lstStyle/>
        <a:p>
          <a:endParaRPr lang="en-US"/>
        </a:p>
      </dgm:t>
    </dgm:pt>
    <dgm:pt modelId="{DE93C9DC-1E79-46AF-B21B-04B280C04069}" type="sibTrans" cxnId="{75EC0D4F-92A6-43F2-A9EC-95B56F044878}">
      <dgm:prSet/>
      <dgm:spPr/>
      <dgm:t>
        <a:bodyPr/>
        <a:lstStyle/>
        <a:p>
          <a:endParaRPr lang="en-US"/>
        </a:p>
      </dgm:t>
    </dgm:pt>
    <dgm:pt modelId="{C5A40343-38E9-48D7-9758-7147DBCA22F0}">
      <dgm:prSet custT="1"/>
      <dgm:spPr/>
      <dgm:t>
        <a:bodyPr/>
        <a:lstStyle/>
        <a:p>
          <a:r>
            <a:rPr lang="en-US" sz="1000" b="0" i="0" dirty="0">
              <a:latin typeface="Playfair Display" panose="00000500000000000000" pitchFamily="2" charset="0"/>
            </a:rPr>
            <a:t>Customers can be divided into subgroups based on their lifecycle stage, needs, used solutions, level of engagement monetary value, or basic information</a:t>
          </a:r>
          <a:endParaRPr lang="en-US" sz="1000" dirty="0">
            <a:latin typeface="Playfair Display" panose="00000500000000000000" pitchFamily="2" charset="0"/>
          </a:endParaRPr>
        </a:p>
      </dgm:t>
    </dgm:pt>
    <dgm:pt modelId="{B85ADCD5-E337-410E-BE80-977B45E5D5B7}" type="parTrans" cxnId="{A813EA36-23DB-4A18-B884-F9042D543A65}">
      <dgm:prSet/>
      <dgm:spPr/>
      <dgm:t>
        <a:bodyPr/>
        <a:lstStyle/>
        <a:p>
          <a:endParaRPr lang="en-US"/>
        </a:p>
      </dgm:t>
    </dgm:pt>
    <dgm:pt modelId="{E6FF72C7-DBC8-4F57-80D4-AE0B3E850CF6}" type="sibTrans" cxnId="{A813EA36-23DB-4A18-B884-F9042D543A65}">
      <dgm:prSet/>
      <dgm:spPr/>
      <dgm:t>
        <a:bodyPr/>
        <a:lstStyle/>
        <a:p>
          <a:endParaRPr lang="en-US"/>
        </a:p>
      </dgm:t>
    </dgm:pt>
    <dgm:pt modelId="{81486320-DD5C-4E0F-9769-D7FF90A7AA5C}">
      <dgm:prSet custT="1"/>
      <dgm:spPr/>
      <dgm:t>
        <a:bodyPr/>
        <a:lstStyle/>
        <a:p>
          <a:r>
            <a:rPr lang="en-US" sz="1000" b="0" i="0" dirty="0">
              <a:latin typeface="Playfair Display" panose="00000500000000000000" pitchFamily="2" charset="0"/>
            </a:rPr>
            <a:t>Learning the relationship between observations made</a:t>
          </a:r>
          <a:endParaRPr lang="en-US" sz="1000" dirty="0">
            <a:latin typeface="Playfair Display" panose="00000500000000000000" pitchFamily="2" charset="0"/>
          </a:endParaRPr>
        </a:p>
      </dgm:t>
    </dgm:pt>
    <dgm:pt modelId="{77368DFA-65B6-477D-B3CE-68726CBAA0B2}" type="parTrans" cxnId="{5DBBFD2E-83BC-4403-987C-0F5EF002344E}">
      <dgm:prSet/>
      <dgm:spPr/>
      <dgm:t>
        <a:bodyPr/>
        <a:lstStyle/>
        <a:p>
          <a:endParaRPr lang="en-US"/>
        </a:p>
      </dgm:t>
    </dgm:pt>
    <dgm:pt modelId="{85435366-7DB6-47ED-824A-72FE41B3CFC1}" type="sibTrans" cxnId="{5DBBFD2E-83BC-4403-987C-0F5EF002344E}">
      <dgm:prSet/>
      <dgm:spPr/>
      <dgm:t>
        <a:bodyPr/>
        <a:lstStyle/>
        <a:p>
          <a:endParaRPr lang="en-US"/>
        </a:p>
      </dgm:t>
    </dgm:pt>
    <dgm:pt modelId="{5024CF45-80E0-4772-BBDA-AB310E1CC0EC}">
      <dgm:prSet custT="1"/>
      <dgm:spPr/>
      <dgm:t>
        <a:bodyPr/>
        <a:lstStyle/>
        <a:p>
          <a:r>
            <a:rPr lang="en-US" sz="1000" b="0" i="0" dirty="0">
              <a:latin typeface="Playfair Display" panose="00000500000000000000" pitchFamily="2" charset="0"/>
            </a:rPr>
            <a:t>Customer event history V/S Response window</a:t>
          </a:r>
        </a:p>
      </dgm:t>
    </dgm:pt>
    <dgm:pt modelId="{53992DD2-2502-4A03-ABDC-0A340DE0F78D}" type="parTrans" cxnId="{ABC121D8-97D8-4781-8711-B3D97E82A513}">
      <dgm:prSet/>
      <dgm:spPr/>
      <dgm:t>
        <a:bodyPr/>
        <a:lstStyle/>
        <a:p>
          <a:endParaRPr lang="en-US"/>
        </a:p>
      </dgm:t>
    </dgm:pt>
    <dgm:pt modelId="{39029B2A-73B6-4D3A-9900-0BA0BC7A210D}" type="sibTrans" cxnId="{ABC121D8-97D8-4781-8711-B3D97E82A513}">
      <dgm:prSet/>
      <dgm:spPr/>
      <dgm:t>
        <a:bodyPr/>
        <a:lstStyle/>
        <a:p>
          <a:endParaRPr lang="en-US"/>
        </a:p>
      </dgm:t>
    </dgm:pt>
    <dgm:pt modelId="{BB3725EB-EC65-426B-9BF4-278B849DB393}">
      <dgm:prSet custT="1"/>
      <dgm:spPr/>
      <dgm:t>
        <a:bodyPr/>
        <a:lstStyle/>
        <a:p>
          <a:r>
            <a:rPr lang="en-US" sz="1000" b="0" i="0" dirty="0">
              <a:latin typeface="Playfair Display" panose="00000500000000000000" pitchFamily="2" charset="0"/>
            </a:rPr>
            <a:t>Flaunt your competitive advantage</a:t>
          </a:r>
        </a:p>
      </dgm:t>
    </dgm:pt>
    <dgm:pt modelId="{026A79F3-C893-42FC-9823-13DEE9C675A9}" type="parTrans" cxnId="{AB3B91BF-9109-4A8B-BCCD-0C04F976777D}">
      <dgm:prSet/>
      <dgm:spPr/>
      <dgm:t>
        <a:bodyPr/>
        <a:lstStyle/>
        <a:p>
          <a:endParaRPr lang="en-US"/>
        </a:p>
      </dgm:t>
    </dgm:pt>
    <dgm:pt modelId="{636A7878-4158-41F5-A352-5468BBB6BEE3}" type="sibTrans" cxnId="{AB3B91BF-9109-4A8B-BCCD-0C04F976777D}">
      <dgm:prSet/>
      <dgm:spPr/>
      <dgm:t>
        <a:bodyPr/>
        <a:lstStyle/>
        <a:p>
          <a:endParaRPr lang="en-US"/>
        </a:p>
      </dgm:t>
    </dgm:pt>
    <dgm:pt modelId="{649987F9-9F6E-47B8-93A8-9997664EBFE0}">
      <dgm:prSet custT="1"/>
      <dgm:spPr/>
      <dgm:t>
        <a:bodyPr/>
        <a:lstStyle/>
        <a:p>
          <a:r>
            <a:rPr lang="en-US" sz="1100" b="1" i="0" dirty="0">
              <a:latin typeface="Playfair Display" panose="00000500000000000000" pitchFamily="2" charset="0"/>
            </a:rPr>
            <a:t>Pain areas</a:t>
          </a:r>
          <a:endParaRPr lang="en-US" sz="1100" b="1" dirty="0">
            <a:latin typeface="Playfair Display" panose="00000500000000000000" pitchFamily="2" charset="0"/>
          </a:endParaRPr>
        </a:p>
      </dgm:t>
    </dgm:pt>
    <dgm:pt modelId="{B7717E28-723B-45F6-A998-0DA31A8EDA14}" type="parTrans" cxnId="{6DA3E0AC-8267-43A4-B64A-3B2392D7A143}">
      <dgm:prSet/>
      <dgm:spPr/>
      <dgm:t>
        <a:bodyPr/>
        <a:lstStyle/>
        <a:p>
          <a:endParaRPr lang="en-US"/>
        </a:p>
      </dgm:t>
    </dgm:pt>
    <dgm:pt modelId="{27C91B35-4DD5-4EBF-B46F-A66360D16DB3}" type="sibTrans" cxnId="{6DA3E0AC-8267-43A4-B64A-3B2392D7A143}">
      <dgm:prSet/>
      <dgm:spPr/>
      <dgm:t>
        <a:bodyPr/>
        <a:lstStyle/>
        <a:p>
          <a:endParaRPr lang="en-US"/>
        </a:p>
      </dgm:t>
    </dgm:pt>
    <dgm:pt modelId="{C929B7AA-DA48-4490-8B9A-70A3B66696F8}">
      <dgm:prSet custT="1"/>
      <dgm:spPr/>
      <dgm:t>
        <a:bodyPr/>
        <a:lstStyle/>
        <a:p>
          <a:r>
            <a:rPr lang="en-US" sz="1100" b="1" dirty="0">
              <a:latin typeface="Playfair Display" panose="00000500000000000000" pitchFamily="2" charset="0"/>
            </a:rPr>
            <a:t>Customer Segmentation</a:t>
          </a:r>
        </a:p>
      </dgm:t>
    </dgm:pt>
    <dgm:pt modelId="{AEDCE7BA-D3E0-443F-8230-71D63DEB29FD}" type="parTrans" cxnId="{42C9F028-A07C-4F34-B62B-EA07985DB663}">
      <dgm:prSet/>
      <dgm:spPr/>
      <dgm:t>
        <a:bodyPr/>
        <a:lstStyle/>
        <a:p>
          <a:endParaRPr lang="en-US"/>
        </a:p>
      </dgm:t>
    </dgm:pt>
    <dgm:pt modelId="{7883C50B-E04B-4FD7-A340-43885E828BEC}" type="sibTrans" cxnId="{42C9F028-A07C-4F34-B62B-EA07985DB663}">
      <dgm:prSet/>
      <dgm:spPr/>
      <dgm:t>
        <a:bodyPr/>
        <a:lstStyle/>
        <a:p>
          <a:endParaRPr lang="en-US"/>
        </a:p>
      </dgm:t>
    </dgm:pt>
    <dgm:pt modelId="{FF0BC720-F191-4181-B95E-859B8209924B}">
      <dgm:prSet custT="1"/>
      <dgm:spPr/>
      <dgm:t>
        <a:bodyPr/>
        <a:lstStyle/>
        <a:p>
          <a:r>
            <a:rPr lang="en-US" sz="1000" b="0" i="0" dirty="0">
              <a:latin typeface="Playfair Display" panose="00000500000000000000" pitchFamily="2" charset="0"/>
            </a:rPr>
            <a:t>Define your most valuable customers</a:t>
          </a:r>
          <a:endParaRPr lang="en-US" sz="1000" dirty="0">
            <a:latin typeface="Playfair Display" panose="00000500000000000000" pitchFamily="2" charset="0"/>
          </a:endParaRPr>
        </a:p>
      </dgm:t>
    </dgm:pt>
    <dgm:pt modelId="{5539D65C-95B2-4FDE-8896-6CE54D14D6EF}" type="parTrans" cxnId="{AFF1912C-4537-4A43-BD54-84631BCA449C}">
      <dgm:prSet/>
      <dgm:spPr/>
      <dgm:t>
        <a:bodyPr/>
        <a:lstStyle/>
        <a:p>
          <a:endParaRPr lang="en-US"/>
        </a:p>
      </dgm:t>
    </dgm:pt>
    <dgm:pt modelId="{7410ADCD-D312-40E5-9BAC-181FCA4E14C4}" type="sibTrans" cxnId="{AFF1912C-4537-4A43-BD54-84631BCA449C}">
      <dgm:prSet/>
      <dgm:spPr/>
      <dgm:t>
        <a:bodyPr/>
        <a:lstStyle/>
        <a:p>
          <a:endParaRPr lang="en-US"/>
        </a:p>
      </dgm:t>
    </dgm:pt>
    <dgm:pt modelId="{2259A978-A21C-4D00-A814-5704072F0889}">
      <dgm:prSet custT="1"/>
      <dgm:spPr/>
      <dgm:t>
        <a:bodyPr/>
        <a:lstStyle/>
        <a:p>
          <a:r>
            <a:rPr lang="en-US" sz="1100" b="1" dirty="0">
              <a:latin typeface="Playfair Display" panose="00000500000000000000" pitchFamily="2" charset="0"/>
            </a:rPr>
            <a:t>Observation Window</a:t>
          </a:r>
        </a:p>
      </dgm:t>
    </dgm:pt>
    <dgm:pt modelId="{E3D4C4A4-75E7-460B-8F7C-2196379A1B1C}" type="parTrans" cxnId="{82407860-B1C6-4161-B6C5-7071A4D4EFDE}">
      <dgm:prSet/>
      <dgm:spPr/>
      <dgm:t>
        <a:bodyPr/>
        <a:lstStyle/>
        <a:p>
          <a:endParaRPr lang="en-US"/>
        </a:p>
      </dgm:t>
    </dgm:pt>
    <dgm:pt modelId="{920CC98C-63D4-464D-AE66-6956259CC625}" type="sibTrans" cxnId="{82407860-B1C6-4161-B6C5-7071A4D4EFDE}">
      <dgm:prSet/>
      <dgm:spPr/>
      <dgm:t>
        <a:bodyPr/>
        <a:lstStyle/>
        <a:p>
          <a:endParaRPr lang="en-US"/>
        </a:p>
      </dgm:t>
    </dgm:pt>
    <dgm:pt modelId="{3D99ADE3-795B-4C2D-BF85-BBC5A63E8230}">
      <dgm:prSet custT="1"/>
      <dgm:spPr/>
      <dgm:t>
        <a:bodyPr/>
        <a:lstStyle/>
        <a:p>
          <a:r>
            <a:rPr lang="en-US" sz="1000" b="0" dirty="0">
              <a:latin typeface="Playfair Display" panose="00000500000000000000" pitchFamily="2" charset="0"/>
            </a:rPr>
            <a:t>Perks for long term contracts</a:t>
          </a:r>
        </a:p>
      </dgm:t>
    </dgm:pt>
    <dgm:pt modelId="{85075BC2-E898-4073-B70D-FAE27DE1F705}" type="parTrans" cxnId="{FD3D642C-3D8D-4A3D-8BB4-E31C84D36A10}">
      <dgm:prSet/>
      <dgm:spPr/>
      <dgm:t>
        <a:bodyPr/>
        <a:lstStyle/>
        <a:p>
          <a:endParaRPr lang="en-US"/>
        </a:p>
      </dgm:t>
    </dgm:pt>
    <dgm:pt modelId="{E422DDF7-13A6-4A93-A702-3FABD745A54C}" type="sibTrans" cxnId="{FD3D642C-3D8D-4A3D-8BB4-E31C84D36A10}">
      <dgm:prSet/>
      <dgm:spPr/>
      <dgm:t>
        <a:bodyPr/>
        <a:lstStyle/>
        <a:p>
          <a:endParaRPr lang="en-US"/>
        </a:p>
      </dgm:t>
    </dgm:pt>
    <dgm:pt modelId="{140DB45E-27C4-42D9-BD0B-330B0754B2C5}">
      <dgm:prSet custT="1"/>
      <dgm:spPr/>
      <dgm:t>
        <a:bodyPr/>
        <a:lstStyle/>
        <a:p>
          <a:r>
            <a:rPr lang="en-US" sz="1000" b="0" dirty="0">
              <a:latin typeface="Playfair Display" panose="00000500000000000000" pitchFamily="2" charset="0"/>
            </a:rPr>
            <a:t>Alternate cheaper plans</a:t>
          </a:r>
        </a:p>
      </dgm:t>
    </dgm:pt>
    <dgm:pt modelId="{3CCD822F-AECB-49A6-B3BF-FCFAEBC3B4D2}" type="parTrans" cxnId="{92203780-ED40-4185-96F8-F0E38E69AE73}">
      <dgm:prSet/>
      <dgm:spPr/>
      <dgm:t>
        <a:bodyPr/>
        <a:lstStyle/>
        <a:p>
          <a:endParaRPr lang="en-US"/>
        </a:p>
      </dgm:t>
    </dgm:pt>
    <dgm:pt modelId="{E598E5CF-3BC0-4BBF-AC60-D0D0EE082AF5}" type="sibTrans" cxnId="{92203780-ED40-4185-96F8-F0E38E69AE73}">
      <dgm:prSet/>
      <dgm:spPr/>
      <dgm:t>
        <a:bodyPr/>
        <a:lstStyle/>
        <a:p>
          <a:endParaRPr lang="en-US"/>
        </a:p>
      </dgm:t>
    </dgm:pt>
    <dgm:pt modelId="{46AF5E95-EE3F-4551-BAEC-2FA9021E3062}">
      <dgm:prSet custT="1"/>
      <dgm:spPr/>
      <dgm:t>
        <a:bodyPr/>
        <a:lstStyle/>
        <a:p>
          <a:r>
            <a:rPr lang="en-US" sz="1000" b="0" dirty="0">
              <a:latin typeface="Playfair Display" panose="00000500000000000000" pitchFamily="2" charset="0"/>
            </a:rPr>
            <a:t>Competitive pricing</a:t>
          </a:r>
        </a:p>
      </dgm:t>
    </dgm:pt>
    <dgm:pt modelId="{EA8B1955-4990-4F3C-87A7-125732FEC7AB}" type="parTrans" cxnId="{0706967D-4AB5-4350-A655-352112B1598D}">
      <dgm:prSet/>
      <dgm:spPr/>
      <dgm:t>
        <a:bodyPr/>
        <a:lstStyle/>
        <a:p>
          <a:endParaRPr lang="en-US"/>
        </a:p>
      </dgm:t>
    </dgm:pt>
    <dgm:pt modelId="{6799C654-A353-4917-B78B-80E3D8BEA0E0}" type="sibTrans" cxnId="{0706967D-4AB5-4350-A655-352112B1598D}">
      <dgm:prSet/>
      <dgm:spPr/>
      <dgm:t>
        <a:bodyPr/>
        <a:lstStyle/>
        <a:p>
          <a:endParaRPr lang="en-US"/>
        </a:p>
      </dgm:t>
    </dgm:pt>
    <dgm:pt modelId="{AFA45C81-0190-4435-B6B2-5FEA380D699F}" type="pres">
      <dgm:prSet presAssocID="{CD32036C-80ED-4511-8F59-79BA085052F7}" presName="Name0" presStyleCnt="0">
        <dgm:presLayoutVars>
          <dgm:chMax/>
          <dgm:chPref val="3"/>
          <dgm:dir/>
          <dgm:animOne val="branch"/>
          <dgm:animLvl val="lvl"/>
        </dgm:presLayoutVars>
      </dgm:prSet>
      <dgm:spPr/>
    </dgm:pt>
    <dgm:pt modelId="{0BB55554-8BB7-43E9-AE49-49833048493F}" type="pres">
      <dgm:prSet presAssocID="{C929B7AA-DA48-4490-8B9A-70A3B66696F8}" presName="composite" presStyleCnt="0"/>
      <dgm:spPr/>
    </dgm:pt>
    <dgm:pt modelId="{67B1D4D7-1D5B-4E22-A9AF-85F62E866951}" type="pres">
      <dgm:prSet presAssocID="{C929B7AA-DA48-4490-8B9A-70A3B66696F8}" presName="FirstChild" presStyleLbl="revTx" presStyleIdx="0" presStyleCnt="6">
        <dgm:presLayoutVars>
          <dgm:chMax val="0"/>
          <dgm:chPref val="0"/>
          <dgm:bulletEnabled val="1"/>
        </dgm:presLayoutVars>
      </dgm:prSet>
      <dgm:spPr/>
    </dgm:pt>
    <dgm:pt modelId="{91E92A3C-3D10-4E32-BCEE-6CC457631A38}" type="pres">
      <dgm:prSet presAssocID="{C929B7AA-DA48-4490-8B9A-70A3B66696F8}" presName="Parent" presStyleLbl="alignNode1" presStyleIdx="0" presStyleCnt="3">
        <dgm:presLayoutVars>
          <dgm:chMax val="3"/>
          <dgm:chPref val="3"/>
          <dgm:bulletEnabled val="1"/>
        </dgm:presLayoutVars>
      </dgm:prSet>
      <dgm:spPr/>
    </dgm:pt>
    <dgm:pt modelId="{86346285-5BCF-4965-A33A-0DE8891FF73B}" type="pres">
      <dgm:prSet presAssocID="{C929B7AA-DA48-4490-8B9A-70A3B66696F8}" presName="Accent" presStyleLbl="parChTrans1D1" presStyleIdx="0" presStyleCnt="3"/>
      <dgm:spPr/>
    </dgm:pt>
    <dgm:pt modelId="{D98E76D4-1D4F-4E03-9F3D-9A41F2CB22B3}" type="pres">
      <dgm:prSet presAssocID="{C929B7AA-DA48-4490-8B9A-70A3B66696F8}" presName="Child" presStyleLbl="revTx" presStyleIdx="1" presStyleCnt="6" custScaleY="72949">
        <dgm:presLayoutVars>
          <dgm:chMax val="0"/>
          <dgm:chPref val="0"/>
          <dgm:bulletEnabled val="1"/>
        </dgm:presLayoutVars>
      </dgm:prSet>
      <dgm:spPr/>
    </dgm:pt>
    <dgm:pt modelId="{394DF0CF-39B9-42DB-ADDA-0329124C10D8}" type="pres">
      <dgm:prSet presAssocID="{7883C50B-E04B-4FD7-A340-43885E828BEC}" presName="sibTrans" presStyleCnt="0"/>
      <dgm:spPr/>
    </dgm:pt>
    <dgm:pt modelId="{8F6E4ED3-62C2-4610-8910-04DCADA6D356}" type="pres">
      <dgm:prSet presAssocID="{2259A978-A21C-4D00-A814-5704072F0889}" presName="composite" presStyleCnt="0"/>
      <dgm:spPr/>
    </dgm:pt>
    <dgm:pt modelId="{F9520A4B-8058-47D2-9631-BF3E0947307C}" type="pres">
      <dgm:prSet presAssocID="{2259A978-A21C-4D00-A814-5704072F0889}" presName="FirstChild" presStyleLbl="revTx" presStyleIdx="2" presStyleCnt="6" custLinFactNeighborY="11898">
        <dgm:presLayoutVars>
          <dgm:chMax val="0"/>
          <dgm:chPref val="0"/>
          <dgm:bulletEnabled val="1"/>
        </dgm:presLayoutVars>
      </dgm:prSet>
      <dgm:spPr/>
    </dgm:pt>
    <dgm:pt modelId="{5F5C3D8D-B68D-4A5C-9545-E97C7A29A3CD}" type="pres">
      <dgm:prSet presAssocID="{2259A978-A21C-4D00-A814-5704072F0889}" presName="Parent" presStyleLbl="alignNode1" presStyleIdx="1" presStyleCnt="3" custLinFactNeighborY="19134">
        <dgm:presLayoutVars>
          <dgm:chMax val="3"/>
          <dgm:chPref val="3"/>
          <dgm:bulletEnabled val="1"/>
        </dgm:presLayoutVars>
      </dgm:prSet>
      <dgm:spPr/>
    </dgm:pt>
    <dgm:pt modelId="{9AD41F11-70E7-49E5-BB90-24372F220919}" type="pres">
      <dgm:prSet presAssocID="{2259A978-A21C-4D00-A814-5704072F0889}" presName="Accent" presStyleLbl="parChTrans1D1" presStyleIdx="1" presStyleCnt="3" custLinFactY="117500" custLinFactNeighborY="200000"/>
      <dgm:spPr/>
    </dgm:pt>
    <dgm:pt modelId="{6A5B280E-1125-4A2E-ACC3-A5BD9DAEBAD6}" type="pres">
      <dgm:prSet presAssocID="{2259A978-A21C-4D00-A814-5704072F0889}" presName="Child" presStyleLbl="revTx" presStyleIdx="3" presStyleCnt="6" custScaleY="40752" custLinFactY="5508" custLinFactNeighborY="100000">
        <dgm:presLayoutVars>
          <dgm:chMax val="0"/>
          <dgm:chPref val="0"/>
          <dgm:bulletEnabled val="1"/>
        </dgm:presLayoutVars>
      </dgm:prSet>
      <dgm:spPr/>
    </dgm:pt>
    <dgm:pt modelId="{1F3D591A-560A-44B9-8CB3-FD90DF51B7A3}" type="pres">
      <dgm:prSet presAssocID="{920CC98C-63D4-464D-AE66-6956259CC625}" presName="sibTrans" presStyleCnt="0"/>
      <dgm:spPr/>
    </dgm:pt>
    <dgm:pt modelId="{75C9EEE8-23CA-474F-B44D-1A38F0F857E4}" type="pres">
      <dgm:prSet presAssocID="{649987F9-9F6E-47B8-93A8-9997664EBFE0}" presName="composite" presStyleCnt="0"/>
      <dgm:spPr/>
    </dgm:pt>
    <dgm:pt modelId="{8B8F3AD9-2732-4C6C-8DDA-0E0A56CD1BA2}" type="pres">
      <dgm:prSet presAssocID="{649987F9-9F6E-47B8-93A8-9997664EBFE0}" presName="FirstChild" presStyleLbl="revTx" presStyleIdx="4" presStyleCnt="6" custLinFactNeighborY="600">
        <dgm:presLayoutVars>
          <dgm:chMax val="0"/>
          <dgm:chPref val="0"/>
          <dgm:bulletEnabled val="1"/>
        </dgm:presLayoutVars>
      </dgm:prSet>
      <dgm:spPr/>
    </dgm:pt>
    <dgm:pt modelId="{B265E6FE-90E0-4A0A-82D9-F76459A5B80B}" type="pres">
      <dgm:prSet presAssocID="{649987F9-9F6E-47B8-93A8-9997664EBFE0}" presName="Parent" presStyleLbl="alignNode1" presStyleIdx="2" presStyleCnt="3" custLinFactNeighborY="600">
        <dgm:presLayoutVars>
          <dgm:chMax val="3"/>
          <dgm:chPref val="3"/>
          <dgm:bulletEnabled val="1"/>
        </dgm:presLayoutVars>
      </dgm:prSet>
      <dgm:spPr/>
    </dgm:pt>
    <dgm:pt modelId="{111A9531-0B0E-4F21-BA5D-1C93CBE54954}" type="pres">
      <dgm:prSet presAssocID="{649987F9-9F6E-47B8-93A8-9997664EBFE0}" presName="Accent" presStyleLbl="parChTrans1D1" presStyleIdx="2" presStyleCnt="3" custLinFactNeighborY="31750"/>
      <dgm:spPr/>
    </dgm:pt>
    <dgm:pt modelId="{F576E7C4-C04B-46E8-9B22-8AD3FFA6009A}" type="pres">
      <dgm:prSet presAssocID="{649987F9-9F6E-47B8-93A8-9997664EBFE0}" presName="Child" presStyleLbl="revTx" presStyleIdx="5" presStyleCnt="6" custScaleY="42750" custLinFactNeighborX="-543" custLinFactNeighborY="119">
        <dgm:presLayoutVars>
          <dgm:chMax val="0"/>
          <dgm:chPref val="0"/>
          <dgm:bulletEnabled val="1"/>
        </dgm:presLayoutVars>
      </dgm:prSet>
      <dgm:spPr/>
    </dgm:pt>
  </dgm:ptLst>
  <dgm:cxnLst>
    <dgm:cxn modelId="{056DD406-AA1C-4D5C-A430-FA7CD493C555}" type="presOf" srcId="{FF0BC720-F191-4181-B95E-859B8209924B}" destId="{D98E76D4-1D4F-4E03-9F3D-9A41F2CB22B3}" srcOrd="0" destOrd="1" presId="urn:microsoft.com/office/officeart/2011/layout/TabList"/>
    <dgm:cxn modelId="{D286D408-81F7-4FFE-8D9A-22E1192618B7}" type="presOf" srcId="{46AF5E95-EE3F-4551-BAEC-2FA9021E3062}" destId="{F576E7C4-C04B-46E8-9B22-8AD3FFA6009A}" srcOrd="0" destOrd="1" presId="urn:microsoft.com/office/officeart/2011/layout/TabList"/>
    <dgm:cxn modelId="{4A0F8B1F-8743-44CC-889D-E911D9E9902D}" type="presOf" srcId="{8CBADD95-90DF-4BAB-93E9-AD52BE6A64ED}" destId="{67B1D4D7-1D5B-4E22-A9AF-85F62E866951}" srcOrd="0" destOrd="0" presId="urn:microsoft.com/office/officeart/2011/layout/TabList"/>
    <dgm:cxn modelId="{81A17D28-A6D2-43F7-A926-22C131E2ACE6}" type="presOf" srcId="{2259A978-A21C-4D00-A814-5704072F0889}" destId="{5F5C3D8D-B68D-4A5C-9545-E97C7A29A3CD}" srcOrd="0" destOrd="0" presId="urn:microsoft.com/office/officeart/2011/layout/TabList"/>
    <dgm:cxn modelId="{7383B828-F319-4B65-8B20-27F736C82ECA}" type="presOf" srcId="{140DB45E-27C4-42D9-BD0B-330B0754B2C5}" destId="{F576E7C4-C04B-46E8-9B22-8AD3FFA6009A}" srcOrd="0" destOrd="0" presId="urn:microsoft.com/office/officeart/2011/layout/TabList"/>
    <dgm:cxn modelId="{42C9F028-A07C-4F34-B62B-EA07985DB663}" srcId="{CD32036C-80ED-4511-8F59-79BA085052F7}" destId="{C929B7AA-DA48-4490-8B9A-70A3B66696F8}" srcOrd="0" destOrd="0" parTransId="{AEDCE7BA-D3E0-443F-8230-71D63DEB29FD}" sibTransId="{7883C50B-E04B-4FD7-A340-43885E828BEC}"/>
    <dgm:cxn modelId="{FD3D642C-3D8D-4A3D-8BB4-E31C84D36A10}" srcId="{649987F9-9F6E-47B8-93A8-9997664EBFE0}" destId="{3D99ADE3-795B-4C2D-BF85-BBC5A63E8230}" srcOrd="0" destOrd="0" parTransId="{85075BC2-E898-4073-B70D-FAE27DE1F705}" sibTransId="{E422DDF7-13A6-4A93-A702-3FABD745A54C}"/>
    <dgm:cxn modelId="{AFF1912C-4537-4A43-BD54-84631BCA449C}" srcId="{C929B7AA-DA48-4490-8B9A-70A3B66696F8}" destId="{FF0BC720-F191-4181-B95E-859B8209924B}" srcOrd="2" destOrd="0" parTransId="{5539D65C-95B2-4FDE-8896-6CE54D14D6EF}" sibTransId="{7410ADCD-D312-40E5-9BAC-181FCA4E14C4}"/>
    <dgm:cxn modelId="{FC6AAE2E-2979-4DEF-A55F-187049F647A0}" type="presOf" srcId="{C929B7AA-DA48-4490-8B9A-70A3B66696F8}" destId="{91E92A3C-3D10-4E32-BCEE-6CC457631A38}" srcOrd="0" destOrd="0" presId="urn:microsoft.com/office/officeart/2011/layout/TabList"/>
    <dgm:cxn modelId="{5DBBFD2E-83BC-4403-987C-0F5EF002344E}" srcId="{2259A978-A21C-4D00-A814-5704072F0889}" destId="{81486320-DD5C-4E0F-9769-D7FF90A7AA5C}" srcOrd="0" destOrd="0" parTransId="{77368DFA-65B6-477D-B3CE-68726CBAA0B2}" sibTransId="{85435366-7DB6-47ED-824A-72FE41B3CFC1}"/>
    <dgm:cxn modelId="{A813EA36-23DB-4A18-B884-F9042D543A65}" srcId="{C929B7AA-DA48-4490-8B9A-70A3B66696F8}" destId="{C5A40343-38E9-48D7-9758-7147DBCA22F0}" srcOrd="3" destOrd="0" parTransId="{B85ADCD5-E337-410E-BE80-977B45E5D5B7}" sibTransId="{E6FF72C7-DBC8-4F57-80D4-AE0B3E850CF6}"/>
    <dgm:cxn modelId="{5DEC0C3D-86F8-4962-A99C-54C2E5C29E43}" srcId="{C929B7AA-DA48-4490-8B9A-70A3B66696F8}" destId="{8CBADD95-90DF-4BAB-93E9-AD52BE6A64ED}" srcOrd="0" destOrd="0" parTransId="{521E2A79-FA49-4F4A-80E0-D1A1B754E0D5}" sibTransId="{27A6C45C-F95C-4625-9140-C7A5B6D34FC2}"/>
    <dgm:cxn modelId="{C62BA25E-8B4D-417D-A89E-007896D9CEAB}" type="presOf" srcId="{3D99ADE3-795B-4C2D-BF85-BBC5A63E8230}" destId="{8B8F3AD9-2732-4C6C-8DDA-0E0A56CD1BA2}" srcOrd="0" destOrd="0" presId="urn:microsoft.com/office/officeart/2011/layout/TabList"/>
    <dgm:cxn modelId="{1DA2FA5E-6E71-4A78-B3D8-CA77DB32083E}" type="presOf" srcId="{BB3725EB-EC65-426B-9BF4-278B849DB393}" destId="{6A5B280E-1125-4A2E-ACC3-A5BD9DAEBAD6}" srcOrd="0" destOrd="1" presId="urn:microsoft.com/office/officeart/2011/layout/TabList"/>
    <dgm:cxn modelId="{82407860-B1C6-4161-B6C5-7071A4D4EFDE}" srcId="{CD32036C-80ED-4511-8F59-79BA085052F7}" destId="{2259A978-A21C-4D00-A814-5704072F0889}" srcOrd="1" destOrd="0" parTransId="{E3D4C4A4-75E7-460B-8F7C-2196379A1B1C}" sibTransId="{920CC98C-63D4-464D-AE66-6956259CC625}"/>
    <dgm:cxn modelId="{F76AB560-A153-4415-B64B-81AB326BBE4B}" type="presOf" srcId="{81486320-DD5C-4E0F-9769-D7FF90A7AA5C}" destId="{F9520A4B-8058-47D2-9631-BF3E0947307C}" srcOrd="0" destOrd="0" presId="urn:microsoft.com/office/officeart/2011/layout/TabList"/>
    <dgm:cxn modelId="{1FDCEB60-FF9F-46F4-9042-1267A1BC3C4A}" type="presOf" srcId="{649987F9-9F6E-47B8-93A8-9997664EBFE0}" destId="{B265E6FE-90E0-4A0A-82D9-F76459A5B80B}" srcOrd="0" destOrd="0" presId="urn:microsoft.com/office/officeart/2011/layout/TabList"/>
    <dgm:cxn modelId="{75EC0D4F-92A6-43F2-A9EC-95B56F044878}" srcId="{C929B7AA-DA48-4490-8B9A-70A3B66696F8}" destId="{48349DDF-21EA-4103-8771-08AC2924129F}" srcOrd="1" destOrd="0" parTransId="{CD7E1F33-C85A-4F19-9AEA-BB916A728557}" sibTransId="{DE93C9DC-1E79-46AF-B21B-04B280C04069}"/>
    <dgm:cxn modelId="{E6C29355-B20E-4282-80E7-1AFC59F3C180}" type="presOf" srcId="{5024CF45-80E0-4772-BBDA-AB310E1CC0EC}" destId="{6A5B280E-1125-4A2E-ACC3-A5BD9DAEBAD6}" srcOrd="0" destOrd="0" presId="urn:microsoft.com/office/officeart/2011/layout/TabList"/>
    <dgm:cxn modelId="{069D8078-A6CD-4724-BC65-5885A5D57BCC}" type="presOf" srcId="{CD32036C-80ED-4511-8F59-79BA085052F7}" destId="{AFA45C81-0190-4435-B6B2-5FEA380D699F}" srcOrd="0" destOrd="0" presId="urn:microsoft.com/office/officeart/2011/layout/TabList"/>
    <dgm:cxn modelId="{0706967D-4AB5-4350-A655-352112B1598D}" srcId="{649987F9-9F6E-47B8-93A8-9997664EBFE0}" destId="{46AF5E95-EE3F-4551-BAEC-2FA9021E3062}" srcOrd="2" destOrd="0" parTransId="{EA8B1955-4990-4F3C-87A7-125732FEC7AB}" sibTransId="{6799C654-A353-4917-B78B-80E3D8BEA0E0}"/>
    <dgm:cxn modelId="{92203780-ED40-4185-96F8-F0E38E69AE73}" srcId="{649987F9-9F6E-47B8-93A8-9997664EBFE0}" destId="{140DB45E-27C4-42D9-BD0B-330B0754B2C5}" srcOrd="1" destOrd="0" parTransId="{3CCD822F-AECB-49A6-B3BF-FCFAEBC3B4D2}" sibTransId="{E598E5CF-3BC0-4BBF-AC60-D0D0EE082AF5}"/>
    <dgm:cxn modelId="{A1CFCC9C-4A03-404A-9AE5-00FA70B52765}" type="presOf" srcId="{48349DDF-21EA-4103-8771-08AC2924129F}" destId="{D98E76D4-1D4F-4E03-9F3D-9A41F2CB22B3}" srcOrd="0" destOrd="0" presId="urn:microsoft.com/office/officeart/2011/layout/TabList"/>
    <dgm:cxn modelId="{6DA3E0AC-8267-43A4-B64A-3B2392D7A143}" srcId="{CD32036C-80ED-4511-8F59-79BA085052F7}" destId="{649987F9-9F6E-47B8-93A8-9997664EBFE0}" srcOrd="2" destOrd="0" parTransId="{B7717E28-723B-45F6-A998-0DA31A8EDA14}" sibTransId="{27C91B35-4DD5-4EBF-B46F-A66360D16DB3}"/>
    <dgm:cxn modelId="{AB3B91BF-9109-4A8B-BCCD-0C04F976777D}" srcId="{2259A978-A21C-4D00-A814-5704072F0889}" destId="{BB3725EB-EC65-426B-9BF4-278B849DB393}" srcOrd="2" destOrd="0" parTransId="{026A79F3-C893-42FC-9823-13DEE9C675A9}" sibTransId="{636A7878-4158-41F5-A352-5468BBB6BEE3}"/>
    <dgm:cxn modelId="{1D1CCDC5-ECB0-4434-88E1-8898173652F3}" type="presOf" srcId="{C5A40343-38E9-48D7-9758-7147DBCA22F0}" destId="{D98E76D4-1D4F-4E03-9F3D-9A41F2CB22B3}" srcOrd="0" destOrd="2" presId="urn:microsoft.com/office/officeart/2011/layout/TabList"/>
    <dgm:cxn modelId="{ABC121D8-97D8-4781-8711-B3D97E82A513}" srcId="{2259A978-A21C-4D00-A814-5704072F0889}" destId="{5024CF45-80E0-4772-BBDA-AB310E1CC0EC}" srcOrd="1" destOrd="0" parTransId="{53992DD2-2502-4A03-ABDC-0A340DE0F78D}" sibTransId="{39029B2A-73B6-4D3A-9900-0BA0BC7A210D}"/>
    <dgm:cxn modelId="{EF04F689-613E-4227-8E41-4B11DB700AF6}" type="presParOf" srcId="{AFA45C81-0190-4435-B6B2-5FEA380D699F}" destId="{0BB55554-8BB7-43E9-AE49-49833048493F}" srcOrd="0" destOrd="0" presId="urn:microsoft.com/office/officeart/2011/layout/TabList"/>
    <dgm:cxn modelId="{7E01CB63-6EA9-4ED8-AA1F-1D3A829B1DD8}" type="presParOf" srcId="{0BB55554-8BB7-43E9-AE49-49833048493F}" destId="{67B1D4D7-1D5B-4E22-A9AF-85F62E866951}" srcOrd="0" destOrd="0" presId="urn:microsoft.com/office/officeart/2011/layout/TabList"/>
    <dgm:cxn modelId="{FF1D082C-B2C2-4125-859D-F31296C7BA3D}" type="presParOf" srcId="{0BB55554-8BB7-43E9-AE49-49833048493F}" destId="{91E92A3C-3D10-4E32-BCEE-6CC457631A38}" srcOrd="1" destOrd="0" presId="urn:microsoft.com/office/officeart/2011/layout/TabList"/>
    <dgm:cxn modelId="{663443BB-4F6A-411C-BEA4-A2594E2956BE}" type="presParOf" srcId="{0BB55554-8BB7-43E9-AE49-49833048493F}" destId="{86346285-5BCF-4965-A33A-0DE8891FF73B}" srcOrd="2" destOrd="0" presId="urn:microsoft.com/office/officeart/2011/layout/TabList"/>
    <dgm:cxn modelId="{13190118-2A67-40C3-8EE6-86E777416EDB}" type="presParOf" srcId="{AFA45C81-0190-4435-B6B2-5FEA380D699F}" destId="{D98E76D4-1D4F-4E03-9F3D-9A41F2CB22B3}" srcOrd="1" destOrd="0" presId="urn:microsoft.com/office/officeart/2011/layout/TabList"/>
    <dgm:cxn modelId="{C6BBA8CB-F3C9-4DBE-88D4-6861A1049AFC}" type="presParOf" srcId="{AFA45C81-0190-4435-B6B2-5FEA380D699F}" destId="{394DF0CF-39B9-42DB-ADDA-0329124C10D8}" srcOrd="2" destOrd="0" presId="urn:microsoft.com/office/officeart/2011/layout/TabList"/>
    <dgm:cxn modelId="{CF8553F6-E9F1-4652-9984-5EB91DC7DEAA}" type="presParOf" srcId="{AFA45C81-0190-4435-B6B2-5FEA380D699F}" destId="{8F6E4ED3-62C2-4610-8910-04DCADA6D356}" srcOrd="3" destOrd="0" presId="urn:microsoft.com/office/officeart/2011/layout/TabList"/>
    <dgm:cxn modelId="{D6CF7789-131C-4EF5-951E-BA7283ADFB21}" type="presParOf" srcId="{8F6E4ED3-62C2-4610-8910-04DCADA6D356}" destId="{F9520A4B-8058-47D2-9631-BF3E0947307C}" srcOrd="0" destOrd="0" presId="urn:microsoft.com/office/officeart/2011/layout/TabList"/>
    <dgm:cxn modelId="{D546B149-E63B-40FF-BB24-3A6E082D10C9}" type="presParOf" srcId="{8F6E4ED3-62C2-4610-8910-04DCADA6D356}" destId="{5F5C3D8D-B68D-4A5C-9545-E97C7A29A3CD}" srcOrd="1" destOrd="0" presId="urn:microsoft.com/office/officeart/2011/layout/TabList"/>
    <dgm:cxn modelId="{7442F43F-65BF-4096-BA67-858CBADFA3F7}" type="presParOf" srcId="{8F6E4ED3-62C2-4610-8910-04DCADA6D356}" destId="{9AD41F11-70E7-49E5-BB90-24372F220919}" srcOrd="2" destOrd="0" presId="urn:microsoft.com/office/officeart/2011/layout/TabList"/>
    <dgm:cxn modelId="{30C38467-AEB8-4303-BA23-96B6BFD4FD3C}" type="presParOf" srcId="{AFA45C81-0190-4435-B6B2-5FEA380D699F}" destId="{6A5B280E-1125-4A2E-ACC3-A5BD9DAEBAD6}" srcOrd="4" destOrd="0" presId="urn:microsoft.com/office/officeart/2011/layout/TabList"/>
    <dgm:cxn modelId="{A1C5E7A1-CAAA-424D-8F9F-D79DDC5F20C0}" type="presParOf" srcId="{AFA45C81-0190-4435-B6B2-5FEA380D699F}" destId="{1F3D591A-560A-44B9-8CB3-FD90DF51B7A3}" srcOrd="5" destOrd="0" presId="urn:microsoft.com/office/officeart/2011/layout/TabList"/>
    <dgm:cxn modelId="{823E3A79-3E91-4C0E-93D4-DD62302F8110}" type="presParOf" srcId="{AFA45C81-0190-4435-B6B2-5FEA380D699F}" destId="{75C9EEE8-23CA-474F-B44D-1A38F0F857E4}" srcOrd="6" destOrd="0" presId="urn:microsoft.com/office/officeart/2011/layout/TabList"/>
    <dgm:cxn modelId="{EF7CA889-0EFA-442A-876A-33B508AE2338}" type="presParOf" srcId="{75C9EEE8-23CA-474F-B44D-1A38F0F857E4}" destId="{8B8F3AD9-2732-4C6C-8DDA-0E0A56CD1BA2}" srcOrd="0" destOrd="0" presId="urn:microsoft.com/office/officeart/2011/layout/TabList"/>
    <dgm:cxn modelId="{77A6051B-46E7-4A14-9C58-6A1825FED5F6}" type="presParOf" srcId="{75C9EEE8-23CA-474F-B44D-1A38F0F857E4}" destId="{B265E6FE-90E0-4A0A-82D9-F76459A5B80B}" srcOrd="1" destOrd="0" presId="urn:microsoft.com/office/officeart/2011/layout/TabList"/>
    <dgm:cxn modelId="{7E17D38F-5563-4C19-B1E2-B16FFDB8F022}" type="presParOf" srcId="{75C9EEE8-23CA-474F-B44D-1A38F0F857E4}" destId="{111A9531-0B0E-4F21-BA5D-1C93CBE54954}" srcOrd="2" destOrd="0" presId="urn:microsoft.com/office/officeart/2011/layout/TabList"/>
    <dgm:cxn modelId="{74D4D63D-55E2-4313-B736-3CA4930466D4}" type="presParOf" srcId="{AFA45C81-0190-4435-B6B2-5FEA380D699F}" destId="{F576E7C4-C04B-46E8-9B22-8AD3FFA6009A}" srcOrd="7"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F7021-187D-4924-987B-D71CD45FE9D0}">
      <dsp:nvSpPr>
        <dsp:cNvPr id="0" name=""/>
        <dsp:cNvSpPr/>
      </dsp:nvSpPr>
      <dsp:spPr>
        <a:xfrm>
          <a:off x="2794" y="495391"/>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Gender - The churn percent is almost equal in case of Male and Females</a:t>
          </a:r>
          <a:endParaRPr lang="en-US" sz="800" b="1" kern="1200">
            <a:latin typeface="Playfair Display" panose="00000500000000000000" pitchFamily="2" charset="0"/>
          </a:endParaRPr>
        </a:p>
      </dsp:txBody>
      <dsp:txXfrm>
        <a:off x="2794" y="495391"/>
        <a:ext cx="1512764" cy="907658"/>
      </dsp:txXfrm>
    </dsp:sp>
    <dsp:sp modelId="{6BDAEE6D-BB3F-489C-9C54-D41AB8C36418}">
      <dsp:nvSpPr>
        <dsp:cNvPr id="0" name=""/>
        <dsp:cNvSpPr/>
      </dsp:nvSpPr>
      <dsp:spPr>
        <a:xfrm>
          <a:off x="1666835" y="495391"/>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The percent of churn is higher in case of senior citizens</a:t>
          </a:r>
          <a:endParaRPr lang="en-US" sz="800" b="1" kern="1200">
            <a:latin typeface="Playfair Display" panose="00000500000000000000" pitchFamily="2" charset="0"/>
          </a:endParaRPr>
        </a:p>
      </dsp:txBody>
      <dsp:txXfrm>
        <a:off x="1666835" y="495391"/>
        <a:ext cx="1512764" cy="907658"/>
      </dsp:txXfrm>
    </dsp:sp>
    <dsp:sp modelId="{51E4F7C1-1374-41B6-98F2-965EB5804D2F}">
      <dsp:nvSpPr>
        <dsp:cNvPr id="0" name=""/>
        <dsp:cNvSpPr/>
      </dsp:nvSpPr>
      <dsp:spPr>
        <a:xfrm>
          <a:off x="3330876" y="495391"/>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Customers with Partners and Dependents have lower churn rate as compared to those who don't have partners &amp; Dependents.</a:t>
          </a:r>
          <a:endParaRPr lang="en-US" sz="800" b="1" kern="1200">
            <a:latin typeface="Playfair Display" panose="00000500000000000000" pitchFamily="2" charset="0"/>
          </a:endParaRPr>
        </a:p>
      </dsp:txBody>
      <dsp:txXfrm>
        <a:off x="3330876" y="495391"/>
        <a:ext cx="1512764" cy="907658"/>
      </dsp:txXfrm>
    </dsp:sp>
    <dsp:sp modelId="{3E2B1FBA-E66A-46F7-AC92-95E0E352807C}">
      <dsp:nvSpPr>
        <dsp:cNvPr id="0" name=""/>
        <dsp:cNvSpPr/>
      </dsp:nvSpPr>
      <dsp:spPr>
        <a:xfrm>
          <a:off x="4994917" y="495391"/>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Churn rate is much higher in case of Fiber Optic Internet Services.</a:t>
          </a:r>
          <a:endParaRPr lang="en-US" sz="800" b="1" kern="1200">
            <a:latin typeface="Playfair Display" panose="00000500000000000000" pitchFamily="2" charset="0"/>
          </a:endParaRPr>
        </a:p>
      </dsp:txBody>
      <dsp:txXfrm>
        <a:off x="4994917" y="495391"/>
        <a:ext cx="1512764" cy="907658"/>
      </dsp:txXfrm>
    </dsp:sp>
    <dsp:sp modelId="{D895FCBD-67C0-44BD-9ACD-8FEE988CF41E}">
      <dsp:nvSpPr>
        <dsp:cNvPr id="0" name=""/>
        <dsp:cNvSpPr/>
      </dsp:nvSpPr>
      <dsp:spPr>
        <a:xfrm>
          <a:off x="6658958" y="495391"/>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Customers who do not have services like No OnlineSecurity , Online Backup and TechSupport have left the platform in month.</a:t>
          </a:r>
          <a:endParaRPr lang="en-US" sz="800" b="1" kern="1200">
            <a:latin typeface="Playfair Display" panose="00000500000000000000" pitchFamily="2" charset="0"/>
          </a:endParaRPr>
        </a:p>
      </dsp:txBody>
      <dsp:txXfrm>
        <a:off x="6658958" y="495391"/>
        <a:ext cx="1512764" cy="907658"/>
      </dsp:txXfrm>
    </dsp:sp>
    <dsp:sp modelId="{F48A1467-CF82-4718-9F7F-3B1220327DF3}">
      <dsp:nvSpPr>
        <dsp:cNvPr id="0" name=""/>
        <dsp:cNvSpPr/>
      </dsp:nvSpPr>
      <dsp:spPr>
        <a:xfrm>
          <a:off x="2794" y="1554327"/>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A larger percent of Customers with monthly subscription have left when compared to Customers with one or two year contract.</a:t>
          </a:r>
          <a:endParaRPr lang="en-US" sz="800" b="1" kern="1200">
            <a:latin typeface="Playfair Display" panose="00000500000000000000" pitchFamily="2" charset="0"/>
          </a:endParaRPr>
        </a:p>
      </dsp:txBody>
      <dsp:txXfrm>
        <a:off x="2794" y="1554327"/>
        <a:ext cx="1512764" cy="907658"/>
      </dsp:txXfrm>
    </dsp:sp>
    <dsp:sp modelId="{9455C62A-EB2F-419E-B6F2-20D8F4AFC497}">
      <dsp:nvSpPr>
        <dsp:cNvPr id="0" name=""/>
        <dsp:cNvSpPr/>
      </dsp:nvSpPr>
      <dsp:spPr>
        <a:xfrm>
          <a:off x="1666835" y="1554327"/>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Churn percent is higher in case of customers having paperless billing option.</a:t>
          </a:r>
          <a:endParaRPr lang="en-US" sz="800" b="1" kern="1200">
            <a:latin typeface="Playfair Display" panose="00000500000000000000" pitchFamily="2" charset="0"/>
          </a:endParaRPr>
        </a:p>
      </dsp:txBody>
      <dsp:txXfrm>
        <a:off x="1666835" y="1554327"/>
        <a:ext cx="1512764" cy="907658"/>
      </dsp:txXfrm>
    </dsp:sp>
    <dsp:sp modelId="{71D44439-E180-4387-82EA-0768359B8611}">
      <dsp:nvSpPr>
        <dsp:cNvPr id="0" name=""/>
        <dsp:cNvSpPr/>
      </dsp:nvSpPr>
      <dsp:spPr>
        <a:xfrm>
          <a:off x="3330876" y="1554327"/>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Customers who have Electronic Check Payment Method tend to leave the platform more when compared to other options.</a:t>
          </a:r>
          <a:endParaRPr lang="en-US" sz="800" b="1" kern="1200">
            <a:latin typeface="Playfair Display" panose="00000500000000000000" pitchFamily="2" charset="0"/>
          </a:endParaRPr>
        </a:p>
      </dsp:txBody>
      <dsp:txXfrm>
        <a:off x="3330876" y="1554327"/>
        <a:ext cx="1512764" cy="907658"/>
      </dsp:txXfrm>
    </dsp:sp>
    <dsp:sp modelId="{E9F82D50-ABB1-4321-AA61-E4657B07AC5A}">
      <dsp:nvSpPr>
        <dsp:cNvPr id="0" name=""/>
        <dsp:cNvSpPr/>
      </dsp:nvSpPr>
      <dsp:spPr>
        <a:xfrm>
          <a:off x="4994917" y="1554327"/>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75% of churners pay between 60 and 100 dollars a month</a:t>
          </a:r>
          <a:endParaRPr lang="en-US" sz="800" b="1" kern="1200">
            <a:latin typeface="Playfair Display" panose="00000500000000000000" pitchFamily="2" charset="0"/>
          </a:endParaRPr>
        </a:p>
      </dsp:txBody>
      <dsp:txXfrm>
        <a:off x="4994917" y="1554327"/>
        <a:ext cx="1512764" cy="907658"/>
      </dsp:txXfrm>
    </dsp:sp>
    <dsp:sp modelId="{1DB18D2A-6992-47A1-A558-AB5463D6BAC7}">
      <dsp:nvSpPr>
        <dsp:cNvPr id="0" name=""/>
        <dsp:cNvSpPr/>
      </dsp:nvSpPr>
      <dsp:spPr>
        <a:xfrm>
          <a:off x="6658958" y="1554327"/>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One important mark we can see in this plots that 50% of Churners leave the company before the first year goes by</a:t>
          </a:r>
          <a:endParaRPr lang="en-US" sz="800" b="1" kern="1200">
            <a:latin typeface="Playfair Display" panose="00000500000000000000" pitchFamily="2" charset="0"/>
          </a:endParaRPr>
        </a:p>
      </dsp:txBody>
      <dsp:txXfrm>
        <a:off x="6658958" y="1554327"/>
        <a:ext cx="1512764" cy="907658"/>
      </dsp:txXfrm>
    </dsp:sp>
    <dsp:sp modelId="{A0A01DC6-36D1-4447-A1A1-86504A10711B}">
      <dsp:nvSpPr>
        <dsp:cNvPr id="0" name=""/>
        <dsp:cNvSpPr/>
      </dsp:nvSpPr>
      <dsp:spPr>
        <a:xfrm>
          <a:off x="1666835" y="2613262"/>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31% of total revenue was "lost" by people who left.</a:t>
          </a:r>
          <a:endParaRPr lang="en-US" sz="800" b="1" kern="1200">
            <a:latin typeface="Playfair Display" panose="00000500000000000000" pitchFamily="2" charset="0"/>
          </a:endParaRPr>
        </a:p>
      </dsp:txBody>
      <dsp:txXfrm>
        <a:off x="1666835" y="2613262"/>
        <a:ext cx="1512764" cy="907658"/>
      </dsp:txXfrm>
    </dsp:sp>
    <dsp:sp modelId="{25C38336-8A1E-4FA8-955D-13C12CA587F4}">
      <dsp:nvSpPr>
        <dsp:cNvPr id="0" name=""/>
        <dsp:cNvSpPr/>
      </dsp:nvSpPr>
      <dsp:spPr>
        <a:xfrm>
          <a:off x="3330876" y="2613262"/>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Optical fiber is responsible for 53% (168,99k) of the monthly revenue, DSL 37% (118,14k) </a:t>
          </a:r>
          <a:endParaRPr lang="en-US" sz="800" b="1" kern="1200">
            <a:latin typeface="Playfair Display" panose="00000500000000000000" pitchFamily="2" charset="0"/>
          </a:endParaRPr>
        </a:p>
      </dsp:txBody>
      <dsp:txXfrm>
        <a:off x="3330876" y="2613262"/>
        <a:ext cx="1512764" cy="907658"/>
      </dsp:txXfrm>
    </dsp:sp>
    <dsp:sp modelId="{EDDFAD28-B55D-4D53-8CF7-3FF7285C4B47}">
      <dsp:nvSpPr>
        <dsp:cNvPr id="0" name=""/>
        <dsp:cNvSpPr/>
      </dsp:nvSpPr>
      <dsp:spPr>
        <a:xfrm>
          <a:off x="4994917" y="2613262"/>
          <a:ext cx="1512764" cy="907658"/>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latin typeface="Playfair Display" panose="00000500000000000000" pitchFamily="2" charset="0"/>
            </a:rPr>
            <a:t>87% of all monthly revenue lost are caused by customers with Month-to-Month Contracts</a:t>
          </a:r>
          <a:endParaRPr lang="en-US" sz="800" b="1" kern="1200">
            <a:latin typeface="Playfair Display" panose="00000500000000000000" pitchFamily="2" charset="0"/>
          </a:endParaRPr>
        </a:p>
      </dsp:txBody>
      <dsp:txXfrm>
        <a:off x="4994917" y="2613262"/>
        <a:ext cx="1512764" cy="907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F888C-5958-438F-8DFC-92FA9EC72E1A}">
      <dsp:nvSpPr>
        <dsp:cNvPr id="0" name=""/>
        <dsp:cNvSpPr/>
      </dsp:nvSpPr>
      <dsp:spPr>
        <a:xfrm>
          <a:off x="0" y="127450"/>
          <a:ext cx="3757157" cy="926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1597" tIns="145796" rIns="291597" bIns="78232" numCol="1" spcCol="1270" anchor="t" anchorCtr="0">
          <a:noAutofit/>
        </a:bodyPr>
        <a:lstStyle/>
        <a:p>
          <a:pPr marL="57150" lvl="1" indent="-57150" algn="l" defTabSz="466725">
            <a:lnSpc>
              <a:spcPct val="90000"/>
            </a:lnSpc>
            <a:spcBef>
              <a:spcPct val="0"/>
            </a:spcBef>
            <a:spcAft>
              <a:spcPct val="15000"/>
            </a:spcAft>
            <a:buChar char="•"/>
          </a:pPr>
          <a:r>
            <a:rPr lang="en-US" sz="1050" i="0" kern="1200" dirty="0">
              <a:latin typeface="Playfair Display" panose="00000500000000000000" pitchFamily="2" charset="0"/>
            </a:rPr>
            <a:t>Encoding binary category variables</a:t>
          </a:r>
        </a:p>
        <a:p>
          <a:pPr marL="57150" lvl="1" indent="-57150" algn="l" defTabSz="466725">
            <a:lnSpc>
              <a:spcPct val="90000"/>
            </a:lnSpc>
            <a:spcBef>
              <a:spcPct val="0"/>
            </a:spcBef>
            <a:spcAft>
              <a:spcPct val="15000"/>
            </a:spcAft>
            <a:buChar char="•"/>
          </a:pPr>
          <a:r>
            <a:rPr lang="en-US" sz="1050" i="0" kern="1200" dirty="0">
              <a:latin typeface="Playfair Display" panose="00000500000000000000" pitchFamily="2" charset="0"/>
            </a:rPr>
            <a:t>Encoding the other categoric features with more than two categories</a:t>
          </a:r>
        </a:p>
        <a:p>
          <a:pPr marL="57150" lvl="1" indent="-57150" algn="l" defTabSz="466725">
            <a:lnSpc>
              <a:spcPct val="90000"/>
            </a:lnSpc>
            <a:spcBef>
              <a:spcPct val="0"/>
            </a:spcBef>
            <a:spcAft>
              <a:spcPct val="15000"/>
            </a:spcAft>
            <a:buChar char="•"/>
          </a:pPr>
          <a:r>
            <a:rPr lang="en-US" sz="1050" i="0" kern="1200" dirty="0">
              <a:latin typeface="Playfair Display" panose="00000500000000000000" pitchFamily="2" charset="0"/>
            </a:rPr>
            <a:t>Dropping </a:t>
          </a:r>
          <a:r>
            <a:rPr lang="en-US" sz="1050" i="0" kern="1200" dirty="0" err="1">
              <a:latin typeface="Playfair Display" panose="00000500000000000000" pitchFamily="2" charset="0"/>
            </a:rPr>
            <a:t>CustomerId</a:t>
          </a:r>
          <a:r>
            <a:rPr lang="en-US" sz="1050" i="0" kern="1200" dirty="0">
              <a:latin typeface="Playfair Display" panose="00000500000000000000" pitchFamily="2" charset="0"/>
            </a:rPr>
            <a:t> column</a:t>
          </a:r>
        </a:p>
      </dsp:txBody>
      <dsp:txXfrm>
        <a:off x="0" y="127450"/>
        <a:ext cx="3757157" cy="926100"/>
      </dsp:txXfrm>
    </dsp:sp>
    <dsp:sp modelId="{6A2EDB44-F52B-4A35-A6D6-4AC6F336A617}">
      <dsp:nvSpPr>
        <dsp:cNvPr id="0" name=""/>
        <dsp:cNvSpPr/>
      </dsp:nvSpPr>
      <dsp:spPr>
        <a:xfrm>
          <a:off x="187857" y="24130"/>
          <a:ext cx="2630009" cy="206640"/>
        </a:xfrm>
        <a:prstGeom prst="roundRect">
          <a:avLst/>
        </a:prstGeom>
        <a:solidFill>
          <a:schemeClr val="accent1">
            <a:lumMod val="5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08" tIns="0" rIns="99408" bIns="0" numCol="1" spcCol="1270" anchor="ctr" anchorCtr="0">
          <a:noAutofit/>
        </a:bodyPr>
        <a:lstStyle/>
        <a:p>
          <a:pPr marL="0" lvl="0" indent="0" algn="l" defTabSz="466725">
            <a:lnSpc>
              <a:spcPct val="90000"/>
            </a:lnSpc>
            <a:spcBef>
              <a:spcPct val="0"/>
            </a:spcBef>
            <a:spcAft>
              <a:spcPct val="35000"/>
            </a:spcAft>
            <a:buNone/>
          </a:pPr>
          <a:r>
            <a:rPr lang="en-US" sz="1050" i="0" kern="1200" dirty="0">
              <a:latin typeface="Playfair Display" panose="00000500000000000000" pitchFamily="2" charset="0"/>
            </a:rPr>
            <a:t>Encode categorical features</a:t>
          </a:r>
        </a:p>
      </dsp:txBody>
      <dsp:txXfrm>
        <a:off x="197944" y="34217"/>
        <a:ext cx="2609835" cy="186466"/>
      </dsp:txXfrm>
    </dsp:sp>
    <dsp:sp modelId="{F8D364D3-E9CD-449B-B649-C0A7A05D2D5A}">
      <dsp:nvSpPr>
        <dsp:cNvPr id="0" name=""/>
        <dsp:cNvSpPr/>
      </dsp:nvSpPr>
      <dsp:spPr>
        <a:xfrm>
          <a:off x="0" y="1194670"/>
          <a:ext cx="3757157" cy="573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1597" tIns="145796" rIns="291597" bIns="78232" numCol="1" spcCol="1270" anchor="t" anchorCtr="0">
          <a:noAutofit/>
        </a:bodyPr>
        <a:lstStyle/>
        <a:p>
          <a:pPr marL="57150" lvl="1" indent="-57150" algn="l" defTabSz="466725">
            <a:lnSpc>
              <a:spcPct val="90000"/>
            </a:lnSpc>
            <a:spcBef>
              <a:spcPct val="0"/>
            </a:spcBef>
            <a:spcAft>
              <a:spcPct val="15000"/>
            </a:spcAft>
            <a:buChar char="•"/>
          </a:pPr>
          <a:r>
            <a:rPr lang="en-US" sz="1050" b="0" i="0" kern="1200" dirty="0">
              <a:latin typeface="Playfair Display" panose="00000500000000000000" pitchFamily="2" charset="0"/>
            </a:rPr>
            <a:t>Linear relationship between two variables</a:t>
          </a:r>
          <a:endParaRPr lang="en-US" sz="1050" i="0" kern="1200" dirty="0">
            <a:latin typeface="Playfair Display" panose="00000500000000000000" pitchFamily="2" charset="0"/>
          </a:endParaRPr>
        </a:p>
        <a:p>
          <a:pPr marL="57150" lvl="1" indent="-57150" algn="l" defTabSz="466725">
            <a:lnSpc>
              <a:spcPct val="90000"/>
            </a:lnSpc>
            <a:spcBef>
              <a:spcPct val="0"/>
            </a:spcBef>
            <a:spcAft>
              <a:spcPct val="15000"/>
            </a:spcAft>
            <a:buChar char="•"/>
          </a:pPr>
          <a:r>
            <a:rPr lang="en-US" sz="1050" b="0" i="0" kern="1200" dirty="0">
              <a:latin typeface="Playfair Display" panose="00000500000000000000" pitchFamily="2" charset="0"/>
            </a:rPr>
            <a:t>Features with high correlation dropped</a:t>
          </a:r>
          <a:endParaRPr lang="en-US" sz="1050" i="0" kern="1200" dirty="0">
            <a:latin typeface="Playfair Display" panose="00000500000000000000" pitchFamily="2" charset="0"/>
          </a:endParaRPr>
        </a:p>
      </dsp:txBody>
      <dsp:txXfrm>
        <a:off x="0" y="1194670"/>
        <a:ext cx="3757157" cy="573300"/>
      </dsp:txXfrm>
    </dsp:sp>
    <dsp:sp modelId="{DEBAD087-6B73-4050-B75B-489A8CF789D5}">
      <dsp:nvSpPr>
        <dsp:cNvPr id="0" name=""/>
        <dsp:cNvSpPr/>
      </dsp:nvSpPr>
      <dsp:spPr>
        <a:xfrm>
          <a:off x="187857" y="1091350"/>
          <a:ext cx="2630009" cy="206640"/>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08" tIns="0" rIns="99408" bIns="0" numCol="1" spcCol="1270" anchor="ctr" anchorCtr="0">
          <a:noAutofit/>
        </a:bodyPr>
        <a:lstStyle/>
        <a:p>
          <a:pPr marL="0" lvl="0" indent="0" algn="l" defTabSz="466725">
            <a:lnSpc>
              <a:spcPct val="90000"/>
            </a:lnSpc>
            <a:spcBef>
              <a:spcPct val="0"/>
            </a:spcBef>
            <a:spcAft>
              <a:spcPct val="35000"/>
            </a:spcAft>
            <a:buNone/>
          </a:pPr>
          <a:r>
            <a:rPr lang="en-US" sz="1050" i="0" kern="1200" dirty="0">
              <a:latin typeface="Playfair Display" panose="00000500000000000000" pitchFamily="2" charset="0"/>
            </a:rPr>
            <a:t>Checking Correlation matrix</a:t>
          </a:r>
        </a:p>
      </dsp:txBody>
      <dsp:txXfrm>
        <a:off x="197944" y="1101437"/>
        <a:ext cx="2609835" cy="186466"/>
      </dsp:txXfrm>
    </dsp:sp>
    <dsp:sp modelId="{D4D6201A-9255-4A76-B889-A7AC0F20C0C9}">
      <dsp:nvSpPr>
        <dsp:cNvPr id="0" name=""/>
        <dsp:cNvSpPr/>
      </dsp:nvSpPr>
      <dsp:spPr>
        <a:xfrm>
          <a:off x="0" y="1909090"/>
          <a:ext cx="3757157" cy="749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1597" tIns="145796" rIns="291597" bIns="78232" numCol="1" spcCol="1270" anchor="t" anchorCtr="0">
          <a:noAutofit/>
        </a:bodyPr>
        <a:lstStyle/>
        <a:p>
          <a:pPr marL="57150" lvl="1" indent="-57150" algn="l" defTabSz="466725">
            <a:lnSpc>
              <a:spcPct val="90000"/>
            </a:lnSpc>
            <a:spcBef>
              <a:spcPct val="0"/>
            </a:spcBef>
            <a:spcAft>
              <a:spcPct val="15000"/>
            </a:spcAft>
            <a:buChar char="•"/>
          </a:pPr>
          <a:r>
            <a:rPr lang="en-US" sz="1050" b="0" i="0" kern="1200" dirty="0">
              <a:latin typeface="Playfair Display" panose="00000500000000000000" pitchFamily="2" charset="0"/>
            </a:rPr>
            <a:t>Absolute </a:t>
          </a:r>
          <a:r>
            <a:rPr lang="en-US" sz="1050" b="1" i="0" kern="1200" dirty="0">
              <a:latin typeface="Playfair Display" panose="00000500000000000000" pitchFamily="2" charset="0"/>
            </a:rPr>
            <a:t>p-value </a:t>
          </a:r>
          <a:r>
            <a:rPr lang="en-US" sz="1050" b="0" i="0" kern="1200" dirty="0">
              <a:latin typeface="Playfair Display" panose="00000500000000000000" pitchFamily="2" charset="0"/>
            </a:rPr>
            <a:t>is smaller than 0.05</a:t>
          </a:r>
          <a:endParaRPr lang="en-US" sz="1050" i="0" kern="1200" dirty="0">
            <a:latin typeface="Playfair Display" panose="00000500000000000000" pitchFamily="2" charset="0"/>
          </a:endParaRPr>
        </a:p>
        <a:p>
          <a:pPr marL="57150" lvl="1" indent="-57150" algn="l" defTabSz="466725">
            <a:lnSpc>
              <a:spcPct val="90000"/>
            </a:lnSpc>
            <a:spcBef>
              <a:spcPct val="0"/>
            </a:spcBef>
            <a:spcAft>
              <a:spcPct val="15000"/>
            </a:spcAft>
            <a:buChar char="•"/>
          </a:pPr>
          <a:r>
            <a:rPr lang="en-US" sz="1050" b="0" i="0" kern="1200" dirty="0">
              <a:latin typeface="Playfair Display" panose="00000500000000000000" pitchFamily="2" charset="0"/>
            </a:rPr>
            <a:t>exponential coefficient estimates the expected change in churn</a:t>
          </a:r>
          <a:r>
            <a:rPr lang="en-US" sz="1050" i="0" kern="1200" dirty="0">
              <a:latin typeface="Playfair Display" panose="00000500000000000000" pitchFamily="2" charset="0"/>
            </a:rPr>
            <a:t> </a:t>
          </a:r>
        </a:p>
      </dsp:txBody>
      <dsp:txXfrm>
        <a:off x="0" y="1909090"/>
        <a:ext cx="3757157" cy="749700"/>
      </dsp:txXfrm>
    </dsp:sp>
    <dsp:sp modelId="{C4186989-A3F3-47AF-8A87-1054FFED600E}">
      <dsp:nvSpPr>
        <dsp:cNvPr id="0" name=""/>
        <dsp:cNvSpPr/>
      </dsp:nvSpPr>
      <dsp:spPr>
        <a:xfrm>
          <a:off x="187857" y="1805770"/>
          <a:ext cx="2630009" cy="206640"/>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08" tIns="0" rIns="99408" bIns="0" numCol="1" spcCol="1270" anchor="ctr" anchorCtr="0">
          <a:noAutofit/>
        </a:bodyPr>
        <a:lstStyle/>
        <a:p>
          <a:pPr marL="0" lvl="0" indent="0" algn="l" defTabSz="466725">
            <a:lnSpc>
              <a:spcPct val="90000"/>
            </a:lnSpc>
            <a:spcBef>
              <a:spcPct val="0"/>
            </a:spcBef>
            <a:spcAft>
              <a:spcPct val="35000"/>
            </a:spcAft>
            <a:buNone/>
          </a:pPr>
          <a:r>
            <a:rPr lang="en-US" sz="1050" b="0" i="0" kern="1200" dirty="0">
              <a:latin typeface="Playfair Display" panose="00000500000000000000" pitchFamily="2" charset="0"/>
            </a:rPr>
            <a:t>Generalized linear model</a:t>
          </a:r>
          <a:endParaRPr lang="en-US" sz="1050" i="0" kern="1200" dirty="0">
            <a:latin typeface="Playfair Display" panose="00000500000000000000" pitchFamily="2" charset="0"/>
          </a:endParaRPr>
        </a:p>
      </dsp:txBody>
      <dsp:txXfrm>
        <a:off x="197944" y="1815857"/>
        <a:ext cx="2609835" cy="186466"/>
      </dsp:txXfrm>
    </dsp:sp>
    <dsp:sp modelId="{651A455A-1C83-4845-BE73-2D35ECC19938}">
      <dsp:nvSpPr>
        <dsp:cNvPr id="0" name=""/>
        <dsp:cNvSpPr/>
      </dsp:nvSpPr>
      <dsp:spPr>
        <a:xfrm>
          <a:off x="0" y="2799910"/>
          <a:ext cx="3757157" cy="385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1597" tIns="145796" rIns="291597" bIns="78232" numCol="1" spcCol="1270" anchor="t" anchorCtr="0">
          <a:noAutofit/>
        </a:bodyPr>
        <a:lstStyle/>
        <a:p>
          <a:pPr marL="57150" lvl="1" indent="-57150" algn="l" defTabSz="466725">
            <a:lnSpc>
              <a:spcPct val="90000"/>
            </a:lnSpc>
            <a:spcBef>
              <a:spcPct val="0"/>
            </a:spcBef>
            <a:spcAft>
              <a:spcPct val="15000"/>
            </a:spcAft>
            <a:buChar char="•"/>
          </a:pPr>
          <a:r>
            <a:rPr lang="en-US" sz="1050" i="0" kern="1200" dirty="0">
              <a:latin typeface="Playfair Display" panose="00000500000000000000" pitchFamily="2" charset="0"/>
            </a:rPr>
            <a:t>Min Max Scaler for numeric features</a:t>
          </a:r>
        </a:p>
      </dsp:txBody>
      <dsp:txXfrm>
        <a:off x="0" y="2799910"/>
        <a:ext cx="3757157" cy="385875"/>
      </dsp:txXfrm>
    </dsp:sp>
    <dsp:sp modelId="{BD2C60A8-B05C-4495-8DBB-C84F573B0A48}">
      <dsp:nvSpPr>
        <dsp:cNvPr id="0" name=""/>
        <dsp:cNvSpPr/>
      </dsp:nvSpPr>
      <dsp:spPr>
        <a:xfrm>
          <a:off x="187857" y="2696590"/>
          <a:ext cx="2630009" cy="206640"/>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08" tIns="0" rIns="99408" bIns="0" numCol="1" spcCol="1270" anchor="ctr" anchorCtr="0">
          <a:noAutofit/>
        </a:bodyPr>
        <a:lstStyle/>
        <a:p>
          <a:pPr marL="0" lvl="0" indent="0" algn="l" defTabSz="466725">
            <a:lnSpc>
              <a:spcPct val="90000"/>
            </a:lnSpc>
            <a:spcBef>
              <a:spcPct val="0"/>
            </a:spcBef>
            <a:spcAft>
              <a:spcPct val="35000"/>
            </a:spcAft>
            <a:buNone/>
          </a:pPr>
          <a:r>
            <a:rPr lang="en-US" sz="1050" i="0" kern="1200" dirty="0">
              <a:latin typeface="Playfair Display" panose="00000500000000000000" pitchFamily="2" charset="0"/>
            </a:rPr>
            <a:t>Feature Scaling</a:t>
          </a:r>
        </a:p>
      </dsp:txBody>
      <dsp:txXfrm>
        <a:off x="197944" y="2706677"/>
        <a:ext cx="2609835" cy="186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D5573-3185-4A25-9663-B85F33861F30}">
      <dsp:nvSpPr>
        <dsp:cNvPr id="0" name=""/>
        <dsp:cNvSpPr/>
      </dsp:nvSpPr>
      <dsp:spPr>
        <a:xfrm rot="5400000">
          <a:off x="2263073" y="-926561"/>
          <a:ext cx="522900" cy="23760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accuracy:  0.8017037387600567</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precision:  0.6374501992031872</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recall:  0.5745062836624776</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f1_score:  0.7982762676502377</a:t>
          </a:r>
        </a:p>
      </dsp:txBody>
      <dsp:txXfrm rot="-5400000">
        <a:off x="1336512" y="25526"/>
        <a:ext cx="2350496" cy="471848"/>
      </dsp:txXfrm>
    </dsp:sp>
    <dsp:sp modelId="{C0E9D95C-8756-4265-9182-47FD85026B4B}">
      <dsp:nvSpPr>
        <dsp:cNvPr id="0" name=""/>
        <dsp:cNvSpPr/>
      </dsp:nvSpPr>
      <dsp:spPr>
        <a:xfrm>
          <a:off x="0" y="1122"/>
          <a:ext cx="1336512" cy="653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Playfair Display" panose="00000500000000000000" pitchFamily="2" charset="0"/>
            </a:rPr>
            <a:t>Logistic Regression</a:t>
          </a:r>
        </a:p>
      </dsp:txBody>
      <dsp:txXfrm>
        <a:off x="31907" y="33029"/>
        <a:ext cx="1272698" cy="589811"/>
      </dsp:txXfrm>
    </dsp:sp>
    <dsp:sp modelId="{66EBA634-0476-4E9A-BA4D-48A440DE354C}">
      <dsp:nvSpPr>
        <dsp:cNvPr id="0" name=""/>
        <dsp:cNvSpPr/>
      </dsp:nvSpPr>
      <dsp:spPr>
        <a:xfrm rot="5400000">
          <a:off x="2263073" y="-173769"/>
          <a:ext cx="522900" cy="23760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accuracy:  0.7993374349266446</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precision:  0.6494382022471911</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recall:  0.518850987432675</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f1_score:  0.7916082146150322</a:t>
          </a:r>
        </a:p>
      </dsp:txBody>
      <dsp:txXfrm rot="-5400000">
        <a:off x="1336512" y="778318"/>
        <a:ext cx="2350496" cy="471848"/>
      </dsp:txXfrm>
    </dsp:sp>
    <dsp:sp modelId="{F620CEFA-D251-434C-8638-34DF9D043793}">
      <dsp:nvSpPr>
        <dsp:cNvPr id="0" name=""/>
        <dsp:cNvSpPr/>
      </dsp:nvSpPr>
      <dsp:spPr>
        <a:xfrm>
          <a:off x="0" y="687429"/>
          <a:ext cx="1336512" cy="653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Playfair Display" panose="00000500000000000000" pitchFamily="2" charset="0"/>
            </a:rPr>
            <a:t>SVC Classification</a:t>
          </a:r>
        </a:p>
      </dsp:txBody>
      <dsp:txXfrm>
        <a:off x="31907" y="719336"/>
        <a:ext cx="1272698" cy="589811"/>
      </dsp:txXfrm>
    </dsp:sp>
    <dsp:sp modelId="{E229F42D-DCBC-438D-9587-0350F5BB2716}">
      <dsp:nvSpPr>
        <dsp:cNvPr id="0" name=""/>
        <dsp:cNvSpPr/>
      </dsp:nvSpPr>
      <dsp:spPr>
        <a:xfrm rot="5400000">
          <a:off x="2263073" y="512537"/>
          <a:ext cx="522900" cy="23760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accuracy:  0.7856128726928537</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precision:  0.6106382978723405</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recall:  0.5152603231597845</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f1_score:  0.7794474465563895</a:t>
          </a:r>
        </a:p>
      </dsp:txBody>
      <dsp:txXfrm rot="-5400000">
        <a:off x="1336512" y="1464624"/>
        <a:ext cx="2350496" cy="471848"/>
      </dsp:txXfrm>
    </dsp:sp>
    <dsp:sp modelId="{47FFBC47-07C6-4F7E-9773-25E5F1FC38CB}">
      <dsp:nvSpPr>
        <dsp:cNvPr id="0" name=""/>
        <dsp:cNvSpPr/>
      </dsp:nvSpPr>
      <dsp:spPr>
        <a:xfrm>
          <a:off x="0" y="1373735"/>
          <a:ext cx="1336512" cy="653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a:latin typeface="Playfair Display" panose="00000500000000000000" pitchFamily="2" charset="0"/>
            </a:rPr>
            <a:t>Random Forest Classification</a:t>
          </a:r>
          <a:endParaRPr lang="en-US" sz="1100" b="1" kern="1200" dirty="0">
            <a:latin typeface="Playfair Display" panose="00000500000000000000" pitchFamily="2" charset="0"/>
          </a:endParaRPr>
        </a:p>
      </dsp:txBody>
      <dsp:txXfrm>
        <a:off x="31907" y="1405642"/>
        <a:ext cx="1272698" cy="589811"/>
      </dsp:txXfrm>
    </dsp:sp>
    <dsp:sp modelId="{5A6ABB37-9452-4A07-8861-FF9F5554C223}">
      <dsp:nvSpPr>
        <dsp:cNvPr id="0" name=""/>
        <dsp:cNvSpPr/>
      </dsp:nvSpPr>
      <dsp:spPr>
        <a:xfrm rot="5400000">
          <a:off x="2263073" y="1198844"/>
          <a:ext cx="522900" cy="23760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57150" lvl="1" indent="-57150" algn="l" defTabSz="355600">
            <a:lnSpc>
              <a:spcPct val="90000"/>
            </a:lnSpc>
            <a:spcBef>
              <a:spcPct val="0"/>
            </a:spcBef>
            <a:spcAft>
              <a:spcPct val="15000"/>
            </a:spcAft>
            <a:buChar char="•"/>
          </a:pPr>
          <a:r>
            <a:rPr lang="en-US" sz="800" b="1" kern="1200" dirty="0">
              <a:solidFill>
                <a:schemeClr val="tx1"/>
              </a:solidFill>
              <a:latin typeface="Playfair Display" panose="00000500000000000000" pitchFamily="2" charset="0"/>
            </a:rPr>
            <a:t>accuracy:  0.7288215806909607</a:t>
          </a:r>
        </a:p>
        <a:p>
          <a:pPr marL="57150" lvl="1" indent="-57150" algn="l" defTabSz="355600">
            <a:lnSpc>
              <a:spcPct val="90000"/>
            </a:lnSpc>
            <a:spcBef>
              <a:spcPct val="0"/>
            </a:spcBef>
            <a:spcAft>
              <a:spcPct val="15000"/>
            </a:spcAft>
            <a:buChar char="•"/>
          </a:pPr>
          <a:r>
            <a:rPr lang="en-US" sz="800" b="1" kern="1200" dirty="0">
              <a:solidFill>
                <a:schemeClr val="tx1"/>
              </a:solidFill>
              <a:latin typeface="Playfair Display" panose="00000500000000000000" pitchFamily="2" charset="0"/>
            </a:rPr>
            <a:t>precision:  0.4866666666666667</a:t>
          </a:r>
        </a:p>
        <a:p>
          <a:pPr marL="57150" lvl="1" indent="-57150" algn="l" defTabSz="355600">
            <a:lnSpc>
              <a:spcPct val="90000"/>
            </a:lnSpc>
            <a:spcBef>
              <a:spcPct val="0"/>
            </a:spcBef>
            <a:spcAft>
              <a:spcPct val="15000"/>
            </a:spcAft>
            <a:buChar char="•"/>
          </a:pPr>
          <a:r>
            <a:rPr lang="en-US" sz="800" b="1" kern="1200" dirty="0">
              <a:solidFill>
                <a:schemeClr val="tx1"/>
              </a:solidFill>
              <a:latin typeface="Playfair Display" panose="00000500000000000000" pitchFamily="2" charset="0"/>
            </a:rPr>
            <a:t>recall:  0.5242369838420108</a:t>
          </a:r>
        </a:p>
        <a:p>
          <a:pPr marL="57150" lvl="1" indent="-57150" algn="l" defTabSz="355600">
            <a:lnSpc>
              <a:spcPct val="90000"/>
            </a:lnSpc>
            <a:spcBef>
              <a:spcPct val="0"/>
            </a:spcBef>
            <a:spcAft>
              <a:spcPct val="15000"/>
            </a:spcAft>
            <a:buChar char="•"/>
          </a:pPr>
          <a:r>
            <a:rPr lang="en-US" sz="800" b="1" kern="1200" dirty="0">
              <a:solidFill>
                <a:schemeClr val="tx1"/>
              </a:solidFill>
              <a:latin typeface="Playfair Display" panose="00000500000000000000" pitchFamily="2" charset="0"/>
            </a:rPr>
            <a:t>f1_score:  0.7319610137369407</a:t>
          </a:r>
        </a:p>
      </dsp:txBody>
      <dsp:txXfrm rot="-5400000">
        <a:off x="1336512" y="2150931"/>
        <a:ext cx="2350496" cy="471848"/>
      </dsp:txXfrm>
    </dsp:sp>
    <dsp:sp modelId="{02408D24-D292-4707-94B0-465F8D5456F3}">
      <dsp:nvSpPr>
        <dsp:cNvPr id="0" name=""/>
        <dsp:cNvSpPr/>
      </dsp:nvSpPr>
      <dsp:spPr>
        <a:xfrm>
          <a:off x="0" y="2060042"/>
          <a:ext cx="1336512" cy="653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a:latin typeface="Playfair Display" panose="00000500000000000000" pitchFamily="2" charset="0"/>
            </a:rPr>
            <a:t>Decision Tree Classification</a:t>
          </a:r>
          <a:endParaRPr lang="en-US" sz="1100" b="1" kern="1200" dirty="0">
            <a:latin typeface="Playfair Display" panose="00000500000000000000" pitchFamily="2" charset="0"/>
          </a:endParaRPr>
        </a:p>
      </dsp:txBody>
      <dsp:txXfrm>
        <a:off x="31907" y="2091949"/>
        <a:ext cx="1272698" cy="589811"/>
      </dsp:txXfrm>
    </dsp:sp>
    <dsp:sp modelId="{5395A39F-AA84-494A-99B4-6D3E2730342B}">
      <dsp:nvSpPr>
        <dsp:cNvPr id="0" name=""/>
        <dsp:cNvSpPr/>
      </dsp:nvSpPr>
      <dsp:spPr>
        <a:xfrm rot="5400000">
          <a:off x="2263073" y="1885150"/>
          <a:ext cx="522900" cy="23760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accuracy:  0.6540463795551349</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precision:  0.4257679180887372</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recall:  0.895870736086176</a:t>
          </a:r>
        </a:p>
        <a:p>
          <a:pPr marL="57150" lvl="1" indent="-57150" algn="l" defTabSz="355600">
            <a:lnSpc>
              <a:spcPct val="90000"/>
            </a:lnSpc>
            <a:spcBef>
              <a:spcPct val="0"/>
            </a:spcBef>
            <a:spcAft>
              <a:spcPct val="15000"/>
            </a:spcAft>
            <a:buChar char="•"/>
          </a:pPr>
          <a:r>
            <a:rPr lang="en-US" sz="800" b="1" kern="1200" dirty="0">
              <a:latin typeface="Playfair Display" panose="00000500000000000000" pitchFamily="2" charset="0"/>
            </a:rPr>
            <a:t>f1_score:  0.6729702812977834</a:t>
          </a:r>
        </a:p>
      </dsp:txBody>
      <dsp:txXfrm rot="-5400000">
        <a:off x="1336512" y="2837237"/>
        <a:ext cx="2350496" cy="471848"/>
      </dsp:txXfrm>
    </dsp:sp>
    <dsp:sp modelId="{91A863BC-8F20-4C23-B745-F9F4A2782C9F}">
      <dsp:nvSpPr>
        <dsp:cNvPr id="0" name=""/>
        <dsp:cNvSpPr/>
      </dsp:nvSpPr>
      <dsp:spPr>
        <a:xfrm>
          <a:off x="0" y="2746349"/>
          <a:ext cx="1336512" cy="653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Playfair Display" panose="00000500000000000000" pitchFamily="2" charset="0"/>
            </a:rPr>
            <a:t>Naive Bayes Classification</a:t>
          </a:r>
        </a:p>
      </dsp:txBody>
      <dsp:txXfrm>
        <a:off x="31907" y="2778256"/>
        <a:ext cx="1272698" cy="589811"/>
      </dsp:txXfrm>
    </dsp:sp>
    <dsp:sp modelId="{0D63FDBC-728B-42FF-92D4-47A734548986}">
      <dsp:nvSpPr>
        <dsp:cNvPr id="0" name=""/>
        <dsp:cNvSpPr/>
      </dsp:nvSpPr>
      <dsp:spPr>
        <a:xfrm rot="5400000">
          <a:off x="2263073" y="2571457"/>
          <a:ext cx="522900" cy="23760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a:t>accuracy:  0.7827733080927591</a:t>
          </a:r>
          <a:endParaRPr lang="en-US" sz="700" kern="1200" dirty="0"/>
        </a:p>
        <a:p>
          <a:pPr marL="57150" lvl="1" indent="-57150" algn="l" defTabSz="311150">
            <a:lnSpc>
              <a:spcPct val="90000"/>
            </a:lnSpc>
            <a:spcBef>
              <a:spcPct val="0"/>
            </a:spcBef>
            <a:spcAft>
              <a:spcPct val="15000"/>
            </a:spcAft>
            <a:buChar char="•"/>
          </a:pPr>
          <a:r>
            <a:rPr lang="en-US" sz="700" kern="1200"/>
            <a:t>precision:  0.5942307692307692</a:t>
          </a:r>
          <a:endParaRPr lang="en-US" sz="700" kern="1200" dirty="0"/>
        </a:p>
        <a:p>
          <a:pPr marL="57150" lvl="1" indent="-57150" algn="l" defTabSz="311150">
            <a:lnSpc>
              <a:spcPct val="90000"/>
            </a:lnSpc>
            <a:spcBef>
              <a:spcPct val="0"/>
            </a:spcBef>
            <a:spcAft>
              <a:spcPct val="15000"/>
            </a:spcAft>
            <a:buChar char="•"/>
          </a:pPr>
          <a:r>
            <a:rPr lang="en-US" sz="700" kern="1200"/>
            <a:t>recall:  0.5547576301615799</a:t>
          </a:r>
          <a:endParaRPr lang="en-US" sz="700" kern="1200" dirty="0"/>
        </a:p>
        <a:p>
          <a:pPr marL="57150" lvl="1" indent="-57150" algn="l" defTabSz="311150">
            <a:lnSpc>
              <a:spcPct val="90000"/>
            </a:lnSpc>
            <a:spcBef>
              <a:spcPct val="0"/>
            </a:spcBef>
            <a:spcAft>
              <a:spcPct val="15000"/>
            </a:spcAft>
            <a:buChar char="•"/>
          </a:pPr>
          <a:r>
            <a:rPr lang="en-US" sz="700" kern="1200"/>
            <a:t>f1_score:  0.7803181113230403</a:t>
          </a:r>
          <a:endParaRPr lang="en-US" sz="700" kern="1200" dirty="0"/>
        </a:p>
      </dsp:txBody>
      <dsp:txXfrm rot="-5400000">
        <a:off x="1336512" y="3523544"/>
        <a:ext cx="2350496" cy="471848"/>
      </dsp:txXfrm>
    </dsp:sp>
    <dsp:sp modelId="{10289265-C8A8-421D-BA68-726833513F45}">
      <dsp:nvSpPr>
        <dsp:cNvPr id="0" name=""/>
        <dsp:cNvSpPr/>
      </dsp:nvSpPr>
      <dsp:spPr>
        <a:xfrm>
          <a:off x="0" y="3432655"/>
          <a:ext cx="1336512" cy="653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Playfair Display" panose="00000500000000000000" pitchFamily="2" charset="0"/>
            </a:rPr>
            <a:t>XG Boost</a:t>
          </a:r>
        </a:p>
      </dsp:txBody>
      <dsp:txXfrm>
        <a:off x="31907" y="3464562"/>
        <a:ext cx="1272698" cy="5898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A6073-481E-43FC-B104-C73E8EEA5AD9}">
      <dsp:nvSpPr>
        <dsp:cNvPr id="0" name=""/>
        <dsp:cNvSpPr/>
      </dsp:nvSpPr>
      <dsp:spPr>
        <a:xfrm>
          <a:off x="0" y="3610"/>
          <a:ext cx="4324350" cy="253884"/>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u="sng" kern="1200" dirty="0">
              <a:latin typeface="Playfair Display" panose="00000500000000000000" pitchFamily="2" charset="0"/>
            </a:rPr>
            <a:t>Model Initialization:</a:t>
          </a:r>
          <a:endParaRPr lang="en-US" sz="1000" b="1" u="sng" kern="1200" dirty="0">
            <a:latin typeface="Playfair Display" panose="00000500000000000000" pitchFamily="2" charset="0"/>
          </a:endParaRPr>
        </a:p>
      </dsp:txBody>
      <dsp:txXfrm>
        <a:off x="12394" y="16004"/>
        <a:ext cx="4299562" cy="229096"/>
      </dsp:txXfrm>
    </dsp:sp>
    <dsp:sp modelId="{715D2FC5-C4D1-49FE-9CC5-0B98CD4692C1}">
      <dsp:nvSpPr>
        <dsp:cNvPr id="0" name=""/>
        <dsp:cNvSpPr/>
      </dsp:nvSpPr>
      <dsp:spPr>
        <a:xfrm>
          <a:off x="0" y="257494"/>
          <a:ext cx="4324350" cy="15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98"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1" i="0" kern="1200" dirty="0">
              <a:latin typeface="Playfair Display" panose="00000500000000000000" pitchFamily="2" charset="0"/>
            </a:rPr>
            <a:t>Logistic regression model initialized with default hyperparameters.</a:t>
          </a:r>
          <a:endParaRPr lang="en-US" sz="900" b="1" kern="1200" dirty="0">
            <a:latin typeface="Playfair Display" panose="00000500000000000000" pitchFamily="2" charset="0"/>
          </a:endParaRPr>
        </a:p>
      </dsp:txBody>
      <dsp:txXfrm>
        <a:off x="0" y="257494"/>
        <a:ext cx="4324350" cy="158233"/>
      </dsp:txXfrm>
    </dsp:sp>
    <dsp:sp modelId="{E42427DF-34A3-4EB5-8D2D-5B445955439E}">
      <dsp:nvSpPr>
        <dsp:cNvPr id="0" name=""/>
        <dsp:cNvSpPr/>
      </dsp:nvSpPr>
      <dsp:spPr>
        <a:xfrm>
          <a:off x="0" y="415728"/>
          <a:ext cx="4324350" cy="253884"/>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u="sng" kern="1200" dirty="0">
              <a:latin typeface="Playfair Display" panose="00000500000000000000" pitchFamily="2" charset="0"/>
            </a:rPr>
            <a:t>Cross-Validation Setup:</a:t>
          </a:r>
          <a:endParaRPr lang="en-US" sz="1000" b="1" u="sng" kern="1200" dirty="0">
            <a:latin typeface="Playfair Display" panose="00000500000000000000" pitchFamily="2" charset="0"/>
          </a:endParaRPr>
        </a:p>
      </dsp:txBody>
      <dsp:txXfrm>
        <a:off x="12394" y="428122"/>
        <a:ext cx="4299562" cy="229096"/>
      </dsp:txXfrm>
    </dsp:sp>
    <dsp:sp modelId="{AC95FB88-4460-4E28-8D98-260481E3278C}">
      <dsp:nvSpPr>
        <dsp:cNvPr id="0" name=""/>
        <dsp:cNvSpPr/>
      </dsp:nvSpPr>
      <dsp:spPr>
        <a:xfrm>
          <a:off x="0" y="669612"/>
          <a:ext cx="4324350" cy="326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98"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1" i="0" kern="1200" dirty="0">
              <a:latin typeface="Playfair Display" panose="00000500000000000000" pitchFamily="2" charset="0"/>
            </a:rPr>
            <a:t>Repeated Stratified K-Fold cross-validation used with 10 splits and 3 repeats.</a:t>
          </a:r>
          <a:endParaRPr lang="en-US" sz="900" b="1" kern="1200" dirty="0">
            <a:latin typeface="Playfair Display" panose="00000500000000000000" pitchFamily="2" charset="0"/>
          </a:endParaRPr>
        </a:p>
        <a:p>
          <a:pPr marL="57150" lvl="1" indent="-57150" algn="l" defTabSz="400050">
            <a:lnSpc>
              <a:spcPct val="90000"/>
            </a:lnSpc>
            <a:spcBef>
              <a:spcPct val="0"/>
            </a:spcBef>
            <a:spcAft>
              <a:spcPct val="20000"/>
            </a:spcAft>
            <a:buChar char="•"/>
          </a:pPr>
          <a:r>
            <a:rPr lang="en-US" sz="900" b="1" i="0" kern="1200" dirty="0">
              <a:latin typeface="Playfair Display" panose="00000500000000000000" pitchFamily="2" charset="0"/>
            </a:rPr>
            <a:t>Ensures preservation of class distribution in each fold.</a:t>
          </a:r>
          <a:endParaRPr lang="en-US" sz="900" b="1" kern="1200" dirty="0">
            <a:latin typeface="Playfair Display" panose="00000500000000000000" pitchFamily="2" charset="0"/>
          </a:endParaRPr>
        </a:p>
      </dsp:txBody>
      <dsp:txXfrm>
        <a:off x="0" y="669612"/>
        <a:ext cx="4324350" cy="326675"/>
      </dsp:txXfrm>
    </dsp:sp>
    <dsp:sp modelId="{59F9115C-4AD2-465A-9D37-288423A333C8}">
      <dsp:nvSpPr>
        <dsp:cNvPr id="0" name=""/>
        <dsp:cNvSpPr/>
      </dsp:nvSpPr>
      <dsp:spPr>
        <a:xfrm>
          <a:off x="0" y="996288"/>
          <a:ext cx="4324350" cy="253884"/>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u="sng" kern="1200">
              <a:latin typeface="Playfair Display" panose="00000500000000000000" pitchFamily="2" charset="0"/>
            </a:rPr>
            <a:t>Hyperparameter Search Space:</a:t>
          </a:r>
          <a:endParaRPr lang="en-US" sz="1000" b="1" u="sng" kern="1200">
            <a:latin typeface="Playfair Display" panose="00000500000000000000" pitchFamily="2" charset="0"/>
          </a:endParaRPr>
        </a:p>
      </dsp:txBody>
      <dsp:txXfrm>
        <a:off x="12394" y="1008682"/>
        <a:ext cx="4299562" cy="229096"/>
      </dsp:txXfrm>
    </dsp:sp>
    <dsp:sp modelId="{FF72817D-E2C7-4A28-8B95-1F5E0297C9A1}">
      <dsp:nvSpPr>
        <dsp:cNvPr id="0" name=""/>
        <dsp:cNvSpPr/>
      </dsp:nvSpPr>
      <dsp:spPr>
        <a:xfrm>
          <a:off x="0" y="1250172"/>
          <a:ext cx="4324350" cy="673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98"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1" i="0" kern="1200" dirty="0">
              <a:latin typeface="Playfair Display" panose="00000500000000000000" pitchFamily="2" charset="0"/>
            </a:rPr>
            <a:t>Defined a search space for hyperparameters:</a:t>
          </a:r>
          <a:endParaRPr lang="en-US" sz="900" b="1" kern="1200" dirty="0">
            <a:latin typeface="Playfair Display" panose="00000500000000000000" pitchFamily="2" charset="0"/>
          </a:endParaRPr>
        </a:p>
        <a:p>
          <a:pPr marL="57150" lvl="1" indent="-57150" algn="l" defTabSz="400050">
            <a:lnSpc>
              <a:spcPct val="90000"/>
            </a:lnSpc>
            <a:spcBef>
              <a:spcPct val="0"/>
            </a:spcBef>
            <a:spcAft>
              <a:spcPct val="20000"/>
            </a:spcAft>
            <a:buChar char="•"/>
          </a:pPr>
          <a:r>
            <a:rPr lang="en-US" sz="900" b="1" i="0" kern="1200" dirty="0">
              <a:latin typeface="Playfair Display" panose="00000500000000000000" pitchFamily="2" charset="0"/>
            </a:rPr>
            <a:t>'solver': ['newton-cg', '</a:t>
          </a:r>
          <a:r>
            <a:rPr lang="en-US" sz="900" b="1" i="0" kern="1200" dirty="0" err="1">
              <a:latin typeface="Playfair Display" panose="00000500000000000000" pitchFamily="2" charset="0"/>
            </a:rPr>
            <a:t>lbfgs</a:t>
          </a:r>
          <a:r>
            <a:rPr lang="en-US" sz="900" b="1" i="0" kern="1200" dirty="0">
              <a:latin typeface="Playfair Display" panose="00000500000000000000" pitchFamily="2" charset="0"/>
            </a:rPr>
            <a:t>', '</a:t>
          </a:r>
          <a:r>
            <a:rPr lang="en-US" sz="900" b="1" i="0" kern="1200" dirty="0" err="1">
              <a:latin typeface="Playfair Display" panose="00000500000000000000" pitchFamily="2" charset="0"/>
            </a:rPr>
            <a:t>liblinear</a:t>
          </a:r>
          <a:r>
            <a:rPr lang="en-US" sz="900" b="1" i="0" kern="1200" dirty="0">
              <a:latin typeface="Playfair Display" panose="00000500000000000000" pitchFamily="2" charset="0"/>
            </a:rPr>
            <a:t>']</a:t>
          </a:r>
          <a:endParaRPr lang="en-US" sz="900" b="1" kern="1200" dirty="0">
            <a:latin typeface="Playfair Display" panose="00000500000000000000" pitchFamily="2" charset="0"/>
          </a:endParaRPr>
        </a:p>
        <a:p>
          <a:pPr marL="57150" lvl="1" indent="-57150" algn="l" defTabSz="400050">
            <a:lnSpc>
              <a:spcPct val="90000"/>
            </a:lnSpc>
            <a:spcBef>
              <a:spcPct val="0"/>
            </a:spcBef>
            <a:spcAft>
              <a:spcPct val="20000"/>
            </a:spcAft>
            <a:buChar char="•"/>
          </a:pPr>
          <a:r>
            <a:rPr lang="en-US" sz="900" b="1" i="0" kern="1200" dirty="0">
              <a:latin typeface="Playfair Display" panose="00000500000000000000" pitchFamily="2" charset="0"/>
            </a:rPr>
            <a:t>'penalty': ['none', 'l1', 'l2', '</a:t>
          </a:r>
          <a:r>
            <a:rPr lang="en-US" sz="900" b="1" i="0" kern="1200" dirty="0" err="1">
              <a:latin typeface="Playfair Display" panose="00000500000000000000" pitchFamily="2" charset="0"/>
            </a:rPr>
            <a:t>elasticnet</a:t>
          </a:r>
          <a:r>
            <a:rPr lang="en-US" sz="900" b="1" i="0" kern="1200" dirty="0">
              <a:latin typeface="Playfair Display" panose="00000500000000000000" pitchFamily="2" charset="0"/>
            </a:rPr>
            <a:t>']</a:t>
          </a:r>
          <a:endParaRPr lang="en-US" sz="900" b="1" kern="1200" dirty="0">
            <a:latin typeface="Playfair Display" panose="00000500000000000000" pitchFamily="2" charset="0"/>
          </a:endParaRPr>
        </a:p>
        <a:p>
          <a:pPr marL="57150" lvl="1" indent="-57150" algn="l" defTabSz="400050">
            <a:lnSpc>
              <a:spcPct val="90000"/>
            </a:lnSpc>
            <a:spcBef>
              <a:spcPct val="0"/>
            </a:spcBef>
            <a:spcAft>
              <a:spcPct val="20000"/>
            </a:spcAft>
            <a:buChar char="•"/>
          </a:pPr>
          <a:r>
            <a:rPr lang="en-US" sz="900" b="1" i="0" kern="1200" dirty="0">
              <a:latin typeface="Playfair Display" panose="00000500000000000000" pitchFamily="2" charset="0"/>
            </a:rPr>
            <a:t>'C': log-uniform distribution from 1e-5 to 1000.</a:t>
          </a:r>
          <a:endParaRPr lang="en-US" sz="900" b="1" kern="1200" dirty="0">
            <a:latin typeface="Playfair Display" panose="00000500000000000000" pitchFamily="2" charset="0"/>
          </a:endParaRPr>
        </a:p>
      </dsp:txBody>
      <dsp:txXfrm>
        <a:off x="0" y="1250172"/>
        <a:ext cx="4324350" cy="673769"/>
      </dsp:txXfrm>
    </dsp:sp>
    <dsp:sp modelId="{33E4BE2D-A6C6-4B57-ABA1-05B5E19D4AEB}">
      <dsp:nvSpPr>
        <dsp:cNvPr id="0" name=""/>
        <dsp:cNvSpPr/>
      </dsp:nvSpPr>
      <dsp:spPr>
        <a:xfrm>
          <a:off x="0" y="1923941"/>
          <a:ext cx="4324350" cy="253884"/>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u="sng" kern="1200">
              <a:latin typeface="Playfair Display" panose="00000500000000000000" pitchFamily="2" charset="0"/>
            </a:rPr>
            <a:t>Hyperparameter Search:</a:t>
          </a:r>
          <a:endParaRPr lang="en-US" sz="1000" b="1" u="sng" kern="1200" dirty="0">
            <a:latin typeface="Playfair Display" panose="00000500000000000000" pitchFamily="2" charset="0"/>
          </a:endParaRPr>
        </a:p>
      </dsp:txBody>
      <dsp:txXfrm>
        <a:off x="12394" y="1936335"/>
        <a:ext cx="4299562" cy="229096"/>
      </dsp:txXfrm>
    </dsp:sp>
    <dsp:sp modelId="{E03084E7-86F5-4FD1-A681-7A6761B95F34}">
      <dsp:nvSpPr>
        <dsp:cNvPr id="0" name=""/>
        <dsp:cNvSpPr/>
      </dsp:nvSpPr>
      <dsp:spPr>
        <a:xfrm>
          <a:off x="0" y="2177825"/>
          <a:ext cx="4324350" cy="45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98"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1" i="0" kern="1200" dirty="0">
              <a:latin typeface="Playfair Display" panose="00000500000000000000" pitchFamily="2" charset="0"/>
            </a:rPr>
            <a:t>Performed Randomized Search CV with 500 iterations.</a:t>
          </a:r>
          <a:endParaRPr lang="en-US" sz="900" b="1" kern="1200" dirty="0">
            <a:latin typeface="Playfair Display" panose="00000500000000000000" pitchFamily="2" charset="0"/>
          </a:endParaRPr>
        </a:p>
        <a:p>
          <a:pPr marL="57150" lvl="1" indent="-57150" algn="l" defTabSz="400050">
            <a:lnSpc>
              <a:spcPct val="90000"/>
            </a:lnSpc>
            <a:spcBef>
              <a:spcPct val="0"/>
            </a:spcBef>
            <a:spcAft>
              <a:spcPct val="20000"/>
            </a:spcAft>
            <a:buChar char="•"/>
          </a:pPr>
          <a:r>
            <a:rPr lang="en-US" sz="900" b="1" i="0" kern="1200" dirty="0">
              <a:latin typeface="Playfair Display" panose="00000500000000000000" pitchFamily="2" charset="0"/>
            </a:rPr>
            <a:t>Evaluated hyperparameter combinations using cross-validation with 'accuracy' scoring.</a:t>
          </a:r>
          <a:endParaRPr lang="en-US" sz="900" b="1" kern="1200" dirty="0">
            <a:latin typeface="Playfair Display" panose="00000500000000000000" pitchFamily="2" charset="0"/>
          </a:endParaRPr>
        </a:p>
      </dsp:txBody>
      <dsp:txXfrm>
        <a:off x="0" y="2177825"/>
        <a:ext cx="4324350" cy="459388"/>
      </dsp:txXfrm>
    </dsp:sp>
    <dsp:sp modelId="{AB8DA0E8-8D66-4324-8161-A91C73C21EE5}">
      <dsp:nvSpPr>
        <dsp:cNvPr id="0" name=""/>
        <dsp:cNvSpPr/>
      </dsp:nvSpPr>
      <dsp:spPr>
        <a:xfrm>
          <a:off x="0" y="2637213"/>
          <a:ext cx="4324350" cy="253884"/>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u="sng" kern="1200" dirty="0">
              <a:latin typeface="Playfair Display" panose="00000500000000000000" pitchFamily="2" charset="0"/>
            </a:rPr>
            <a:t>Best Hyperparameters</a:t>
          </a:r>
        </a:p>
      </dsp:txBody>
      <dsp:txXfrm>
        <a:off x="12394" y="2649607"/>
        <a:ext cx="4299562" cy="229096"/>
      </dsp:txXfrm>
    </dsp:sp>
    <dsp:sp modelId="{1A8E2894-8373-499B-A1DA-B924505927C4}">
      <dsp:nvSpPr>
        <dsp:cNvPr id="0" name=""/>
        <dsp:cNvSpPr/>
      </dsp:nvSpPr>
      <dsp:spPr>
        <a:xfrm>
          <a:off x="0" y="2891097"/>
          <a:ext cx="4324350" cy="1012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98"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1" kern="1200" dirty="0">
              <a:latin typeface="Playfair Display" panose="00000500000000000000" pitchFamily="2" charset="0"/>
            </a:rPr>
            <a:t>Best Score: 0.8045796394799054</a:t>
          </a:r>
        </a:p>
        <a:p>
          <a:pPr marL="57150" lvl="1" indent="-57150" algn="l" defTabSz="400050">
            <a:lnSpc>
              <a:spcPct val="90000"/>
            </a:lnSpc>
            <a:spcBef>
              <a:spcPct val="0"/>
            </a:spcBef>
            <a:spcAft>
              <a:spcPct val="20000"/>
            </a:spcAft>
            <a:buChar char="•"/>
          </a:pPr>
          <a:r>
            <a:rPr lang="en-US" sz="900" b="1" kern="1200" dirty="0">
              <a:latin typeface="Playfair Display" panose="00000500000000000000" pitchFamily="2" charset="0"/>
            </a:rPr>
            <a:t>Best Hyperparameters: {'C': 105.95953102146522, 'penalty': 'l2', 'solver': '</a:t>
          </a:r>
          <a:r>
            <a:rPr lang="en-US" sz="900" b="1" kern="1200" dirty="0" err="1">
              <a:latin typeface="Playfair Display" panose="00000500000000000000" pitchFamily="2" charset="0"/>
            </a:rPr>
            <a:t>liblinear</a:t>
          </a:r>
          <a:r>
            <a:rPr lang="en-US" sz="900" b="1" kern="1200" dirty="0">
              <a:latin typeface="Playfair Display" panose="00000500000000000000" pitchFamily="2" charset="0"/>
            </a:rPr>
            <a:t>'}</a:t>
          </a:r>
        </a:p>
        <a:p>
          <a:pPr marL="57150" lvl="1" indent="-57150" algn="l" defTabSz="400050">
            <a:lnSpc>
              <a:spcPct val="90000"/>
            </a:lnSpc>
            <a:spcBef>
              <a:spcPct val="0"/>
            </a:spcBef>
            <a:spcAft>
              <a:spcPct val="20000"/>
            </a:spcAft>
            <a:buChar char="•"/>
          </a:pPr>
          <a:r>
            <a:rPr lang="en-US" sz="900" b="1" kern="1200" dirty="0">
              <a:latin typeface="Playfair Display" panose="00000500000000000000" pitchFamily="2" charset="0"/>
            </a:rPr>
            <a:t>Logistic Regression Classification</a:t>
          </a:r>
        </a:p>
        <a:p>
          <a:pPr marL="57150" lvl="1" indent="-57150" algn="l" defTabSz="400050">
            <a:lnSpc>
              <a:spcPct val="90000"/>
            </a:lnSpc>
            <a:spcBef>
              <a:spcPct val="0"/>
            </a:spcBef>
            <a:spcAft>
              <a:spcPct val="20000"/>
            </a:spcAft>
            <a:buChar char="•"/>
          </a:pPr>
          <a:r>
            <a:rPr lang="en-US" sz="900" b="1" kern="1200" dirty="0">
              <a:latin typeface="Playfair Display" panose="00000500000000000000" pitchFamily="2" charset="0"/>
            </a:rPr>
            <a:t>accuracy:  0.8031235210601041</a:t>
          </a:r>
        </a:p>
        <a:p>
          <a:pPr marL="57150" lvl="1" indent="-57150" algn="l" defTabSz="400050">
            <a:lnSpc>
              <a:spcPct val="90000"/>
            </a:lnSpc>
            <a:spcBef>
              <a:spcPct val="0"/>
            </a:spcBef>
            <a:spcAft>
              <a:spcPct val="20000"/>
            </a:spcAft>
            <a:buChar char="•"/>
          </a:pPr>
          <a:r>
            <a:rPr lang="en-US" sz="900" b="1" kern="1200" dirty="0">
              <a:latin typeface="Playfair Display" panose="00000500000000000000" pitchFamily="2" charset="0"/>
            </a:rPr>
            <a:t>precision:  0.6407185628742516</a:t>
          </a:r>
        </a:p>
        <a:p>
          <a:pPr marL="57150" lvl="1" indent="-57150" algn="l" defTabSz="400050">
            <a:lnSpc>
              <a:spcPct val="90000"/>
            </a:lnSpc>
            <a:spcBef>
              <a:spcPct val="0"/>
            </a:spcBef>
            <a:spcAft>
              <a:spcPct val="20000"/>
            </a:spcAft>
            <a:buChar char="•"/>
          </a:pPr>
          <a:r>
            <a:rPr lang="en-US" sz="900" b="1" kern="1200" dirty="0">
              <a:latin typeface="Playfair Display" panose="00000500000000000000" pitchFamily="2" charset="0"/>
            </a:rPr>
            <a:t>recall:  0.5763016157989228</a:t>
          </a:r>
        </a:p>
        <a:p>
          <a:pPr marL="57150" lvl="1" indent="-57150" algn="l" defTabSz="400050">
            <a:lnSpc>
              <a:spcPct val="90000"/>
            </a:lnSpc>
            <a:spcBef>
              <a:spcPct val="0"/>
            </a:spcBef>
            <a:spcAft>
              <a:spcPct val="20000"/>
            </a:spcAft>
            <a:buChar char="•"/>
          </a:pPr>
          <a:r>
            <a:rPr lang="en-US" sz="900" b="1" kern="1200" dirty="0">
              <a:latin typeface="Playfair Display" panose="00000500000000000000" pitchFamily="2" charset="0"/>
            </a:rPr>
            <a:t>f1_score:  0.7996532493520713</a:t>
          </a:r>
        </a:p>
        <a:p>
          <a:pPr marL="57150" lvl="1" indent="-57150" algn="l" defTabSz="400050">
            <a:lnSpc>
              <a:spcPct val="90000"/>
            </a:lnSpc>
            <a:spcBef>
              <a:spcPct val="0"/>
            </a:spcBef>
            <a:spcAft>
              <a:spcPct val="20000"/>
            </a:spcAft>
            <a:buChar char="•"/>
          </a:pPr>
          <a:endParaRPr lang="en-US" sz="900" b="1" kern="1200" dirty="0">
            <a:latin typeface="Playfair Display" panose="00000500000000000000" pitchFamily="2" charset="0"/>
          </a:endParaRPr>
        </a:p>
      </dsp:txBody>
      <dsp:txXfrm>
        <a:off x="0" y="2891097"/>
        <a:ext cx="4324350" cy="10124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A9531-0B0E-4F21-BA5D-1C93CBE54954}">
      <dsp:nvSpPr>
        <dsp:cNvPr id="0" name=""/>
        <dsp:cNvSpPr/>
      </dsp:nvSpPr>
      <dsp:spPr>
        <a:xfrm>
          <a:off x="0" y="3027083"/>
          <a:ext cx="343405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41F11-70E7-49E5-BB90-24372F220919}">
      <dsp:nvSpPr>
        <dsp:cNvPr id="0" name=""/>
        <dsp:cNvSpPr/>
      </dsp:nvSpPr>
      <dsp:spPr>
        <a:xfrm>
          <a:off x="0" y="2083607"/>
          <a:ext cx="343405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46285-5BCF-4965-A33A-0DE8891FF73B}">
      <dsp:nvSpPr>
        <dsp:cNvPr id="0" name=""/>
        <dsp:cNvSpPr/>
      </dsp:nvSpPr>
      <dsp:spPr>
        <a:xfrm>
          <a:off x="0" y="561659"/>
          <a:ext cx="343405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B1D4D7-1D5B-4E22-A9AF-85F62E866951}">
      <dsp:nvSpPr>
        <dsp:cNvPr id="0" name=""/>
        <dsp:cNvSpPr/>
      </dsp:nvSpPr>
      <dsp:spPr>
        <a:xfrm>
          <a:off x="892853" y="665"/>
          <a:ext cx="2541197" cy="560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444500">
            <a:lnSpc>
              <a:spcPct val="90000"/>
            </a:lnSpc>
            <a:spcBef>
              <a:spcPct val="0"/>
            </a:spcBef>
            <a:spcAft>
              <a:spcPct val="35000"/>
            </a:spcAft>
            <a:buNone/>
          </a:pPr>
          <a:r>
            <a:rPr lang="en-US" sz="1000" b="0" i="0" kern="1200" dirty="0">
              <a:latin typeface="Playfair Display" panose="00000500000000000000" pitchFamily="2" charset="0"/>
            </a:rPr>
            <a:t>Use the App to predict churn probabilities</a:t>
          </a:r>
          <a:endParaRPr lang="en-US" sz="1000" kern="1200" dirty="0">
            <a:latin typeface="Playfair Display" panose="00000500000000000000" pitchFamily="2" charset="0"/>
          </a:endParaRPr>
        </a:p>
      </dsp:txBody>
      <dsp:txXfrm>
        <a:off x="892853" y="665"/>
        <a:ext cx="2541197" cy="560994"/>
      </dsp:txXfrm>
    </dsp:sp>
    <dsp:sp modelId="{91E92A3C-3D10-4E32-BCEE-6CC457631A38}">
      <dsp:nvSpPr>
        <dsp:cNvPr id="0" name=""/>
        <dsp:cNvSpPr/>
      </dsp:nvSpPr>
      <dsp:spPr>
        <a:xfrm>
          <a:off x="0" y="665"/>
          <a:ext cx="892853" cy="56099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Playfair Display" panose="00000500000000000000" pitchFamily="2" charset="0"/>
            </a:rPr>
            <a:t>Customer Segmentation</a:t>
          </a:r>
        </a:p>
      </dsp:txBody>
      <dsp:txXfrm>
        <a:off x="27390" y="28055"/>
        <a:ext cx="838073" cy="533604"/>
      </dsp:txXfrm>
    </dsp:sp>
    <dsp:sp modelId="{D98E76D4-1D4F-4E03-9F3D-9A41F2CB22B3}">
      <dsp:nvSpPr>
        <dsp:cNvPr id="0" name=""/>
        <dsp:cNvSpPr/>
      </dsp:nvSpPr>
      <dsp:spPr>
        <a:xfrm>
          <a:off x="0" y="561659"/>
          <a:ext cx="3434050" cy="81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a:latin typeface="Playfair Display" panose="00000500000000000000" pitchFamily="2" charset="0"/>
            </a:rPr>
            <a:t>Engage with your customers. </a:t>
          </a:r>
          <a:endParaRPr lang="en-US" sz="1000" kern="1200" dirty="0">
            <a:latin typeface="Playfair Display" panose="00000500000000000000" pitchFamily="2" charset="0"/>
          </a:endParaRPr>
        </a:p>
        <a:p>
          <a:pPr marL="57150" lvl="1" indent="-57150" algn="l" defTabSz="444500">
            <a:lnSpc>
              <a:spcPct val="90000"/>
            </a:lnSpc>
            <a:spcBef>
              <a:spcPct val="0"/>
            </a:spcBef>
            <a:spcAft>
              <a:spcPct val="15000"/>
            </a:spcAft>
            <a:buChar char="•"/>
          </a:pPr>
          <a:r>
            <a:rPr lang="en-US" sz="1000" b="0" i="0" kern="1200" dirty="0">
              <a:latin typeface="Playfair Display" panose="00000500000000000000" pitchFamily="2" charset="0"/>
            </a:rPr>
            <a:t>Define your most valuable customers</a:t>
          </a:r>
          <a:endParaRPr lang="en-US" sz="1000" kern="1200" dirty="0">
            <a:latin typeface="Playfair Display" panose="00000500000000000000" pitchFamily="2" charset="0"/>
          </a:endParaRPr>
        </a:p>
        <a:p>
          <a:pPr marL="57150" lvl="1" indent="-57150" algn="l" defTabSz="444500">
            <a:lnSpc>
              <a:spcPct val="90000"/>
            </a:lnSpc>
            <a:spcBef>
              <a:spcPct val="0"/>
            </a:spcBef>
            <a:spcAft>
              <a:spcPct val="15000"/>
            </a:spcAft>
            <a:buChar char="•"/>
          </a:pPr>
          <a:r>
            <a:rPr lang="en-US" sz="1000" b="0" i="0" kern="1200" dirty="0">
              <a:latin typeface="Playfair Display" panose="00000500000000000000" pitchFamily="2" charset="0"/>
            </a:rPr>
            <a:t>Customers can be divided into subgroups based on their lifecycle stage, needs, used solutions, level of engagement monetary value, or basic information</a:t>
          </a:r>
          <a:endParaRPr lang="en-US" sz="1000" kern="1200" dirty="0">
            <a:latin typeface="Playfair Display" panose="00000500000000000000" pitchFamily="2" charset="0"/>
          </a:endParaRPr>
        </a:p>
      </dsp:txBody>
      <dsp:txXfrm>
        <a:off x="0" y="561659"/>
        <a:ext cx="3434050" cy="818602"/>
      </dsp:txXfrm>
    </dsp:sp>
    <dsp:sp modelId="{F9520A4B-8058-47D2-9631-BF3E0947307C}">
      <dsp:nvSpPr>
        <dsp:cNvPr id="0" name=""/>
        <dsp:cNvSpPr/>
      </dsp:nvSpPr>
      <dsp:spPr>
        <a:xfrm>
          <a:off x="892853" y="1475059"/>
          <a:ext cx="2541197" cy="560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444500">
            <a:lnSpc>
              <a:spcPct val="90000"/>
            </a:lnSpc>
            <a:spcBef>
              <a:spcPct val="0"/>
            </a:spcBef>
            <a:spcAft>
              <a:spcPct val="35000"/>
            </a:spcAft>
            <a:buNone/>
          </a:pPr>
          <a:r>
            <a:rPr lang="en-US" sz="1000" b="0" i="0" kern="1200" dirty="0">
              <a:latin typeface="Playfair Display" panose="00000500000000000000" pitchFamily="2" charset="0"/>
            </a:rPr>
            <a:t>Learning the relationship between observations made</a:t>
          </a:r>
          <a:endParaRPr lang="en-US" sz="1000" kern="1200" dirty="0">
            <a:latin typeface="Playfair Display" panose="00000500000000000000" pitchFamily="2" charset="0"/>
          </a:endParaRPr>
        </a:p>
      </dsp:txBody>
      <dsp:txXfrm>
        <a:off x="892853" y="1475059"/>
        <a:ext cx="2541197" cy="560994"/>
      </dsp:txXfrm>
    </dsp:sp>
    <dsp:sp modelId="{5F5C3D8D-B68D-4A5C-9545-E97C7A29A3CD}">
      <dsp:nvSpPr>
        <dsp:cNvPr id="0" name=""/>
        <dsp:cNvSpPr/>
      </dsp:nvSpPr>
      <dsp:spPr>
        <a:xfrm>
          <a:off x="0" y="1515653"/>
          <a:ext cx="892853" cy="56099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Playfair Display" panose="00000500000000000000" pitchFamily="2" charset="0"/>
            </a:rPr>
            <a:t>Observation Window</a:t>
          </a:r>
        </a:p>
      </dsp:txBody>
      <dsp:txXfrm>
        <a:off x="27390" y="1543043"/>
        <a:ext cx="838073" cy="533604"/>
      </dsp:txXfrm>
    </dsp:sp>
    <dsp:sp modelId="{6A5B280E-1125-4A2E-ACC3-A5BD9DAEBAD6}">
      <dsp:nvSpPr>
        <dsp:cNvPr id="0" name=""/>
        <dsp:cNvSpPr/>
      </dsp:nvSpPr>
      <dsp:spPr>
        <a:xfrm>
          <a:off x="0" y="2059165"/>
          <a:ext cx="3434050" cy="457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a:latin typeface="Playfair Display" panose="00000500000000000000" pitchFamily="2" charset="0"/>
            </a:rPr>
            <a:t>Customer event history V/S Response window</a:t>
          </a:r>
        </a:p>
        <a:p>
          <a:pPr marL="57150" lvl="1" indent="-57150" algn="l" defTabSz="444500">
            <a:lnSpc>
              <a:spcPct val="90000"/>
            </a:lnSpc>
            <a:spcBef>
              <a:spcPct val="0"/>
            </a:spcBef>
            <a:spcAft>
              <a:spcPct val="15000"/>
            </a:spcAft>
            <a:buChar char="•"/>
          </a:pPr>
          <a:r>
            <a:rPr lang="en-US" sz="1000" b="0" i="0" kern="1200" dirty="0">
              <a:latin typeface="Playfair Display" panose="00000500000000000000" pitchFamily="2" charset="0"/>
            </a:rPr>
            <a:t>Flaunt your competitive advantage</a:t>
          </a:r>
        </a:p>
      </dsp:txBody>
      <dsp:txXfrm>
        <a:off x="0" y="2059165"/>
        <a:ext cx="3434050" cy="457301"/>
      </dsp:txXfrm>
    </dsp:sp>
    <dsp:sp modelId="{8B8F3AD9-2732-4C6C-8DDA-0E0A56CD1BA2}">
      <dsp:nvSpPr>
        <dsp:cNvPr id="0" name=""/>
        <dsp:cNvSpPr/>
      </dsp:nvSpPr>
      <dsp:spPr>
        <a:xfrm>
          <a:off x="892853" y="2458024"/>
          <a:ext cx="2541197" cy="560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444500">
            <a:lnSpc>
              <a:spcPct val="90000"/>
            </a:lnSpc>
            <a:spcBef>
              <a:spcPct val="0"/>
            </a:spcBef>
            <a:spcAft>
              <a:spcPct val="35000"/>
            </a:spcAft>
            <a:buNone/>
          </a:pPr>
          <a:r>
            <a:rPr lang="en-US" sz="1000" b="0" kern="1200" dirty="0">
              <a:latin typeface="Playfair Display" panose="00000500000000000000" pitchFamily="2" charset="0"/>
            </a:rPr>
            <a:t>Perks for long term contracts</a:t>
          </a:r>
        </a:p>
      </dsp:txBody>
      <dsp:txXfrm>
        <a:off x="892853" y="2458024"/>
        <a:ext cx="2541197" cy="560994"/>
      </dsp:txXfrm>
    </dsp:sp>
    <dsp:sp modelId="{B265E6FE-90E0-4A0A-82D9-F76459A5B80B}">
      <dsp:nvSpPr>
        <dsp:cNvPr id="0" name=""/>
        <dsp:cNvSpPr/>
      </dsp:nvSpPr>
      <dsp:spPr>
        <a:xfrm>
          <a:off x="0" y="2458024"/>
          <a:ext cx="892853" cy="56099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b="1" i="0" kern="1200" dirty="0">
              <a:latin typeface="Playfair Display" panose="00000500000000000000" pitchFamily="2" charset="0"/>
            </a:rPr>
            <a:t>Pain areas</a:t>
          </a:r>
          <a:endParaRPr lang="en-US" sz="1100" b="1" kern="1200" dirty="0">
            <a:latin typeface="Playfair Display" panose="00000500000000000000" pitchFamily="2" charset="0"/>
          </a:endParaRPr>
        </a:p>
      </dsp:txBody>
      <dsp:txXfrm>
        <a:off x="27390" y="2485414"/>
        <a:ext cx="838073" cy="533604"/>
      </dsp:txXfrm>
    </dsp:sp>
    <dsp:sp modelId="{F576E7C4-C04B-46E8-9B22-8AD3FFA6009A}">
      <dsp:nvSpPr>
        <dsp:cNvPr id="0" name=""/>
        <dsp:cNvSpPr/>
      </dsp:nvSpPr>
      <dsp:spPr>
        <a:xfrm>
          <a:off x="0" y="3016318"/>
          <a:ext cx="3434050" cy="479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b="0" kern="1200" dirty="0">
              <a:latin typeface="Playfair Display" panose="00000500000000000000" pitchFamily="2" charset="0"/>
            </a:rPr>
            <a:t>Alternate cheaper plans</a:t>
          </a:r>
        </a:p>
        <a:p>
          <a:pPr marL="57150" lvl="1" indent="-57150" algn="l" defTabSz="444500">
            <a:lnSpc>
              <a:spcPct val="90000"/>
            </a:lnSpc>
            <a:spcBef>
              <a:spcPct val="0"/>
            </a:spcBef>
            <a:spcAft>
              <a:spcPct val="15000"/>
            </a:spcAft>
            <a:buChar char="•"/>
          </a:pPr>
          <a:r>
            <a:rPr lang="en-US" sz="1000" b="0" kern="1200" dirty="0">
              <a:latin typeface="Playfair Display" panose="00000500000000000000" pitchFamily="2" charset="0"/>
            </a:rPr>
            <a:t>Competitive pricing</a:t>
          </a:r>
        </a:p>
      </dsp:txBody>
      <dsp:txXfrm>
        <a:off x="0" y="3016318"/>
        <a:ext cx="3434050" cy="4797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51b28ef904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51b28ef90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baebcbc7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baebcbc7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1b28ef904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1b28ef90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51b28ef904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51b28ef904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baebcbc7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baebcbc7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91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1b28ef904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51b28ef90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1b28ef90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1b28ef90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0"/>
        <p:cNvGrpSpPr/>
        <p:nvPr/>
      </p:nvGrpSpPr>
      <p:grpSpPr>
        <a:xfrm>
          <a:off x="0" y="0"/>
          <a:ext cx="0" cy="0"/>
          <a:chOff x="0" y="0"/>
          <a:chExt cx="0" cy="0"/>
        </a:xfrm>
      </p:grpSpPr>
      <p:sp>
        <p:nvSpPr>
          <p:cNvPr id="11" name="Google Shape;11;p2"/>
          <p:cNvSpPr/>
          <p:nvPr/>
        </p:nvSpPr>
        <p:spPr>
          <a:xfrm>
            <a:off x="410325" y="414175"/>
            <a:ext cx="8312400" cy="4248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519908" y="1430375"/>
            <a:ext cx="81153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519900" y="3519925"/>
            <a:ext cx="8115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28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15" name="Google Shape;15;p2"/>
          <p:cNvGrpSpPr/>
          <p:nvPr/>
        </p:nvGrpSpPr>
        <p:grpSpPr>
          <a:xfrm>
            <a:off x="3870830" y="414175"/>
            <a:ext cx="1386058" cy="732000"/>
            <a:chOff x="3582525" y="414175"/>
            <a:chExt cx="1960478" cy="732000"/>
          </a:xfrm>
        </p:grpSpPr>
        <p:sp>
          <p:nvSpPr>
            <p:cNvPr id="16" name="Google Shape;16;p2"/>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p:nvPr/>
        </p:nvSpPr>
        <p:spPr>
          <a:xfrm rot="5400000">
            <a:off x="-755550" y="482737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accent2"/>
                </a:solidFill>
                <a:latin typeface="Barlow Condensed"/>
                <a:ea typeface="Barlow Condensed"/>
                <a:cs typeface="Barlow Condensed"/>
                <a:sym typeface="Barlow Condensed"/>
              </a:rPr>
              <a:t>SLIDESMANIA.COM</a:t>
            </a:r>
            <a:endParaRPr sz="1000">
              <a:solidFill>
                <a:schemeClr val="accent2"/>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p:nvPr/>
        </p:nvSpPr>
        <p:spPr>
          <a:xfrm>
            <a:off x="410325" y="414175"/>
            <a:ext cx="8312400" cy="4248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29" name="Google Shape;29;p4"/>
          <p:cNvGrpSpPr/>
          <p:nvPr/>
        </p:nvGrpSpPr>
        <p:grpSpPr>
          <a:xfrm rot="8100000">
            <a:off x="-84487" y="319427"/>
            <a:ext cx="1518240" cy="731993"/>
            <a:chOff x="3582525" y="414175"/>
            <a:chExt cx="1960478" cy="732000"/>
          </a:xfrm>
        </p:grpSpPr>
        <p:sp>
          <p:nvSpPr>
            <p:cNvPr id="30" name="Google Shape;30;p4"/>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4"/>
          <p:cNvGrpSpPr/>
          <p:nvPr/>
        </p:nvGrpSpPr>
        <p:grpSpPr>
          <a:xfrm rot="-2700000">
            <a:off x="7704458" y="4029581"/>
            <a:ext cx="1518240" cy="731993"/>
            <a:chOff x="3582525" y="414175"/>
            <a:chExt cx="1960478" cy="732000"/>
          </a:xfrm>
        </p:grpSpPr>
        <p:sp>
          <p:nvSpPr>
            <p:cNvPr id="33" name="Google Shape;33;p4"/>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901550" y="2150850"/>
            <a:ext cx="7368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04"/>
        <p:cNvGrpSpPr/>
        <p:nvPr/>
      </p:nvGrpSpPr>
      <p:grpSpPr>
        <a:xfrm>
          <a:off x="0" y="0"/>
          <a:ext cx="0" cy="0"/>
          <a:chOff x="0" y="0"/>
          <a:chExt cx="0" cy="0"/>
        </a:xfrm>
      </p:grpSpPr>
      <p:sp>
        <p:nvSpPr>
          <p:cNvPr id="105" name="Google Shape;105;p10"/>
          <p:cNvSpPr/>
          <p:nvPr/>
        </p:nvSpPr>
        <p:spPr>
          <a:xfrm>
            <a:off x="223200" y="228000"/>
            <a:ext cx="8700000" cy="4656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06" name="Google Shape;106;p10"/>
          <p:cNvGrpSpPr/>
          <p:nvPr/>
        </p:nvGrpSpPr>
        <p:grpSpPr>
          <a:xfrm>
            <a:off x="3870830" y="223200"/>
            <a:ext cx="1386058" cy="732000"/>
            <a:chOff x="3582525" y="414175"/>
            <a:chExt cx="1960478" cy="732000"/>
          </a:xfrm>
        </p:grpSpPr>
        <p:sp>
          <p:nvSpPr>
            <p:cNvPr id="107" name="Google Shape;107;p10"/>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0"/>
          <p:cNvSpPr txBox="1">
            <a:spLocks noGrp="1"/>
          </p:cNvSpPr>
          <p:nvPr>
            <p:ph type="title"/>
          </p:nvPr>
        </p:nvSpPr>
        <p:spPr>
          <a:xfrm>
            <a:off x="595200" y="921275"/>
            <a:ext cx="78774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10" name="Google Shape;110;p10"/>
          <p:cNvSpPr txBox="1">
            <a:spLocks noGrp="1"/>
          </p:cNvSpPr>
          <p:nvPr>
            <p:ph type="body" idx="1"/>
          </p:nvPr>
        </p:nvSpPr>
        <p:spPr>
          <a:xfrm>
            <a:off x="595200" y="1692000"/>
            <a:ext cx="7877400" cy="2773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111" name="Google Shape;11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12" name="Google Shape;112;p10"/>
          <p:cNvSpPr txBox="1"/>
          <p:nvPr/>
        </p:nvSpPr>
        <p:spPr>
          <a:xfrm rot="5400000">
            <a:off x="-755550" y="482737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accent2"/>
                </a:solidFill>
                <a:latin typeface="Barlow Condensed"/>
                <a:ea typeface="Barlow Condensed"/>
                <a:cs typeface="Barlow Condensed"/>
                <a:sym typeface="Barlow Condensed"/>
              </a:rPr>
              <a:t>SLIDESMANIA.COM</a:t>
            </a:r>
            <a:endParaRPr sz="1000">
              <a:solidFill>
                <a:schemeClr val="accent2"/>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3"/>
        <p:cNvGrpSpPr/>
        <p:nvPr/>
      </p:nvGrpSpPr>
      <p:grpSpPr>
        <a:xfrm>
          <a:off x="0" y="0"/>
          <a:ext cx="0" cy="0"/>
          <a:chOff x="0" y="0"/>
          <a:chExt cx="0" cy="0"/>
        </a:xfrm>
      </p:grpSpPr>
      <p:sp>
        <p:nvSpPr>
          <p:cNvPr id="134" name="Google Shape;134;p13"/>
          <p:cNvSpPr/>
          <p:nvPr/>
        </p:nvSpPr>
        <p:spPr>
          <a:xfrm>
            <a:off x="223200" y="228000"/>
            <a:ext cx="8700000" cy="4656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35" name="Google Shape;135;p13"/>
          <p:cNvGrpSpPr/>
          <p:nvPr/>
        </p:nvGrpSpPr>
        <p:grpSpPr>
          <a:xfrm>
            <a:off x="3870830" y="223200"/>
            <a:ext cx="1386058" cy="732000"/>
            <a:chOff x="3582525" y="414175"/>
            <a:chExt cx="1960478" cy="732000"/>
          </a:xfrm>
        </p:grpSpPr>
        <p:sp>
          <p:nvSpPr>
            <p:cNvPr id="136" name="Google Shape;136;p13"/>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3"/>
          <p:cNvSpPr txBox="1">
            <a:spLocks noGrp="1"/>
          </p:cNvSpPr>
          <p:nvPr>
            <p:ph type="title"/>
          </p:nvPr>
        </p:nvSpPr>
        <p:spPr>
          <a:xfrm>
            <a:off x="311700" y="9784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9" name="Google Shape;13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0"/>
        <p:cNvGrpSpPr/>
        <p:nvPr/>
      </p:nvGrpSpPr>
      <p:grpSpPr>
        <a:xfrm>
          <a:off x="0" y="0"/>
          <a:ext cx="0" cy="0"/>
          <a:chOff x="0" y="0"/>
          <a:chExt cx="0" cy="0"/>
        </a:xfrm>
      </p:grpSpPr>
      <p:sp>
        <p:nvSpPr>
          <p:cNvPr id="141" name="Google Shape;141;p14"/>
          <p:cNvSpPr/>
          <p:nvPr/>
        </p:nvSpPr>
        <p:spPr>
          <a:xfrm>
            <a:off x="223200" y="228000"/>
            <a:ext cx="8700000" cy="4656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42" name="Google Shape;142;p14"/>
          <p:cNvGrpSpPr/>
          <p:nvPr/>
        </p:nvGrpSpPr>
        <p:grpSpPr>
          <a:xfrm>
            <a:off x="3870830" y="223200"/>
            <a:ext cx="1386058" cy="732000"/>
            <a:chOff x="3582525" y="414175"/>
            <a:chExt cx="1960478" cy="732000"/>
          </a:xfrm>
        </p:grpSpPr>
        <p:sp>
          <p:nvSpPr>
            <p:cNvPr id="143" name="Google Shape;143;p14"/>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4"/>
          <p:cNvSpPr txBox="1">
            <a:spLocks noGrp="1"/>
          </p:cNvSpPr>
          <p:nvPr>
            <p:ph type="title"/>
          </p:nvPr>
        </p:nvSpPr>
        <p:spPr>
          <a:xfrm>
            <a:off x="671700" y="891600"/>
            <a:ext cx="3355500" cy="651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46" name="Google Shape;146;p14"/>
          <p:cNvSpPr txBox="1">
            <a:spLocks noGrp="1"/>
          </p:cNvSpPr>
          <p:nvPr>
            <p:ph type="body" idx="1"/>
          </p:nvPr>
        </p:nvSpPr>
        <p:spPr>
          <a:xfrm>
            <a:off x="671700" y="1610082"/>
            <a:ext cx="3355500" cy="2739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147" name="Google Shape;14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490250" y="557100"/>
            <a:ext cx="8164200" cy="3984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0" name="Google Shape;150;p15"/>
          <p:cNvSpPr/>
          <p:nvPr/>
        </p:nvSpPr>
        <p:spPr>
          <a:xfrm>
            <a:off x="410325" y="414175"/>
            <a:ext cx="8312400" cy="4248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51" name="Google Shape;151;p15"/>
          <p:cNvGrpSpPr/>
          <p:nvPr/>
        </p:nvGrpSpPr>
        <p:grpSpPr>
          <a:xfrm rot="8100000">
            <a:off x="-84487" y="319427"/>
            <a:ext cx="1518240" cy="731993"/>
            <a:chOff x="3582525" y="414175"/>
            <a:chExt cx="1960478" cy="732000"/>
          </a:xfrm>
        </p:grpSpPr>
        <p:sp>
          <p:nvSpPr>
            <p:cNvPr id="152" name="Google Shape;152;p15"/>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5"/>
          <p:cNvGrpSpPr/>
          <p:nvPr/>
        </p:nvGrpSpPr>
        <p:grpSpPr>
          <a:xfrm rot="-2700000">
            <a:off x="7704458" y="4029581"/>
            <a:ext cx="1518240" cy="731993"/>
            <a:chOff x="3582525" y="414175"/>
            <a:chExt cx="1960478" cy="732000"/>
          </a:xfrm>
        </p:grpSpPr>
        <p:sp>
          <p:nvSpPr>
            <p:cNvPr id="155" name="Google Shape;155;p15"/>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58" name="Google Shape;158;p15"/>
          <p:cNvSpPr txBox="1"/>
          <p:nvPr/>
        </p:nvSpPr>
        <p:spPr>
          <a:xfrm rot="5400000">
            <a:off x="-755550" y="482737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accent2"/>
                </a:solidFill>
                <a:latin typeface="Barlow Condensed"/>
                <a:ea typeface="Barlow Condensed"/>
                <a:cs typeface="Barlow Condensed"/>
                <a:sym typeface="Barlow Condensed"/>
              </a:rPr>
              <a:t>SLIDESMANIA.COM</a:t>
            </a:r>
            <a:endParaRPr sz="1000">
              <a:solidFill>
                <a:schemeClr val="accent2"/>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sp>
        <p:nvSpPr>
          <p:cNvPr id="160" name="Google Shape;160;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223200" y="228000"/>
            <a:ext cx="8700000" cy="4656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62" name="Google Shape;162;p16"/>
          <p:cNvGrpSpPr/>
          <p:nvPr/>
        </p:nvGrpSpPr>
        <p:grpSpPr>
          <a:xfrm>
            <a:off x="3870830" y="223200"/>
            <a:ext cx="1386058" cy="732000"/>
            <a:chOff x="3582525" y="414175"/>
            <a:chExt cx="1960478" cy="732000"/>
          </a:xfrm>
        </p:grpSpPr>
        <p:sp>
          <p:nvSpPr>
            <p:cNvPr id="163" name="Google Shape;163;p16"/>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6"/>
          <p:cNvSpPr txBox="1">
            <a:spLocks noGrp="1"/>
          </p:cNvSpPr>
          <p:nvPr>
            <p:ph type="title"/>
          </p:nvPr>
        </p:nvSpPr>
        <p:spPr>
          <a:xfrm>
            <a:off x="3417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6" name="Google Shape;166;p16"/>
          <p:cNvSpPr txBox="1">
            <a:spLocks noGrp="1"/>
          </p:cNvSpPr>
          <p:nvPr>
            <p:ph type="subTitle" idx="1"/>
          </p:nvPr>
        </p:nvSpPr>
        <p:spPr>
          <a:xfrm>
            <a:off x="3417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7" name="Google Shape;167;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8" name="Google Shape;1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8"/>
        <p:cNvGrpSpPr/>
        <p:nvPr/>
      </p:nvGrpSpPr>
      <p:grpSpPr>
        <a:xfrm>
          <a:off x="0" y="0"/>
          <a:ext cx="0" cy="0"/>
          <a:chOff x="0" y="0"/>
          <a:chExt cx="0" cy="0"/>
        </a:xfrm>
      </p:grpSpPr>
      <p:sp>
        <p:nvSpPr>
          <p:cNvPr id="179" name="Google Shape;179;p18"/>
          <p:cNvSpPr/>
          <p:nvPr/>
        </p:nvSpPr>
        <p:spPr>
          <a:xfrm>
            <a:off x="223200" y="228000"/>
            <a:ext cx="8700000" cy="4656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80" name="Google Shape;180;p18"/>
          <p:cNvGrpSpPr/>
          <p:nvPr/>
        </p:nvGrpSpPr>
        <p:grpSpPr>
          <a:xfrm>
            <a:off x="3870830" y="223200"/>
            <a:ext cx="1386058" cy="732000"/>
            <a:chOff x="3582525" y="414175"/>
            <a:chExt cx="1960478" cy="732000"/>
          </a:xfrm>
        </p:grpSpPr>
        <p:sp>
          <p:nvSpPr>
            <p:cNvPr id="181" name="Google Shape;181;p18"/>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84" name="Google Shape;18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9"/>
          <p:cNvSpPr/>
          <p:nvPr/>
        </p:nvSpPr>
        <p:spPr>
          <a:xfrm>
            <a:off x="223200" y="228000"/>
            <a:ext cx="8700000" cy="4656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87" name="Google Shape;187;p19"/>
          <p:cNvGrpSpPr/>
          <p:nvPr/>
        </p:nvGrpSpPr>
        <p:grpSpPr>
          <a:xfrm>
            <a:off x="3870830" y="223200"/>
            <a:ext cx="1386058" cy="732000"/>
            <a:chOff x="3582525" y="414175"/>
            <a:chExt cx="1960478" cy="732000"/>
          </a:xfrm>
        </p:grpSpPr>
        <p:sp>
          <p:nvSpPr>
            <p:cNvPr id="188" name="Google Shape;188;p19"/>
            <p:cNvSpPr/>
            <p:nvPr/>
          </p:nvSpPr>
          <p:spPr>
            <a:xfrm rot="10800000">
              <a:off x="3582525" y="414175"/>
              <a:ext cx="984000" cy="732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rot="10800000" flipH="1">
              <a:off x="4559003" y="414175"/>
              <a:ext cx="984000" cy="73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1" name="Google Shape;191;p1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92" name="Google Shape;1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72E3F"/>
              </a:buClr>
              <a:buSzPts val="2800"/>
              <a:buFont typeface="Playfair Display"/>
              <a:buNone/>
              <a:defRPr sz="2800">
                <a:solidFill>
                  <a:srgbClr val="272E3F"/>
                </a:solidFill>
                <a:latin typeface="Playfair Display"/>
                <a:ea typeface="Playfair Display"/>
                <a:cs typeface="Playfair Display"/>
                <a:sym typeface="Playfair Display"/>
              </a:defRPr>
            </a:lvl1pPr>
            <a:lvl2pPr lvl="1">
              <a:spcBef>
                <a:spcPts val="0"/>
              </a:spcBef>
              <a:spcAft>
                <a:spcPts val="0"/>
              </a:spcAft>
              <a:buClr>
                <a:srgbClr val="272E3F"/>
              </a:buClr>
              <a:buSzPts val="2800"/>
              <a:buFont typeface="Poppins SemiBold"/>
              <a:buNone/>
              <a:defRPr sz="2800">
                <a:solidFill>
                  <a:srgbClr val="272E3F"/>
                </a:solidFill>
                <a:latin typeface="Poppins SemiBold"/>
                <a:ea typeface="Poppins SemiBold"/>
                <a:cs typeface="Poppins SemiBold"/>
                <a:sym typeface="Poppins SemiBold"/>
              </a:defRPr>
            </a:lvl2pPr>
            <a:lvl3pPr lvl="2">
              <a:spcBef>
                <a:spcPts val="0"/>
              </a:spcBef>
              <a:spcAft>
                <a:spcPts val="0"/>
              </a:spcAft>
              <a:buClr>
                <a:srgbClr val="272E3F"/>
              </a:buClr>
              <a:buSzPts val="2800"/>
              <a:buFont typeface="Poppins SemiBold"/>
              <a:buNone/>
              <a:defRPr sz="2800">
                <a:solidFill>
                  <a:srgbClr val="272E3F"/>
                </a:solidFill>
                <a:latin typeface="Poppins SemiBold"/>
                <a:ea typeface="Poppins SemiBold"/>
                <a:cs typeface="Poppins SemiBold"/>
                <a:sym typeface="Poppins SemiBold"/>
              </a:defRPr>
            </a:lvl3pPr>
            <a:lvl4pPr lvl="3">
              <a:spcBef>
                <a:spcPts val="0"/>
              </a:spcBef>
              <a:spcAft>
                <a:spcPts val="0"/>
              </a:spcAft>
              <a:buClr>
                <a:srgbClr val="272E3F"/>
              </a:buClr>
              <a:buSzPts val="2800"/>
              <a:buFont typeface="Poppins SemiBold"/>
              <a:buNone/>
              <a:defRPr sz="2800">
                <a:solidFill>
                  <a:srgbClr val="272E3F"/>
                </a:solidFill>
                <a:latin typeface="Poppins SemiBold"/>
                <a:ea typeface="Poppins SemiBold"/>
                <a:cs typeface="Poppins SemiBold"/>
                <a:sym typeface="Poppins SemiBold"/>
              </a:defRPr>
            </a:lvl4pPr>
            <a:lvl5pPr lvl="4">
              <a:spcBef>
                <a:spcPts val="0"/>
              </a:spcBef>
              <a:spcAft>
                <a:spcPts val="0"/>
              </a:spcAft>
              <a:buClr>
                <a:srgbClr val="272E3F"/>
              </a:buClr>
              <a:buSzPts val="2800"/>
              <a:buFont typeface="Poppins SemiBold"/>
              <a:buNone/>
              <a:defRPr sz="2800">
                <a:solidFill>
                  <a:srgbClr val="272E3F"/>
                </a:solidFill>
                <a:latin typeface="Poppins SemiBold"/>
                <a:ea typeface="Poppins SemiBold"/>
                <a:cs typeface="Poppins SemiBold"/>
                <a:sym typeface="Poppins SemiBold"/>
              </a:defRPr>
            </a:lvl5pPr>
            <a:lvl6pPr lvl="5">
              <a:spcBef>
                <a:spcPts val="0"/>
              </a:spcBef>
              <a:spcAft>
                <a:spcPts val="0"/>
              </a:spcAft>
              <a:buClr>
                <a:srgbClr val="272E3F"/>
              </a:buClr>
              <a:buSzPts val="2800"/>
              <a:buFont typeface="Poppins SemiBold"/>
              <a:buNone/>
              <a:defRPr sz="2800">
                <a:solidFill>
                  <a:srgbClr val="272E3F"/>
                </a:solidFill>
                <a:latin typeface="Poppins SemiBold"/>
                <a:ea typeface="Poppins SemiBold"/>
                <a:cs typeface="Poppins SemiBold"/>
                <a:sym typeface="Poppins SemiBold"/>
              </a:defRPr>
            </a:lvl6pPr>
            <a:lvl7pPr lvl="6">
              <a:spcBef>
                <a:spcPts val="0"/>
              </a:spcBef>
              <a:spcAft>
                <a:spcPts val="0"/>
              </a:spcAft>
              <a:buClr>
                <a:srgbClr val="272E3F"/>
              </a:buClr>
              <a:buSzPts val="2800"/>
              <a:buFont typeface="Poppins SemiBold"/>
              <a:buNone/>
              <a:defRPr sz="2800">
                <a:solidFill>
                  <a:srgbClr val="272E3F"/>
                </a:solidFill>
                <a:latin typeface="Poppins SemiBold"/>
                <a:ea typeface="Poppins SemiBold"/>
                <a:cs typeface="Poppins SemiBold"/>
                <a:sym typeface="Poppins SemiBold"/>
              </a:defRPr>
            </a:lvl7pPr>
            <a:lvl8pPr lvl="7">
              <a:spcBef>
                <a:spcPts val="0"/>
              </a:spcBef>
              <a:spcAft>
                <a:spcPts val="0"/>
              </a:spcAft>
              <a:buClr>
                <a:srgbClr val="272E3F"/>
              </a:buClr>
              <a:buSzPts val="2800"/>
              <a:buFont typeface="Poppins SemiBold"/>
              <a:buNone/>
              <a:defRPr sz="2800">
                <a:solidFill>
                  <a:srgbClr val="272E3F"/>
                </a:solidFill>
                <a:latin typeface="Poppins SemiBold"/>
                <a:ea typeface="Poppins SemiBold"/>
                <a:cs typeface="Poppins SemiBold"/>
                <a:sym typeface="Poppins SemiBold"/>
              </a:defRPr>
            </a:lvl8pPr>
            <a:lvl9pPr lvl="8">
              <a:spcBef>
                <a:spcPts val="0"/>
              </a:spcBef>
              <a:spcAft>
                <a:spcPts val="0"/>
              </a:spcAft>
              <a:buClr>
                <a:srgbClr val="272E3F"/>
              </a:buClr>
              <a:buSzPts val="2800"/>
              <a:buFont typeface="Poppins SemiBold"/>
              <a:buNone/>
              <a:defRPr sz="2800">
                <a:solidFill>
                  <a:srgbClr val="272E3F"/>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272E3F"/>
              </a:buClr>
              <a:buSzPts val="1800"/>
              <a:buFont typeface="Proza Libre"/>
              <a:buChar char="●"/>
              <a:defRPr sz="1800">
                <a:solidFill>
                  <a:srgbClr val="272E3F"/>
                </a:solidFill>
                <a:latin typeface="Proza Libre"/>
                <a:ea typeface="Proza Libre"/>
                <a:cs typeface="Proza Libre"/>
                <a:sym typeface="Proza Libre"/>
              </a:defRPr>
            </a:lvl1pPr>
            <a:lvl2pPr marL="914400" lvl="1" indent="-317500">
              <a:lnSpc>
                <a:spcPct val="115000"/>
              </a:lnSpc>
              <a:spcBef>
                <a:spcPts val="1600"/>
              </a:spcBef>
              <a:spcAft>
                <a:spcPts val="0"/>
              </a:spcAft>
              <a:buClr>
                <a:srgbClr val="272E3F"/>
              </a:buClr>
              <a:buSzPts val="1400"/>
              <a:buFont typeface="Proza Libre"/>
              <a:buChar char="○"/>
              <a:defRPr>
                <a:solidFill>
                  <a:srgbClr val="272E3F"/>
                </a:solidFill>
                <a:latin typeface="Proza Libre"/>
                <a:ea typeface="Proza Libre"/>
                <a:cs typeface="Proza Libre"/>
                <a:sym typeface="Proza Libre"/>
              </a:defRPr>
            </a:lvl2pPr>
            <a:lvl3pPr marL="1371600" lvl="2" indent="-317500">
              <a:lnSpc>
                <a:spcPct val="115000"/>
              </a:lnSpc>
              <a:spcBef>
                <a:spcPts val="1600"/>
              </a:spcBef>
              <a:spcAft>
                <a:spcPts val="0"/>
              </a:spcAft>
              <a:buClr>
                <a:srgbClr val="272E3F"/>
              </a:buClr>
              <a:buSzPts val="1400"/>
              <a:buFont typeface="Proza Libre"/>
              <a:buChar char="■"/>
              <a:defRPr>
                <a:solidFill>
                  <a:srgbClr val="272E3F"/>
                </a:solidFill>
                <a:latin typeface="Proza Libre"/>
                <a:ea typeface="Proza Libre"/>
                <a:cs typeface="Proza Libre"/>
                <a:sym typeface="Proza Libre"/>
              </a:defRPr>
            </a:lvl3pPr>
            <a:lvl4pPr marL="1828800" lvl="3" indent="-317500">
              <a:lnSpc>
                <a:spcPct val="115000"/>
              </a:lnSpc>
              <a:spcBef>
                <a:spcPts val="1600"/>
              </a:spcBef>
              <a:spcAft>
                <a:spcPts val="0"/>
              </a:spcAft>
              <a:buClr>
                <a:srgbClr val="272E3F"/>
              </a:buClr>
              <a:buSzPts val="1400"/>
              <a:buFont typeface="Proza Libre"/>
              <a:buChar char="●"/>
              <a:defRPr>
                <a:solidFill>
                  <a:srgbClr val="272E3F"/>
                </a:solidFill>
                <a:latin typeface="Proza Libre"/>
                <a:ea typeface="Proza Libre"/>
                <a:cs typeface="Proza Libre"/>
                <a:sym typeface="Proza Libre"/>
              </a:defRPr>
            </a:lvl4pPr>
            <a:lvl5pPr marL="2286000" lvl="4" indent="-317500">
              <a:lnSpc>
                <a:spcPct val="115000"/>
              </a:lnSpc>
              <a:spcBef>
                <a:spcPts val="1600"/>
              </a:spcBef>
              <a:spcAft>
                <a:spcPts val="0"/>
              </a:spcAft>
              <a:buClr>
                <a:srgbClr val="272E3F"/>
              </a:buClr>
              <a:buSzPts val="1400"/>
              <a:buFont typeface="Proza Libre"/>
              <a:buChar char="○"/>
              <a:defRPr>
                <a:solidFill>
                  <a:srgbClr val="272E3F"/>
                </a:solidFill>
                <a:latin typeface="Proza Libre"/>
                <a:ea typeface="Proza Libre"/>
                <a:cs typeface="Proza Libre"/>
                <a:sym typeface="Proza Libre"/>
              </a:defRPr>
            </a:lvl5pPr>
            <a:lvl6pPr marL="2743200" lvl="5" indent="-317500">
              <a:lnSpc>
                <a:spcPct val="115000"/>
              </a:lnSpc>
              <a:spcBef>
                <a:spcPts val="1600"/>
              </a:spcBef>
              <a:spcAft>
                <a:spcPts val="0"/>
              </a:spcAft>
              <a:buClr>
                <a:srgbClr val="272E3F"/>
              </a:buClr>
              <a:buSzPts val="1400"/>
              <a:buFont typeface="Proza Libre"/>
              <a:buChar char="■"/>
              <a:defRPr>
                <a:solidFill>
                  <a:srgbClr val="272E3F"/>
                </a:solidFill>
                <a:latin typeface="Proza Libre"/>
                <a:ea typeface="Proza Libre"/>
                <a:cs typeface="Proza Libre"/>
                <a:sym typeface="Proza Libre"/>
              </a:defRPr>
            </a:lvl6pPr>
            <a:lvl7pPr marL="3200400" lvl="6" indent="-317500">
              <a:lnSpc>
                <a:spcPct val="115000"/>
              </a:lnSpc>
              <a:spcBef>
                <a:spcPts val="1600"/>
              </a:spcBef>
              <a:spcAft>
                <a:spcPts val="0"/>
              </a:spcAft>
              <a:buClr>
                <a:srgbClr val="272E3F"/>
              </a:buClr>
              <a:buSzPts val="1400"/>
              <a:buFont typeface="Proza Libre"/>
              <a:buChar char="●"/>
              <a:defRPr>
                <a:solidFill>
                  <a:srgbClr val="272E3F"/>
                </a:solidFill>
                <a:latin typeface="Proza Libre"/>
                <a:ea typeface="Proza Libre"/>
                <a:cs typeface="Proza Libre"/>
                <a:sym typeface="Proza Libre"/>
              </a:defRPr>
            </a:lvl7pPr>
            <a:lvl8pPr marL="3657600" lvl="7" indent="-317500">
              <a:lnSpc>
                <a:spcPct val="115000"/>
              </a:lnSpc>
              <a:spcBef>
                <a:spcPts val="1600"/>
              </a:spcBef>
              <a:spcAft>
                <a:spcPts val="0"/>
              </a:spcAft>
              <a:buClr>
                <a:srgbClr val="272E3F"/>
              </a:buClr>
              <a:buSzPts val="1400"/>
              <a:buFont typeface="Proza Libre"/>
              <a:buChar char="○"/>
              <a:defRPr>
                <a:solidFill>
                  <a:srgbClr val="272E3F"/>
                </a:solidFill>
                <a:latin typeface="Proza Libre"/>
                <a:ea typeface="Proza Libre"/>
                <a:cs typeface="Proza Libre"/>
                <a:sym typeface="Proza Libre"/>
              </a:defRPr>
            </a:lvl8pPr>
            <a:lvl9pPr marL="4114800" lvl="8" indent="-317500">
              <a:lnSpc>
                <a:spcPct val="115000"/>
              </a:lnSpc>
              <a:spcBef>
                <a:spcPts val="1600"/>
              </a:spcBef>
              <a:spcAft>
                <a:spcPts val="1600"/>
              </a:spcAft>
              <a:buClr>
                <a:srgbClr val="272E3F"/>
              </a:buClr>
              <a:buSzPts val="1400"/>
              <a:buFont typeface="Proza Libre"/>
              <a:buChar char="■"/>
              <a:defRPr>
                <a:solidFill>
                  <a:srgbClr val="272E3F"/>
                </a:solidFill>
                <a:latin typeface="Proza Libre"/>
                <a:ea typeface="Proza Libre"/>
                <a:cs typeface="Proza Libre"/>
                <a:sym typeface="Proza Libr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txBox="1"/>
          <p:nvPr/>
        </p:nvSpPr>
        <p:spPr>
          <a:xfrm rot="5400000">
            <a:off x="-755550" y="482737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latin typeface="Barlow Condensed"/>
                <a:ea typeface="Barlow Condensed"/>
                <a:cs typeface="Barlow Condensed"/>
                <a:sym typeface="Barlow Condensed"/>
              </a:rPr>
              <a:t>SLIDESMANIA.COM</a:t>
            </a:r>
            <a:endParaRPr sz="1000">
              <a:solidFill>
                <a:schemeClr val="dk2"/>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9" r:id="rId4"/>
    <p:sldLayoutId id="2147483660" r:id="rId5"/>
    <p:sldLayoutId id="2147483661" r:id="rId6"/>
    <p:sldLayoutId id="2147483662" r:id="rId7"/>
    <p:sldLayoutId id="2147483664" r:id="rId8"/>
    <p:sldLayoutId id="214748366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hyperlink" Target="https://stackoverflow.com/questions/76593906/how-to-resolve-cannot-import-name-missingvalues-from-sklearn-utils-param-v" TargetMode="External"/><Relationship Id="rId7" Type="http://schemas.openxmlformats.org/officeDocument/2006/relationships/diagramData" Target="../diagrams/data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chatgpt.com/" TargetMode="External"/><Relationship Id="rId11" Type="http://schemas.microsoft.com/office/2007/relationships/diagramDrawing" Target="../diagrams/drawing5.xml"/><Relationship Id="rId5" Type="http://schemas.openxmlformats.org/officeDocument/2006/relationships/hyperlink" Target="https://scikit-learn.org/stable/" TargetMode="External"/><Relationship Id="rId10" Type="http://schemas.openxmlformats.org/officeDocument/2006/relationships/diagramColors" Target="../diagrams/colors5.xml"/><Relationship Id="rId4" Type="http://schemas.openxmlformats.org/officeDocument/2006/relationships/hyperlink" Target="https://streamlit.io/" TargetMode="External"/><Relationship Id="rId9"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28"/>
          <p:cNvSpPr txBox="1">
            <a:spLocks noGrp="1"/>
          </p:cNvSpPr>
          <p:nvPr>
            <p:ph type="ctrTitle"/>
          </p:nvPr>
        </p:nvSpPr>
        <p:spPr>
          <a:xfrm>
            <a:off x="-82830" y="2571750"/>
            <a:ext cx="540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latin typeface="Playfair Display"/>
                <a:ea typeface="Playfair Display"/>
                <a:cs typeface="Playfair Display"/>
                <a:sym typeface="Playfair Display"/>
              </a:rPr>
              <a:t>Telecom </a:t>
            </a:r>
            <a:br>
              <a:rPr lang="en-GB" b="1" dirty="0">
                <a:latin typeface="Playfair Display"/>
                <a:ea typeface="Playfair Display"/>
                <a:cs typeface="Playfair Display"/>
                <a:sym typeface="Playfair Display"/>
              </a:rPr>
            </a:br>
            <a:r>
              <a:rPr lang="en-GB" b="1" dirty="0">
                <a:solidFill>
                  <a:schemeClr val="accent1"/>
                </a:solidFill>
                <a:latin typeface="Playfair Display"/>
                <a:ea typeface="Playfair Display"/>
                <a:cs typeface="Playfair Display"/>
                <a:sym typeface="Playfair Display"/>
              </a:rPr>
              <a:t>Churn</a:t>
            </a:r>
            <a:r>
              <a:rPr lang="en-GB" b="1" dirty="0">
                <a:latin typeface="Playfair Display"/>
                <a:ea typeface="Playfair Display"/>
                <a:cs typeface="Playfair Display"/>
                <a:sym typeface="Playfair Display"/>
              </a:rPr>
              <a:t> Prediction</a:t>
            </a:r>
            <a:br>
              <a:rPr lang="en-GB" b="1" dirty="0">
                <a:latin typeface="Playfair Display"/>
                <a:ea typeface="Playfair Display"/>
                <a:cs typeface="Playfair Display"/>
                <a:sym typeface="Playfair Display"/>
              </a:rPr>
            </a:br>
            <a:r>
              <a:rPr lang="en-GB" b="1" dirty="0">
                <a:latin typeface="Playfair Display"/>
                <a:ea typeface="Playfair Display"/>
                <a:cs typeface="Playfair Display"/>
                <a:sym typeface="Playfair Display"/>
              </a:rPr>
              <a:t> Using Machine Learning </a:t>
            </a:r>
          </a:p>
        </p:txBody>
      </p:sp>
      <p:pic>
        <p:nvPicPr>
          <p:cNvPr id="3" name="Picture 2" descr="A cartoon of a person with his hand on his chin&#10;&#10;Description automatically generated">
            <a:extLst>
              <a:ext uri="{FF2B5EF4-FFF2-40B4-BE49-F238E27FC236}">
                <a16:creationId xmlns:a16="http://schemas.microsoft.com/office/drawing/2014/main" id="{BFB090B3-5B3B-9345-8DC8-56EFF6821EF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083617" y="2675704"/>
            <a:ext cx="2143125" cy="2143125"/>
          </a:xfrm>
          <a:prstGeom prst="rect">
            <a:avLst/>
          </a:prstGeom>
        </p:spPr>
      </p:pic>
      <p:sp>
        <p:nvSpPr>
          <p:cNvPr id="7" name="Thought Bubble: Cloud 6">
            <a:extLst>
              <a:ext uri="{FF2B5EF4-FFF2-40B4-BE49-F238E27FC236}">
                <a16:creationId xmlns:a16="http://schemas.microsoft.com/office/drawing/2014/main" id="{5279FECF-C9D6-A3BA-B387-191290B43488}"/>
              </a:ext>
            </a:extLst>
          </p:cNvPr>
          <p:cNvSpPr/>
          <p:nvPr/>
        </p:nvSpPr>
        <p:spPr>
          <a:xfrm>
            <a:off x="7398066" y="1116330"/>
            <a:ext cx="1665923" cy="1101090"/>
          </a:xfrm>
          <a:prstGeom prst="cloudCallout">
            <a:avLst>
              <a:gd name="adj1" fmla="val -21779"/>
              <a:gd name="adj2" fmla="val 8208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Playfair Display" panose="00000500000000000000" pitchFamily="2" charset="0"/>
              </a:rPr>
              <a:t>Will a user downgrade a pricing plan?</a:t>
            </a:r>
          </a:p>
        </p:txBody>
      </p:sp>
      <p:sp>
        <p:nvSpPr>
          <p:cNvPr id="8" name="Thought Bubble: Cloud 7">
            <a:extLst>
              <a:ext uri="{FF2B5EF4-FFF2-40B4-BE49-F238E27FC236}">
                <a16:creationId xmlns:a16="http://schemas.microsoft.com/office/drawing/2014/main" id="{50616AA2-E48A-4FAF-6ADA-677A4CA5EDCF}"/>
              </a:ext>
            </a:extLst>
          </p:cNvPr>
          <p:cNvSpPr/>
          <p:nvPr/>
        </p:nvSpPr>
        <p:spPr>
          <a:xfrm>
            <a:off x="5946456" y="348747"/>
            <a:ext cx="1451610" cy="1101090"/>
          </a:xfrm>
          <a:prstGeom prst="cloudCallout">
            <a:avLst>
              <a:gd name="adj1" fmla="val 44262"/>
              <a:gd name="adj2" fmla="val 1503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Playfair Display" panose="00000500000000000000" pitchFamily="2" charset="0"/>
              </a:rPr>
              <a:t>Will this customer churn or not?</a:t>
            </a:r>
          </a:p>
        </p:txBody>
      </p:sp>
      <p:sp>
        <p:nvSpPr>
          <p:cNvPr id="9" name="Thought Bubble: Cloud 8">
            <a:extLst>
              <a:ext uri="{FF2B5EF4-FFF2-40B4-BE49-F238E27FC236}">
                <a16:creationId xmlns:a16="http://schemas.microsoft.com/office/drawing/2014/main" id="{A4F0D1C9-6EA3-E71A-C766-13ACA34ECE8F}"/>
              </a:ext>
            </a:extLst>
          </p:cNvPr>
          <p:cNvSpPr/>
          <p:nvPr/>
        </p:nvSpPr>
        <p:spPr>
          <a:xfrm>
            <a:off x="4572000" y="1525363"/>
            <a:ext cx="1665923" cy="1366427"/>
          </a:xfrm>
          <a:prstGeom prst="cloudCallout">
            <a:avLst>
              <a:gd name="adj1" fmla="val 99739"/>
              <a:gd name="adj2" fmla="val 5975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Playfair Display" panose="00000500000000000000" pitchFamily="2" charset="0"/>
              </a:rPr>
              <a:t>Are there any signs of unusual customer behavior?</a:t>
            </a:r>
          </a:p>
        </p:txBody>
      </p:sp>
      <p:sp>
        <p:nvSpPr>
          <p:cNvPr id="2" name="TextBox 1">
            <a:extLst>
              <a:ext uri="{FF2B5EF4-FFF2-40B4-BE49-F238E27FC236}">
                <a16:creationId xmlns:a16="http://schemas.microsoft.com/office/drawing/2014/main" id="{2D824C98-43A9-8E97-57F3-28F3BC20F84A}"/>
              </a:ext>
            </a:extLst>
          </p:cNvPr>
          <p:cNvSpPr txBox="1"/>
          <p:nvPr/>
        </p:nvSpPr>
        <p:spPr>
          <a:xfrm>
            <a:off x="8231027" y="4804946"/>
            <a:ext cx="1665923" cy="338554"/>
          </a:xfrm>
          <a:prstGeom prst="rect">
            <a:avLst/>
          </a:prstGeom>
          <a:noFill/>
        </p:spPr>
        <p:txBody>
          <a:bodyPr wrap="square" rtlCol="0">
            <a:spAutoFit/>
          </a:bodyPr>
          <a:lstStyle/>
          <a:p>
            <a:r>
              <a:rPr lang="en-US" sz="1600" b="1" dirty="0">
                <a:solidFill>
                  <a:schemeClr val="bg1"/>
                </a:solidFill>
                <a:latin typeface="Aparajita" panose="02020603050405020304" pitchFamily="18" charset="0"/>
                <a:cs typeface="Aparajita" panose="02020603050405020304" pitchFamily="18" charset="0"/>
              </a:rPr>
              <a:t>Team 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4" name="Google Shape;564;p39"/>
          <p:cNvSpPr txBox="1">
            <a:spLocks noGrp="1"/>
          </p:cNvSpPr>
          <p:nvPr>
            <p:ph type="body" idx="4294967295"/>
          </p:nvPr>
        </p:nvSpPr>
        <p:spPr>
          <a:xfrm>
            <a:off x="225750" y="4414307"/>
            <a:ext cx="8692500" cy="40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800" i="1" dirty="0"/>
              <a:t>References: </a:t>
            </a:r>
            <a:r>
              <a:rPr lang="en-GB" sz="800" i="1" dirty="0">
                <a:hlinkClick r:id="rId3"/>
              </a:rPr>
              <a:t>https://stackoverflow.com/questions/76593906/how-to-resolve-cannot-import-name-missingvalues-from-sklearn-utils-param-v</a:t>
            </a:r>
            <a:r>
              <a:rPr lang="en-GB" sz="800" i="1" dirty="0"/>
              <a:t>,  https://www.kdnuggets.com/2019/05/churn-prediction-machine-learning.html, </a:t>
            </a:r>
            <a:r>
              <a:rPr lang="en-GB" sz="800" i="1" dirty="0">
                <a:hlinkClick r:id="rId4"/>
              </a:rPr>
              <a:t>https://streamlit.io/</a:t>
            </a:r>
            <a:r>
              <a:rPr lang="en-GB" sz="800" i="1" dirty="0"/>
              <a:t>, </a:t>
            </a:r>
            <a:r>
              <a:rPr lang="en-GB" sz="800" i="1" dirty="0">
                <a:hlinkClick r:id="rId5"/>
              </a:rPr>
              <a:t>https://scikit-learn.org/stable/</a:t>
            </a:r>
            <a:r>
              <a:rPr lang="en-GB" sz="800" i="1" dirty="0"/>
              <a:t>, </a:t>
            </a:r>
            <a:r>
              <a:rPr lang="en-GB" sz="800" i="1" dirty="0">
                <a:hlinkClick r:id="rId6"/>
              </a:rPr>
              <a:t>https://chatgpt.com/</a:t>
            </a:r>
            <a:r>
              <a:rPr lang="en-GB" sz="800" i="1" dirty="0"/>
              <a:t>, </a:t>
            </a:r>
            <a:endParaRPr sz="800" i="1" dirty="0"/>
          </a:p>
        </p:txBody>
      </p:sp>
      <p:sp>
        <p:nvSpPr>
          <p:cNvPr id="565" name="Google Shape;565;p39"/>
          <p:cNvSpPr/>
          <p:nvPr/>
        </p:nvSpPr>
        <p:spPr>
          <a:xfrm rot="-3193285">
            <a:off x="6155763" y="1983131"/>
            <a:ext cx="1091821" cy="1108964"/>
          </a:xfrm>
          <a:prstGeom prst="ellipse">
            <a:avLst/>
          </a:prstGeom>
          <a:solidFill>
            <a:schemeClr val="dk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566" name="Google Shape;566;p39"/>
          <p:cNvGrpSpPr/>
          <p:nvPr/>
        </p:nvGrpSpPr>
        <p:grpSpPr>
          <a:xfrm>
            <a:off x="6374606" y="1689467"/>
            <a:ext cx="2526520" cy="2671661"/>
            <a:chOff x="4184863" y="1520198"/>
            <a:chExt cx="2958454" cy="3298347"/>
          </a:xfrm>
        </p:grpSpPr>
        <p:sp>
          <p:nvSpPr>
            <p:cNvPr id="567" name="Google Shape;567;p39"/>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39"/>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39"/>
            <p:cNvSpPr txBox="1"/>
            <p:nvPr/>
          </p:nvSpPr>
          <p:spPr>
            <a:xfrm rot="-3779206">
              <a:off x="4733052" y="2863735"/>
              <a:ext cx="1577952" cy="56323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FFFFFF"/>
                  </a:solidFill>
                  <a:latin typeface="Roboto"/>
                  <a:ea typeface="Roboto"/>
                  <a:cs typeface="Roboto"/>
                  <a:sym typeface="Roboto"/>
                </a:rPr>
                <a:t>Troubleshooting pain areas</a:t>
              </a:r>
              <a:endParaRPr sz="1000" dirty="0">
                <a:solidFill>
                  <a:srgbClr val="FFFFFF"/>
                </a:solidFill>
                <a:latin typeface="Roboto"/>
                <a:ea typeface="Roboto"/>
                <a:cs typeface="Roboto"/>
                <a:sym typeface="Roboto"/>
              </a:endParaRPr>
            </a:p>
          </p:txBody>
        </p:sp>
      </p:grpSp>
      <p:grpSp>
        <p:nvGrpSpPr>
          <p:cNvPr id="570" name="Google Shape;570;p39"/>
          <p:cNvGrpSpPr/>
          <p:nvPr/>
        </p:nvGrpSpPr>
        <p:grpSpPr>
          <a:xfrm>
            <a:off x="5241236" y="400327"/>
            <a:ext cx="2812714" cy="2610562"/>
            <a:chOff x="2857731" y="-71332"/>
            <a:chExt cx="3293577" cy="3222916"/>
          </a:xfrm>
        </p:grpSpPr>
        <p:sp>
          <p:nvSpPr>
            <p:cNvPr id="571" name="Google Shape;571;p39"/>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39"/>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39"/>
            <p:cNvSpPr txBox="1"/>
            <p:nvPr/>
          </p:nvSpPr>
          <p:spPr>
            <a:xfrm>
              <a:off x="3782825" y="1153125"/>
              <a:ext cx="1578000" cy="5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FFFFFF"/>
                  </a:solidFill>
                  <a:latin typeface="Roboto"/>
                  <a:ea typeface="Roboto"/>
                  <a:cs typeface="Roboto"/>
                  <a:sym typeface="Roboto"/>
                </a:rPr>
                <a:t>Customer segmentation.</a:t>
              </a:r>
            </a:p>
          </p:txBody>
        </p:sp>
      </p:grpSp>
      <p:grpSp>
        <p:nvGrpSpPr>
          <p:cNvPr id="574" name="Google Shape;574;p39"/>
          <p:cNvGrpSpPr/>
          <p:nvPr/>
        </p:nvGrpSpPr>
        <p:grpSpPr>
          <a:xfrm>
            <a:off x="4474476" y="1822690"/>
            <a:ext cx="2924466" cy="2529046"/>
            <a:chOff x="1959887" y="1684671"/>
            <a:chExt cx="3424433" cy="3122279"/>
          </a:xfrm>
        </p:grpSpPr>
        <p:sp>
          <p:nvSpPr>
            <p:cNvPr id="575" name="Google Shape;575;p39"/>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39"/>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39"/>
            <p:cNvSpPr txBox="1"/>
            <p:nvPr/>
          </p:nvSpPr>
          <p:spPr>
            <a:xfrm rot="3725110" flipH="1">
              <a:off x="2866277" y="2863871"/>
              <a:ext cx="1577671" cy="563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FFFFFF"/>
                  </a:solidFill>
                  <a:latin typeface="Roboto"/>
                  <a:ea typeface="Roboto"/>
                  <a:cs typeface="Roboto"/>
                  <a:sym typeface="Roboto"/>
                </a:rPr>
                <a:t>Selecting an observation window</a:t>
              </a:r>
            </a:p>
          </p:txBody>
        </p:sp>
      </p:grpSp>
      <p:graphicFrame>
        <p:nvGraphicFramePr>
          <p:cNvPr id="2" name="Diagram 1">
            <a:extLst>
              <a:ext uri="{FF2B5EF4-FFF2-40B4-BE49-F238E27FC236}">
                <a16:creationId xmlns:a16="http://schemas.microsoft.com/office/drawing/2014/main" id="{A8276D10-ECC4-B818-9A84-4A7856043F6F}"/>
              </a:ext>
            </a:extLst>
          </p:cNvPr>
          <p:cNvGraphicFramePr/>
          <p:nvPr>
            <p:extLst>
              <p:ext uri="{D42A27DB-BD31-4B8C-83A1-F6EECF244321}">
                <p14:modId xmlns:p14="http://schemas.microsoft.com/office/powerpoint/2010/main" val="1087764799"/>
              </p:ext>
            </p:extLst>
          </p:nvPr>
        </p:nvGraphicFramePr>
        <p:xfrm>
          <a:off x="635030" y="683189"/>
          <a:ext cx="3434050" cy="34960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a:extLst>
              <a:ext uri="{FF2B5EF4-FFF2-40B4-BE49-F238E27FC236}">
                <a16:creationId xmlns:a16="http://schemas.microsoft.com/office/drawing/2014/main" id="{8AB81EEE-27D4-C5EF-1D2B-195F197F6C80}"/>
              </a:ext>
            </a:extLst>
          </p:cNvPr>
          <p:cNvSpPr txBox="1"/>
          <p:nvPr/>
        </p:nvSpPr>
        <p:spPr>
          <a:xfrm>
            <a:off x="5382998" y="470428"/>
            <a:ext cx="3125972" cy="492443"/>
          </a:xfrm>
          <a:prstGeom prst="rect">
            <a:avLst/>
          </a:prstGeom>
          <a:noFill/>
        </p:spPr>
        <p:txBody>
          <a:bodyPr wrap="square" rtlCol="0">
            <a:spAutoFit/>
          </a:bodyPr>
          <a:lstStyle/>
          <a:p>
            <a:pPr marL="171450" indent="-171450">
              <a:buClrTx/>
              <a:buFont typeface="Wingdings" panose="05000000000000000000" pitchFamily="2" charset="2"/>
              <a:buChar char="q"/>
            </a:pPr>
            <a:r>
              <a:rPr kumimoji="0" lang="en-US" sz="1200" b="1" i="0" u="none" strike="noStrike" kern="0" cap="none" spc="0" normalizeH="0" baseline="0" noProof="0" dirty="0">
                <a:ln>
                  <a:noFill/>
                </a:ln>
                <a:solidFill>
                  <a:schemeClr val="tx1"/>
                </a:solidFill>
                <a:effectLst/>
                <a:uLnTx/>
                <a:uFillTx/>
                <a:latin typeface="Playfair Display"/>
                <a:cs typeface="Arial"/>
                <a:sym typeface="Arial"/>
              </a:rPr>
              <a:t>Step 9-</a:t>
            </a:r>
            <a:r>
              <a:rPr lang="en-US" sz="1200" b="1" dirty="0">
                <a:solidFill>
                  <a:srgbClr val="FFFFFF"/>
                </a:solidFill>
                <a:highlight>
                  <a:srgbClr val="DCA4C4"/>
                </a:highlight>
                <a:latin typeface="Playfair Display"/>
              </a:rPr>
              <a:t>C</a:t>
            </a:r>
            <a:r>
              <a:rPr kumimoji="0" lang="en-US" sz="1200" b="1" i="0" u="none" strike="noStrike" kern="0" cap="none" spc="0" normalizeH="0" baseline="0" noProof="0" dirty="0" err="1">
                <a:ln>
                  <a:noFill/>
                </a:ln>
                <a:solidFill>
                  <a:srgbClr val="FFFFFF"/>
                </a:solidFill>
                <a:effectLst/>
                <a:highlight>
                  <a:srgbClr val="DCA4C4"/>
                </a:highlight>
                <a:uLnTx/>
                <a:uFillTx/>
                <a:latin typeface="Playfair Display"/>
                <a:cs typeface="Arial"/>
                <a:sym typeface="Arial"/>
              </a:rPr>
              <a:t>onclusion</a:t>
            </a:r>
            <a: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t> and Ideas</a:t>
            </a:r>
            <a:b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817A6D-DB04-81EA-FF9C-EAF3A257125A}"/>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23912" y="1334149"/>
            <a:ext cx="5312824" cy="28643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CC10DE-BE01-2B21-4A2E-500E37E0BE52}"/>
              </a:ext>
            </a:extLst>
          </p:cNvPr>
          <p:cNvSpPr txBox="1"/>
          <p:nvPr/>
        </p:nvSpPr>
        <p:spPr>
          <a:xfrm>
            <a:off x="2171699" y="4834890"/>
            <a:ext cx="5840731" cy="215444"/>
          </a:xfrm>
          <a:prstGeom prst="rect">
            <a:avLst/>
          </a:prstGeom>
          <a:noFill/>
        </p:spPr>
        <p:txBody>
          <a:bodyPr wrap="square" rtlCol="0">
            <a:spAutoFit/>
          </a:bodyPr>
          <a:lstStyle/>
          <a:p>
            <a:r>
              <a:rPr lang="en-US" sz="800" b="1" dirty="0" err="1">
                <a:latin typeface="Playfair Display" panose="00000500000000000000" pitchFamily="2" charset="0"/>
              </a:rPr>
              <a:t>Reference:https</a:t>
            </a:r>
            <a:r>
              <a:rPr lang="en-US" sz="800" b="1" dirty="0">
                <a:latin typeface="Playfair Display" panose="00000500000000000000" pitchFamily="2" charset="0"/>
              </a:rPr>
              <a:t>://www.kdnuggets.com/2019/05/churn-prediction-machine-learning.html</a:t>
            </a:r>
          </a:p>
        </p:txBody>
      </p:sp>
      <p:sp>
        <p:nvSpPr>
          <p:cNvPr id="4" name="TextBox 3">
            <a:extLst>
              <a:ext uri="{FF2B5EF4-FFF2-40B4-BE49-F238E27FC236}">
                <a16:creationId xmlns:a16="http://schemas.microsoft.com/office/drawing/2014/main" id="{2D1C7D6F-24A6-3898-0A79-5C205B6A8E95}"/>
              </a:ext>
            </a:extLst>
          </p:cNvPr>
          <p:cNvSpPr txBox="1"/>
          <p:nvPr/>
        </p:nvSpPr>
        <p:spPr>
          <a:xfrm>
            <a:off x="2651759" y="4198509"/>
            <a:ext cx="6046471" cy="307777"/>
          </a:xfrm>
          <a:prstGeom prst="rect">
            <a:avLst/>
          </a:prstGeom>
          <a:noFill/>
        </p:spPr>
        <p:txBody>
          <a:bodyPr wrap="square" rtlCol="0">
            <a:spAutoFit/>
          </a:bodyPr>
          <a:lstStyle/>
          <a:p>
            <a:r>
              <a:rPr lang="en-US" b="1" dirty="0">
                <a:latin typeface="Playfair Display" panose="00000500000000000000" pitchFamily="2" charset="0"/>
              </a:rPr>
              <a:t>How to build this predictive model???</a:t>
            </a:r>
          </a:p>
        </p:txBody>
      </p:sp>
      <p:sp>
        <p:nvSpPr>
          <p:cNvPr id="2" name="TextBox 1">
            <a:extLst>
              <a:ext uri="{FF2B5EF4-FFF2-40B4-BE49-F238E27FC236}">
                <a16:creationId xmlns:a16="http://schemas.microsoft.com/office/drawing/2014/main" id="{7DC78314-411F-DE22-A3CD-972E4B896316}"/>
              </a:ext>
            </a:extLst>
          </p:cNvPr>
          <p:cNvSpPr txBox="1"/>
          <p:nvPr/>
        </p:nvSpPr>
        <p:spPr>
          <a:xfrm>
            <a:off x="1275907" y="718595"/>
            <a:ext cx="5773480" cy="523220"/>
          </a:xfrm>
          <a:prstGeom prst="rect">
            <a:avLst/>
          </a:prstGeom>
          <a:noFill/>
        </p:spPr>
        <p:txBody>
          <a:bodyPr wrap="square" rtlCol="0">
            <a:spAutoFit/>
          </a:bodyPr>
          <a:lstStyle/>
          <a:p>
            <a:pPr algn="ctr"/>
            <a:r>
              <a:rPr lang="en-US" dirty="0">
                <a:latin typeface="Playfair Display" panose="00000500000000000000" pitchFamily="2" charset="0"/>
                <a:cs typeface="Aparajita" panose="02020603050405020304" pitchFamily="18" charset="0"/>
              </a:rPr>
              <a:t>Motivation- To understand the classic </a:t>
            </a:r>
            <a:r>
              <a:rPr lang="en-US" dirty="0" err="1">
                <a:latin typeface="Playfair Display" panose="00000500000000000000" pitchFamily="2" charset="0"/>
                <a:cs typeface="Aparajita" panose="02020603050405020304" pitchFamily="18" charset="0"/>
              </a:rPr>
              <a:t>aChurn</a:t>
            </a:r>
            <a:r>
              <a:rPr lang="en-US" dirty="0">
                <a:latin typeface="Playfair Display" panose="00000500000000000000" pitchFamily="2" charset="0"/>
                <a:cs typeface="Aparajita" panose="02020603050405020304" pitchFamily="18" charset="0"/>
              </a:rPr>
              <a:t> problem in depth from the perspective of building a model </a:t>
            </a:r>
          </a:p>
        </p:txBody>
      </p:sp>
    </p:spTree>
    <p:extLst>
      <p:ext uri="{BB962C8B-B14F-4D97-AF65-F5344CB8AC3E}">
        <p14:creationId xmlns:p14="http://schemas.microsoft.com/office/powerpoint/2010/main" val="109170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FC232165-CB0A-FA31-6662-819345CA8BCD}"/>
              </a:ext>
            </a:extLst>
          </p:cNvPr>
          <p:cNvSpPr/>
          <p:nvPr/>
        </p:nvSpPr>
        <p:spPr>
          <a:xfrm>
            <a:off x="4497129" y="942039"/>
            <a:ext cx="4395738" cy="3112846"/>
          </a:xfrm>
          <a:prstGeom prst="roundRect">
            <a:avLst/>
          </a:prstGeom>
          <a:ln w="28575">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FA4436D-63D5-0D70-16C4-DE1609BF1CC4}"/>
              </a:ext>
            </a:extLst>
          </p:cNvPr>
          <p:cNvSpPr/>
          <p:nvPr/>
        </p:nvSpPr>
        <p:spPr>
          <a:xfrm>
            <a:off x="224228" y="982714"/>
            <a:ext cx="4092591" cy="3130080"/>
          </a:xfrm>
          <a:prstGeom prst="roundRect">
            <a:avLst/>
          </a:prstGeom>
          <a:ln w="28575">
            <a:solidFill>
              <a:schemeClr val="accent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w="38100">
                <a:solidFill>
                  <a:schemeClr val="accent2">
                    <a:lumMod val="50000"/>
                  </a:schemeClr>
                </a:solidFill>
              </a:ln>
            </a:endParaRPr>
          </a:p>
        </p:txBody>
      </p:sp>
      <p:sp>
        <p:nvSpPr>
          <p:cNvPr id="500" name="Google Shape;500;p29"/>
          <p:cNvSpPr txBox="1">
            <a:spLocks noGrp="1"/>
          </p:cNvSpPr>
          <p:nvPr>
            <p:ph type="title"/>
          </p:nvPr>
        </p:nvSpPr>
        <p:spPr>
          <a:xfrm>
            <a:off x="346383" y="196794"/>
            <a:ext cx="855306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1200" dirty="0">
                <a:solidFill>
                  <a:schemeClr val="dk1"/>
                </a:solidFill>
                <a:latin typeface="Playfair Display" panose="00000500000000000000" pitchFamily="2" charset="0"/>
                <a:ea typeface="Times New Roman"/>
                <a:cs typeface="Times New Roman"/>
                <a:sym typeface="Times New Roman"/>
              </a:rPr>
              <a:t>Churn prediction detecting customers who are likely to cancel a subscription to a service. Churn is a problem for telecom companies because it is more expensive to acquire a new customer than to keep your existing one from leaving. </a:t>
            </a:r>
          </a:p>
        </p:txBody>
      </p:sp>
      <p:sp>
        <p:nvSpPr>
          <p:cNvPr id="8" name="Google Shape;68;p15">
            <a:extLst>
              <a:ext uri="{FF2B5EF4-FFF2-40B4-BE49-F238E27FC236}">
                <a16:creationId xmlns:a16="http://schemas.microsoft.com/office/drawing/2014/main" id="{5C82AD75-822D-6222-6A38-00FDBEDCFB2F}"/>
              </a:ext>
            </a:extLst>
          </p:cNvPr>
          <p:cNvSpPr txBox="1"/>
          <p:nvPr/>
        </p:nvSpPr>
        <p:spPr>
          <a:xfrm>
            <a:off x="224228" y="1380538"/>
            <a:ext cx="4092591" cy="2732256"/>
          </a:xfrm>
          <a:prstGeom prst="rect">
            <a:avLst/>
          </a:prstGeom>
          <a:noFill/>
          <a:ln>
            <a:noFill/>
          </a:ln>
        </p:spPr>
        <p:txBody>
          <a:bodyPr spcFirstLastPara="1" wrap="square" lIns="91425" tIns="91425" rIns="91425" bIns="91425" anchor="t" anchorCtr="0">
            <a:spAutoFit/>
          </a:bodyPr>
          <a:lstStyle/>
          <a:p>
            <a:pPr marL="127000" lvl="0" algn="l" rtl="0">
              <a:spcBef>
                <a:spcPts val="0"/>
              </a:spcBef>
              <a:spcAft>
                <a:spcPts val="0"/>
              </a:spcAft>
              <a:buSzPts val="1600"/>
            </a:pPr>
            <a:r>
              <a:rPr lang="en-US" sz="1100" dirty="0">
                <a:latin typeface="Playfair Display" panose="00000500000000000000" pitchFamily="2" charset="0"/>
                <a:ea typeface="Times New Roman"/>
                <a:cs typeface="Times New Roman"/>
                <a:sym typeface="Times New Roman"/>
              </a:rPr>
              <a:t>Voluntary churn is when the customer decides to cancel and takes the necessary steps to exit the service. It could be caused by dissatisfaction, or not receiving the value they expected.</a:t>
            </a:r>
          </a:p>
          <a:p>
            <a:pPr marL="127000" lvl="0" algn="l" rtl="0">
              <a:spcBef>
                <a:spcPts val="0"/>
              </a:spcBef>
              <a:spcAft>
                <a:spcPts val="0"/>
              </a:spcAft>
              <a:buSzPts val="1600"/>
            </a:pPr>
            <a:endParaRPr lang="en" sz="1100" dirty="0">
              <a:latin typeface="Playfair Display" panose="00000500000000000000" pitchFamily="2" charset="0"/>
              <a:ea typeface="Times New Roman"/>
              <a:cs typeface="Times New Roman"/>
              <a:sym typeface="Times New Roman"/>
            </a:endParaRPr>
          </a:p>
          <a:p>
            <a:pPr marL="298450" lvl="0" indent="-171450" algn="l" rtl="0">
              <a:spcBef>
                <a:spcPts val="0"/>
              </a:spcBef>
              <a:spcAft>
                <a:spcPts val="0"/>
              </a:spcAft>
              <a:buSzPts val="1600"/>
              <a:buFont typeface="Arial" panose="020B0604020202020204" pitchFamily="34" charset="0"/>
              <a:buChar char="•"/>
            </a:pPr>
            <a:r>
              <a:rPr lang="en" sz="1100" dirty="0">
                <a:latin typeface="Playfair Display" panose="00000500000000000000" pitchFamily="2" charset="0"/>
                <a:ea typeface="Times New Roman"/>
                <a:cs typeface="Times New Roman"/>
                <a:sym typeface="Times New Roman"/>
              </a:rPr>
              <a:t>To predict Customer churn</a:t>
            </a:r>
            <a:endParaRPr sz="1100" dirty="0">
              <a:latin typeface="Playfair Display" panose="00000500000000000000" pitchFamily="2" charset="0"/>
              <a:ea typeface="Times New Roman"/>
              <a:cs typeface="Times New Roman"/>
              <a:sym typeface="Times New Roman"/>
            </a:endParaRPr>
          </a:p>
          <a:p>
            <a:pPr marL="298450" lvl="0" indent="-171450" algn="l" rtl="0">
              <a:spcBef>
                <a:spcPts val="0"/>
              </a:spcBef>
              <a:spcAft>
                <a:spcPts val="0"/>
              </a:spcAft>
              <a:buSzPts val="1600"/>
              <a:buFont typeface="Arial" panose="020B0604020202020204" pitchFamily="34" charset="0"/>
              <a:buChar char="•"/>
            </a:pPr>
            <a:r>
              <a:rPr lang="en" sz="1100" dirty="0">
                <a:latin typeface="Playfair Display" panose="00000500000000000000" pitchFamily="2" charset="0"/>
                <a:ea typeface="Times New Roman"/>
                <a:cs typeface="Times New Roman"/>
                <a:sym typeface="Times New Roman"/>
              </a:rPr>
              <a:t>Factor Affecting Customer Churn</a:t>
            </a:r>
            <a:endParaRPr sz="1100" dirty="0">
              <a:latin typeface="Playfair Display" panose="00000500000000000000" pitchFamily="2" charset="0"/>
              <a:ea typeface="Times New Roman"/>
              <a:cs typeface="Times New Roman"/>
              <a:sym typeface="Times New Roman"/>
            </a:endParaRPr>
          </a:p>
          <a:p>
            <a:pPr marL="298450" lvl="0" indent="-171450" algn="l" rtl="0">
              <a:lnSpc>
                <a:spcPct val="115000"/>
              </a:lnSpc>
              <a:spcBef>
                <a:spcPts val="0"/>
              </a:spcBef>
              <a:spcAft>
                <a:spcPts val="0"/>
              </a:spcAft>
              <a:buClr>
                <a:schemeClr val="dk1"/>
              </a:buClr>
              <a:buSzPts val="1600"/>
              <a:buFont typeface="Arial" panose="020B0604020202020204" pitchFamily="34" charset="0"/>
              <a:buChar char="•"/>
            </a:pPr>
            <a:r>
              <a:rPr lang="en" sz="1100" dirty="0">
                <a:solidFill>
                  <a:schemeClr val="dk1"/>
                </a:solidFill>
                <a:latin typeface="Playfair Display" panose="00000500000000000000" pitchFamily="2" charset="0"/>
                <a:ea typeface="Times New Roman"/>
                <a:cs typeface="Times New Roman"/>
                <a:sym typeface="Times New Roman"/>
              </a:rPr>
              <a:t>what's the most profitable service types?</a:t>
            </a:r>
            <a:endParaRPr sz="1100" dirty="0">
              <a:solidFill>
                <a:schemeClr val="dk1"/>
              </a:solidFill>
              <a:latin typeface="Playfair Display" panose="00000500000000000000" pitchFamily="2" charset="0"/>
              <a:ea typeface="Times New Roman"/>
              <a:cs typeface="Times New Roman"/>
              <a:sym typeface="Times New Roman"/>
            </a:endParaRPr>
          </a:p>
          <a:p>
            <a:pPr marL="298450" lvl="0" indent="-171450" algn="l" rtl="0">
              <a:lnSpc>
                <a:spcPct val="115000"/>
              </a:lnSpc>
              <a:spcBef>
                <a:spcPts val="0"/>
              </a:spcBef>
              <a:spcAft>
                <a:spcPts val="0"/>
              </a:spcAft>
              <a:buClr>
                <a:schemeClr val="dk1"/>
              </a:buClr>
              <a:buSzPts val="1600"/>
              <a:buFont typeface="Arial" panose="020B0604020202020204" pitchFamily="34" charset="0"/>
              <a:buChar char="•"/>
            </a:pPr>
            <a:r>
              <a:rPr lang="en" sz="1100" dirty="0">
                <a:solidFill>
                  <a:schemeClr val="dk1"/>
                </a:solidFill>
                <a:latin typeface="Playfair Display" panose="00000500000000000000" pitchFamily="2" charset="0"/>
                <a:ea typeface="Times New Roman"/>
                <a:cs typeface="Times New Roman"/>
                <a:sym typeface="Times New Roman"/>
              </a:rPr>
              <a:t>What's the amount lose in revenue?</a:t>
            </a:r>
          </a:p>
          <a:p>
            <a:pPr marL="298450" lvl="0" indent="-171450" algn="l" rtl="0">
              <a:lnSpc>
                <a:spcPct val="115000"/>
              </a:lnSpc>
              <a:spcBef>
                <a:spcPts val="0"/>
              </a:spcBef>
              <a:spcAft>
                <a:spcPts val="0"/>
              </a:spcAft>
              <a:buClr>
                <a:schemeClr val="dk1"/>
              </a:buClr>
              <a:buSzPts val="1600"/>
              <a:buFont typeface="Arial" panose="020B0604020202020204" pitchFamily="34" charset="0"/>
              <a:buChar char="•"/>
            </a:pPr>
            <a:r>
              <a:rPr lang="en" sz="1100" dirty="0">
                <a:solidFill>
                  <a:schemeClr val="dk1"/>
                </a:solidFill>
                <a:latin typeface="Playfair Display" panose="00000500000000000000" pitchFamily="2" charset="0"/>
                <a:ea typeface="Times New Roman"/>
                <a:cs typeface="Times New Roman"/>
                <a:sym typeface="Times New Roman"/>
              </a:rPr>
              <a:t>Measres to alleiviate</a:t>
            </a:r>
          </a:p>
          <a:p>
            <a:pPr marL="298450" lvl="0" indent="-171450" algn="l" rtl="0">
              <a:lnSpc>
                <a:spcPct val="115000"/>
              </a:lnSpc>
              <a:spcBef>
                <a:spcPts val="0"/>
              </a:spcBef>
              <a:spcAft>
                <a:spcPts val="0"/>
              </a:spcAft>
              <a:buClr>
                <a:schemeClr val="dk1"/>
              </a:buClr>
              <a:buSzPts val="1600"/>
              <a:buFont typeface="Arial" panose="020B0604020202020204" pitchFamily="34" charset="0"/>
              <a:buChar char="•"/>
            </a:pPr>
            <a:r>
              <a:rPr lang="en-US" sz="1100" dirty="0">
                <a:latin typeface="Playfair Display" panose="00000500000000000000" pitchFamily="2" charset="0"/>
                <a:ea typeface="Times New Roman"/>
                <a:cs typeface="Times New Roman"/>
                <a:sym typeface="Times New Roman"/>
              </a:rPr>
              <a:t>Identifying at-risk customers,</a:t>
            </a:r>
          </a:p>
          <a:p>
            <a:pPr marL="298450" lvl="0" indent="-171450" algn="l" rtl="0">
              <a:lnSpc>
                <a:spcPct val="115000"/>
              </a:lnSpc>
              <a:spcBef>
                <a:spcPts val="0"/>
              </a:spcBef>
              <a:spcAft>
                <a:spcPts val="0"/>
              </a:spcAft>
              <a:buClr>
                <a:schemeClr val="dk1"/>
              </a:buClr>
              <a:buSzPts val="1600"/>
              <a:buFont typeface="Arial" panose="020B0604020202020204" pitchFamily="34" charset="0"/>
              <a:buChar char="•"/>
            </a:pPr>
            <a:r>
              <a:rPr lang="en-US" sz="1100" dirty="0">
                <a:latin typeface="Playfair Display" panose="00000500000000000000" pitchFamily="2" charset="0"/>
                <a:ea typeface="Times New Roman"/>
                <a:cs typeface="Times New Roman"/>
                <a:sym typeface="Times New Roman"/>
              </a:rPr>
              <a:t>Identifying customer pain points,</a:t>
            </a:r>
          </a:p>
          <a:p>
            <a:pPr marL="298450" lvl="0" indent="-171450" algn="l" rtl="0">
              <a:lnSpc>
                <a:spcPct val="115000"/>
              </a:lnSpc>
              <a:spcBef>
                <a:spcPts val="0"/>
              </a:spcBef>
              <a:spcAft>
                <a:spcPts val="0"/>
              </a:spcAft>
              <a:buClr>
                <a:schemeClr val="dk1"/>
              </a:buClr>
              <a:buSzPts val="1600"/>
              <a:buFont typeface="Arial" panose="020B0604020202020204" pitchFamily="34" charset="0"/>
              <a:buChar char="•"/>
            </a:pPr>
            <a:r>
              <a:rPr lang="en-US" sz="1100" dirty="0">
                <a:latin typeface="Playfair Display" panose="00000500000000000000" pitchFamily="2" charset="0"/>
                <a:ea typeface="Times New Roman"/>
                <a:cs typeface="Times New Roman"/>
                <a:sym typeface="Times New Roman"/>
              </a:rPr>
              <a:t>Identifying strategy/methods to lower churn and increase customer retention.</a:t>
            </a:r>
          </a:p>
        </p:txBody>
      </p:sp>
      <p:sp>
        <p:nvSpPr>
          <p:cNvPr id="10" name="Google Shape;72;p15">
            <a:extLst>
              <a:ext uri="{FF2B5EF4-FFF2-40B4-BE49-F238E27FC236}">
                <a16:creationId xmlns:a16="http://schemas.microsoft.com/office/drawing/2014/main" id="{9085B974-A1FE-8E31-6789-F6C4C6F5D4A3}"/>
              </a:ext>
            </a:extLst>
          </p:cNvPr>
          <p:cNvSpPr txBox="1"/>
          <p:nvPr/>
        </p:nvSpPr>
        <p:spPr>
          <a:xfrm>
            <a:off x="4513058" y="982714"/>
            <a:ext cx="2253178" cy="369302"/>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Wingdings" panose="05000000000000000000" pitchFamily="2" charset="2"/>
              <a:buChar char="q"/>
            </a:pPr>
            <a:r>
              <a:rPr kumimoji="0" lang="en-GB" sz="1200" b="1" i="0" u="none" strike="noStrike" kern="0" cap="none" spc="0" normalizeH="0" baseline="0" noProof="0" dirty="0">
                <a:ln>
                  <a:noFill/>
                </a:ln>
                <a:solidFill>
                  <a:schemeClr val="tx1"/>
                </a:solidFill>
                <a:effectLst/>
                <a:uLnTx/>
                <a:uFillTx/>
                <a:latin typeface="Playfair Display"/>
                <a:sym typeface="Playfair Display"/>
              </a:rPr>
              <a:t>Step 2-</a:t>
            </a:r>
            <a:r>
              <a:rPr kumimoji="0" lang="en-GB" sz="1200" b="1" i="0" u="none" strike="noStrike" kern="0" cap="none" spc="0" normalizeH="0" baseline="0" noProof="0" dirty="0">
                <a:ln>
                  <a:noFill/>
                </a:ln>
                <a:solidFill>
                  <a:schemeClr val="tx1"/>
                </a:solidFill>
                <a:effectLst/>
                <a:highlight>
                  <a:srgbClr val="DCA4C4"/>
                </a:highlight>
                <a:uLnTx/>
                <a:uFillTx/>
                <a:latin typeface="Playfair Display"/>
                <a:sym typeface="Playfair Display"/>
              </a:rPr>
              <a:t> </a:t>
            </a:r>
            <a:r>
              <a:rPr lang="en" sz="1200" b="1" dirty="0">
                <a:solidFill>
                  <a:srgbClr val="FFFFFF"/>
                </a:solidFill>
                <a:highlight>
                  <a:srgbClr val="DCA4C4"/>
                </a:highlight>
                <a:latin typeface="Playfair Display"/>
                <a:sym typeface="Caveat"/>
              </a:rPr>
              <a:t>Data</a:t>
            </a:r>
            <a:r>
              <a:rPr lang="en" sz="1200" b="1" dirty="0">
                <a:solidFill>
                  <a:srgbClr val="FFFFFF"/>
                </a:solidFill>
                <a:latin typeface="Playfair Display"/>
                <a:sym typeface="Caveat"/>
              </a:rPr>
              <a:t> </a:t>
            </a:r>
            <a:r>
              <a:rPr lang="en" sz="1200" b="1" dirty="0">
                <a:solidFill>
                  <a:srgbClr val="FFFFFF"/>
                </a:solidFill>
                <a:highlight>
                  <a:srgbClr val="DCA4C4"/>
                </a:highlight>
                <a:latin typeface="Playfair Display"/>
                <a:sym typeface="Caveat"/>
              </a:rPr>
              <a:t>Collection</a:t>
            </a:r>
            <a:endParaRPr sz="1200" b="1" dirty="0">
              <a:solidFill>
                <a:srgbClr val="FFFFFF"/>
              </a:solidFill>
              <a:highlight>
                <a:srgbClr val="DCA4C4"/>
              </a:highlight>
              <a:latin typeface="Playfair Display"/>
              <a:sym typeface="Caveat"/>
            </a:endParaRPr>
          </a:p>
        </p:txBody>
      </p:sp>
      <p:sp>
        <p:nvSpPr>
          <p:cNvPr id="12" name="Google Shape;74;p15">
            <a:extLst>
              <a:ext uri="{FF2B5EF4-FFF2-40B4-BE49-F238E27FC236}">
                <a16:creationId xmlns:a16="http://schemas.microsoft.com/office/drawing/2014/main" id="{460B7A27-D75A-80B4-D05A-0AFB2C8EFEC3}"/>
              </a:ext>
            </a:extLst>
          </p:cNvPr>
          <p:cNvSpPr txBox="1"/>
          <p:nvPr/>
        </p:nvSpPr>
        <p:spPr>
          <a:xfrm>
            <a:off x="4497129" y="1352016"/>
            <a:ext cx="4497571" cy="2626330"/>
          </a:xfrm>
          <a:prstGeom prst="rect">
            <a:avLst/>
          </a:prstGeom>
          <a:noFill/>
          <a:ln>
            <a:noFill/>
          </a:ln>
        </p:spPr>
        <p:txBody>
          <a:bodyPr spcFirstLastPara="1" wrap="square" lIns="91425" tIns="91425" rIns="91425" bIns="91425" anchor="t" anchorCtr="0">
            <a:spAutoFit/>
          </a:bodyPr>
          <a:lstStyle/>
          <a:p>
            <a:pPr lvl="0" algn="l" rtl="0">
              <a:spcBef>
                <a:spcPts val="200"/>
              </a:spcBef>
              <a:spcAft>
                <a:spcPts val="0"/>
              </a:spcAft>
              <a:buClr>
                <a:schemeClr val="dk1"/>
              </a:buClr>
              <a:buSzPts val="1450"/>
            </a:pPr>
            <a:r>
              <a:rPr lang="en-US" sz="1050" dirty="0">
                <a:solidFill>
                  <a:schemeClr val="dk1"/>
                </a:solidFill>
                <a:latin typeface="Playfair Display" panose="00000500000000000000" pitchFamily="2" charset="0"/>
                <a:ea typeface="Times New Roman"/>
                <a:cs typeface="Times New Roman"/>
                <a:sym typeface="Times New Roman"/>
              </a:rPr>
              <a:t>The sample data tracks a fictional telecommunications company, Telco. It’s customer churn data sourced by the IBM Developer Platform. It has data for 7043 clients, with 20 features.</a:t>
            </a:r>
          </a:p>
          <a:p>
            <a:pPr lvl="0" algn="l" rtl="0">
              <a:spcBef>
                <a:spcPts val="200"/>
              </a:spcBef>
              <a:spcAft>
                <a:spcPts val="0"/>
              </a:spcAft>
              <a:buClr>
                <a:schemeClr val="dk1"/>
              </a:buClr>
              <a:buSzPts val="1450"/>
            </a:pPr>
            <a:endParaRPr lang="en-US" sz="1050" dirty="0">
              <a:solidFill>
                <a:schemeClr val="dk1"/>
              </a:solidFill>
              <a:latin typeface="Playfair Display" panose="00000500000000000000" pitchFamily="2" charset="0"/>
              <a:ea typeface="Times New Roman"/>
              <a:cs typeface="Times New Roman"/>
              <a:sym typeface="Times New Roman"/>
            </a:endParaRPr>
          </a:p>
          <a:p>
            <a:pPr marL="171450" lvl="0" indent="-171450" algn="l" rtl="0">
              <a:spcBef>
                <a:spcPts val="200"/>
              </a:spcBef>
              <a:spcAft>
                <a:spcPts val="0"/>
              </a:spcAft>
              <a:buClr>
                <a:schemeClr val="dk1"/>
              </a:buClr>
              <a:buSzPts val="1450"/>
              <a:buFont typeface="Arial" panose="020B0604020202020204" pitchFamily="34" charset="0"/>
              <a:buChar char="•"/>
            </a:pPr>
            <a:r>
              <a:rPr lang="en-US" sz="1050" dirty="0">
                <a:solidFill>
                  <a:schemeClr val="dk1"/>
                </a:solidFill>
                <a:latin typeface="Playfair Display" panose="00000500000000000000" pitchFamily="2" charset="0"/>
                <a:ea typeface="Times New Roman"/>
                <a:cs typeface="Times New Roman"/>
                <a:sym typeface="Times New Roman"/>
              </a:rPr>
              <a:t>There’s a prediction feature: Churn: Whether the customer churned or not (Yes or No)</a:t>
            </a:r>
          </a:p>
          <a:p>
            <a:pPr marL="171450" lvl="0" indent="-171450" algn="l" rtl="0">
              <a:spcBef>
                <a:spcPts val="200"/>
              </a:spcBef>
              <a:spcAft>
                <a:spcPts val="0"/>
              </a:spcAft>
              <a:buClr>
                <a:schemeClr val="dk1"/>
              </a:buClr>
              <a:buSzPts val="1450"/>
              <a:buFont typeface="Arial" panose="020B0604020202020204" pitchFamily="34" charset="0"/>
              <a:buChar char="•"/>
            </a:pPr>
            <a:r>
              <a:rPr lang="en-US" sz="1050" dirty="0">
                <a:solidFill>
                  <a:schemeClr val="dk1"/>
                </a:solidFill>
                <a:latin typeface="Playfair Display" panose="00000500000000000000" pitchFamily="2" charset="0"/>
                <a:ea typeface="Times New Roman"/>
                <a:cs typeface="Times New Roman"/>
                <a:sym typeface="Times New Roman"/>
              </a:rPr>
              <a:t>These  remaining features can also be subdivided into:</a:t>
            </a:r>
          </a:p>
          <a:p>
            <a:pPr marL="171450" lvl="0" indent="-171450" algn="l" rtl="0">
              <a:spcBef>
                <a:spcPts val="200"/>
              </a:spcBef>
              <a:spcAft>
                <a:spcPts val="0"/>
              </a:spcAft>
              <a:buClr>
                <a:schemeClr val="dk1"/>
              </a:buClr>
              <a:buSzPts val="1450"/>
              <a:buFont typeface="Arial" panose="020B0604020202020204" pitchFamily="34" charset="0"/>
              <a:buChar char="•"/>
            </a:pPr>
            <a:r>
              <a:rPr lang="en-US" sz="1050" dirty="0">
                <a:solidFill>
                  <a:schemeClr val="dk1"/>
                </a:solidFill>
                <a:latin typeface="Playfair Display" panose="00000500000000000000" pitchFamily="2" charset="0"/>
                <a:ea typeface="Times New Roman"/>
                <a:cs typeface="Times New Roman"/>
                <a:sym typeface="Times New Roman"/>
              </a:rPr>
              <a:t>Demographic customer information: gender , </a:t>
            </a:r>
            <a:r>
              <a:rPr lang="en-US" sz="1050" dirty="0" err="1">
                <a:solidFill>
                  <a:schemeClr val="dk1"/>
                </a:solidFill>
                <a:latin typeface="Playfair Display" panose="00000500000000000000" pitchFamily="2" charset="0"/>
                <a:ea typeface="Times New Roman"/>
                <a:cs typeface="Times New Roman"/>
                <a:sym typeface="Times New Roman"/>
              </a:rPr>
              <a:t>SeniorCitizen</a:t>
            </a:r>
            <a:r>
              <a:rPr lang="en-US" sz="1050" dirty="0">
                <a:solidFill>
                  <a:schemeClr val="dk1"/>
                </a:solidFill>
                <a:latin typeface="Playfair Display" panose="00000500000000000000" pitchFamily="2" charset="0"/>
                <a:ea typeface="Times New Roman"/>
                <a:cs typeface="Times New Roman"/>
                <a:sym typeface="Times New Roman"/>
              </a:rPr>
              <a:t> , Partner , Dependents</a:t>
            </a:r>
          </a:p>
          <a:p>
            <a:pPr marL="171450" lvl="0" indent="-171450" algn="l" rtl="0">
              <a:spcBef>
                <a:spcPts val="200"/>
              </a:spcBef>
              <a:spcAft>
                <a:spcPts val="0"/>
              </a:spcAft>
              <a:buClr>
                <a:schemeClr val="dk1"/>
              </a:buClr>
              <a:buSzPts val="1450"/>
              <a:buFont typeface="Arial" panose="020B0604020202020204" pitchFamily="34" charset="0"/>
              <a:buChar char="•"/>
            </a:pPr>
            <a:r>
              <a:rPr lang="en-US" sz="1050" dirty="0">
                <a:solidFill>
                  <a:schemeClr val="dk1"/>
                </a:solidFill>
                <a:latin typeface="Playfair Display" panose="00000500000000000000" pitchFamily="2" charset="0"/>
                <a:ea typeface="Times New Roman"/>
                <a:cs typeface="Times New Roman"/>
                <a:sym typeface="Times New Roman"/>
              </a:rPr>
              <a:t>Services that each customer has signed up for: </a:t>
            </a:r>
            <a:r>
              <a:rPr lang="en-US" sz="1050" dirty="0" err="1">
                <a:solidFill>
                  <a:schemeClr val="dk1"/>
                </a:solidFill>
                <a:latin typeface="Playfair Display" panose="00000500000000000000" pitchFamily="2" charset="0"/>
                <a:ea typeface="Times New Roman"/>
                <a:cs typeface="Times New Roman"/>
                <a:sym typeface="Times New Roman"/>
              </a:rPr>
              <a:t>PhoneService</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MultipleLines</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InternetService</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OnlineSecurity</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OnlineBackup</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DeviceProtection</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TechSupport</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StreamingTV</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StreamingMovies</a:t>
            </a:r>
            <a:r>
              <a:rPr lang="en-US" sz="1050" dirty="0">
                <a:solidFill>
                  <a:schemeClr val="dk1"/>
                </a:solidFill>
                <a:latin typeface="Playfair Display" panose="00000500000000000000" pitchFamily="2" charset="0"/>
                <a:ea typeface="Times New Roman"/>
                <a:cs typeface="Times New Roman"/>
                <a:sym typeface="Times New Roman"/>
              </a:rPr>
              <a:t>,</a:t>
            </a:r>
          </a:p>
          <a:p>
            <a:pPr marL="171450" lvl="0" indent="-171450" algn="l" rtl="0">
              <a:spcBef>
                <a:spcPts val="200"/>
              </a:spcBef>
              <a:spcAft>
                <a:spcPts val="0"/>
              </a:spcAft>
              <a:buClr>
                <a:schemeClr val="dk1"/>
              </a:buClr>
              <a:buSzPts val="1450"/>
              <a:buFont typeface="Arial" panose="020B0604020202020204" pitchFamily="34" charset="0"/>
              <a:buChar char="•"/>
            </a:pPr>
            <a:r>
              <a:rPr lang="en-US" sz="1050" dirty="0">
                <a:solidFill>
                  <a:schemeClr val="dk1"/>
                </a:solidFill>
                <a:latin typeface="Playfair Display" panose="00000500000000000000" pitchFamily="2" charset="0"/>
                <a:ea typeface="Times New Roman"/>
                <a:cs typeface="Times New Roman"/>
                <a:sym typeface="Times New Roman"/>
              </a:rPr>
              <a:t>Customer account </a:t>
            </a:r>
            <a:r>
              <a:rPr lang="en-US" sz="1050" dirty="0" err="1">
                <a:solidFill>
                  <a:schemeClr val="dk1"/>
                </a:solidFill>
                <a:latin typeface="Playfair Display" panose="00000500000000000000" pitchFamily="2" charset="0"/>
                <a:ea typeface="Times New Roman"/>
                <a:cs typeface="Times New Roman"/>
                <a:sym typeface="Times New Roman"/>
              </a:rPr>
              <a:t>information:tenure</a:t>
            </a:r>
            <a:r>
              <a:rPr lang="en-US" sz="1050" dirty="0">
                <a:solidFill>
                  <a:schemeClr val="dk1"/>
                </a:solidFill>
                <a:latin typeface="Playfair Display" panose="00000500000000000000" pitchFamily="2" charset="0"/>
                <a:ea typeface="Times New Roman"/>
                <a:cs typeface="Times New Roman"/>
                <a:sym typeface="Times New Roman"/>
              </a:rPr>
              <a:t> , Contract , </a:t>
            </a:r>
            <a:r>
              <a:rPr lang="en-US" sz="1050" dirty="0" err="1">
                <a:solidFill>
                  <a:schemeClr val="dk1"/>
                </a:solidFill>
                <a:latin typeface="Playfair Display" panose="00000500000000000000" pitchFamily="2" charset="0"/>
                <a:ea typeface="Times New Roman"/>
                <a:cs typeface="Times New Roman"/>
                <a:sym typeface="Times New Roman"/>
              </a:rPr>
              <a:t>PaperlessBilling</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PaymentMethod</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MonthlyCharges</a:t>
            </a:r>
            <a:r>
              <a:rPr lang="en-US" sz="1050" dirty="0">
                <a:solidFill>
                  <a:schemeClr val="dk1"/>
                </a:solidFill>
                <a:latin typeface="Playfair Display" panose="00000500000000000000" pitchFamily="2" charset="0"/>
                <a:ea typeface="Times New Roman"/>
                <a:cs typeface="Times New Roman"/>
                <a:sym typeface="Times New Roman"/>
              </a:rPr>
              <a:t> , </a:t>
            </a:r>
            <a:r>
              <a:rPr lang="en-US" sz="1050" dirty="0" err="1">
                <a:solidFill>
                  <a:schemeClr val="dk1"/>
                </a:solidFill>
                <a:latin typeface="Playfair Display" panose="00000500000000000000" pitchFamily="2" charset="0"/>
                <a:ea typeface="Times New Roman"/>
                <a:cs typeface="Times New Roman"/>
                <a:sym typeface="Times New Roman"/>
              </a:rPr>
              <a:t>TotalCharges</a:t>
            </a:r>
            <a:endParaRPr dirty="0"/>
          </a:p>
        </p:txBody>
      </p:sp>
      <p:sp>
        <p:nvSpPr>
          <p:cNvPr id="14" name="TextBox 13">
            <a:extLst>
              <a:ext uri="{FF2B5EF4-FFF2-40B4-BE49-F238E27FC236}">
                <a16:creationId xmlns:a16="http://schemas.microsoft.com/office/drawing/2014/main" id="{378B670F-D3A2-DBC2-BD98-D6573A2CB328}"/>
              </a:ext>
            </a:extLst>
          </p:cNvPr>
          <p:cNvSpPr txBox="1"/>
          <p:nvPr/>
        </p:nvSpPr>
        <p:spPr>
          <a:xfrm>
            <a:off x="346383" y="999948"/>
            <a:ext cx="3896008" cy="334835"/>
          </a:xfrm>
          <a:prstGeom prst="rect">
            <a:avLst/>
          </a:prstGeom>
          <a:noFill/>
        </p:spPr>
        <p:txBody>
          <a:bodyPr wrap="square">
            <a:spAutoFit/>
          </a:bodyPr>
          <a:lstStyle/>
          <a:p>
            <a:pPr marL="171450" indent="-171450">
              <a:lnSpc>
                <a:spcPct val="150000"/>
              </a:lnSpc>
              <a:buFont typeface="Wingdings" panose="05000000000000000000" pitchFamily="2" charset="2"/>
              <a:buChar char="q"/>
            </a:pPr>
            <a:r>
              <a:rPr kumimoji="0" lang="en-GB" sz="1200" b="1" i="0" u="none" strike="noStrike" kern="0" cap="none" spc="0" normalizeH="0" baseline="0" noProof="0" dirty="0">
                <a:ln>
                  <a:noFill/>
                </a:ln>
                <a:solidFill>
                  <a:schemeClr val="tx1"/>
                </a:solidFill>
                <a:effectLst/>
                <a:uLnTx/>
                <a:uFillTx/>
                <a:latin typeface="Playfair Display"/>
                <a:sym typeface="Playfair Display"/>
              </a:rPr>
              <a:t>Step 1-</a:t>
            </a:r>
            <a:r>
              <a:rPr kumimoji="0" lang="en-GB" sz="1200" b="1" i="0" u="none" strike="noStrike" kern="0" cap="none" spc="0" normalizeH="0" baseline="0" noProof="0" dirty="0">
                <a:ln>
                  <a:noFill/>
                </a:ln>
                <a:solidFill>
                  <a:schemeClr val="tx1"/>
                </a:solidFill>
                <a:effectLst/>
                <a:highlight>
                  <a:srgbClr val="DCA4C4"/>
                </a:highlight>
                <a:uLnTx/>
                <a:uFillTx/>
                <a:latin typeface="Playfair Display"/>
                <a:sym typeface="Playfair Display"/>
              </a:rPr>
              <a:t> </a:t>
            </a:r>
            <a:r>
              <a:rPr kumimoji="0" lang="en-GB" sz="1200" b="1" i="0" u="none" strike="noStrike" kern="0" cap="none" spc="0" normalizeH="0" baseline="0" noProof="0" dirty="0">
                <a:ln>
                  <a:noFill/>
                </a:ln>
                <a:solidFill>
                  <a:srgbClr val="FFFFFF"/>
                </a:solidFill>
                <a:effectLst/>
                <a:highlight>
                  <a:srgbClr val="DCA4C4"/>
                </a:highlight>
                <a:uLnTx/>
                <a:uFillTx/>
                <a:latin typeface="Playfair Display"/>
                <a:sym typeface="Playfair Display"/>
              </a:rPr>
              <a:t>Identify</a:t>
            </a:r>
            <a:r>
              <a:rPr kumimoji="0" lang="en-GB" sz="1200" b="1" i="0" u="none" strike="noStrike" kern="0" cap="none" spc="0" normalizeH="0" baseline="0" noProof="0" dirty="0">
                <a:ln>
                  <a:noFill/>
                </a:ln>
                <a:solidFill>
                  <a:srgbClr val="FFFFFF"/>
                </a:solidFill>
                <a:effectLst/>
                <a:uLnTx/>
                <a:uFillTx/>
                <a:latin typeface="Playfair Display"/>
                <a:sym typeface="Playfair Display"/>
              </a:rPr>
              <a:t> </a:t>
            </a:r>
            <a:r>
              <a:rPr kumimoji="0" lang="en-GB" sz="1200" b="1" i="0" u="none" strike="noStrike" kern="0" cap="none" spc="0" normalizeH="0" baseline="0" noProof="0" dirty="0">
                <a:ln>
                  <a:noFill/>
                </a:ln>
                <a:solidFill>
                  <a:srgbClr val="FFFFFF"/>
                </a:solidFill>
                <a:effectLst/>
                <a:highlight>
                  <a:srgbClr val="DCA4C4"/>
                </a:highlight>
                <a:uLnTx/>
                <a:uFillTx/>
                <a:latin typeface="Playfair Display"/>
                <a:sym typeface="Playfair Display"/>
              </a:rPr>
              <a:t>Problem</a:t>
            </a:r>
            <a:r>
              <a:rPr kumimoji="0" lang="en-GB" sz="1200" b="1" i="0" u="none" strike="noStrike" kern="0" cap="none" spc="0" normalizeH="0" baseline="0" noProof="0" dirty="0">
                <a:ln>
                  <a:noFill/>
                </a:ln>
                <a:solidFill>
                  <a:srgbClr val="FFFFFF"/>
                </a:solidFill>
                <a:effectLst/>
                <a:uLnTx/>
                <a:uFillTx/>
                <a:latin typeface="Playfair Display"/>
                <a:sym typeface="Playfair Display"/>
              </a:rPr>
              <a:t> </a:t>
            </a:r>
            <a:r>
              <a:rPr kumimoji="0" lang="en-GB" sz="1200" b="1" i="0" u="none" strike="noStrike" kern="0" cap="none" spc="0" normalizeH="0" baseline="0" noProof="0" dirty="0">
                <a:ln>
                  <a:noFill/>
                </a:ln>
                <a:solidFill>
                  <a:srgbClr val="FFFFFF"/>
                </a:solidFill>
                <a:effectLst/>
                <a:highlight>
                  <a:srgbClr val="DCA4C4"/>
                </a:highlight>
                <a:uLnTx/>
                <a:uFillTx/>
                <a:latin typeface="Playfair Display"/>
                <a:sym typeface="Playfair Display"/>
              </a:rPr>
              <a:t>Statements</a:t>
            </a:r>
            <a:endParaRPr lang="en-US" sz="1200" b="1" dirty="0">
              <a:latin typeface="Playfair Display" panose="00000500000000000000" pitchFamily="2" charset="0"/>
            </a:endParaRPr>
          </a:p>
        </p:txBody>
      </p:sp>
      <p:sp>
        <p:nvSpPr>
          <p:cNvPr id="4" name="TextBox 3">
            <a:extLst>
              <a:ext uri="{FF2B5EF4-FFF2-40B4-BE49-F238E27FC236}">
                <a16:creationId xmlns:a16="http://schemas.microsoft.com/office/drawing/2014/main" id="{220E820B-B840-E59E-AECD-24C1EFCE5B87}"/>
              </a:ext>
            </a:extLst>
          </p:cNvPr>
          <p:cNvSpPr txBox="1"/>
          <p:nvPr/>
        </p:nvSpPr>
        <p:spPr>
          <a:xfrm>
            <a:off x="224228" y="4130028"/>
            <a:ext cx="15737594" cy="784830"/>
          </a:xfrm>
          <a:prstGeom prst="rect">
            <a:avLst/>
          </a:prstGeom>
          <a:noFill/>
        </p:spPr>
        <p:txBody>
          <a:bodyPr wrap="square">
            <a:spAutoFit/>
          </a:bodyPr>
          <a:lstStyle/>
          <a:p>
            <a:r>
              <a:rPr lang="en-US" sz="900" b="1" dirty="0">
                <a:latin typeface="Playfair Display" panose="00000500000000000000" pitchFamily="2" charset="0"/>
              </a:rPr>
              <a:t>Overview of the dataset:</a:t>
            </a:r>
          </a:p>
          <a:p>
            <a:r>
              <a:rPr lang="en-US" sz="900" b="1" dirty="0">
                <a:latin typeface="Playfair Display" panose="00000500000000000000" pitchFamily="2" charset="0"/>
              </a:rPr>
              <a:t>Number of rows:  7043</a:t>
            </a:r>
          </a:p>
          <a:p>
            <a:r>
              <a:rPr lang="en-US" sz="900" b="1" dirty="0" err="1">
                <a:latin typeface="Playfair Display" panose="00000500000000000000" pitchFamily="2" charset="0"/>
              </a:rPr>
              <a:t>nNumber</a:t>
            </a:r>
            <a:r>
              <a:rPr lang="en-US" sz="900" b="1" dirty="0">
                <a:latin typeface="Playfair Display" panose="00000500000000000000" pitchFamily="2" charset="0"/>
              </a:rPr>
              <a:t> of features: 21</a:t>
            </a:r>
          </a:p>
          <a:p>
            <a:r>
              <a:rPr lang="en-US" sz="900" b="1" dirty="0">
                <a:latin typeface="Playfair Display" panose="00000500000000000000" pitchFamily="2" charset="0"/>
              </a:rPr>
              <a:t> </a:t>
            </a:r>
            <a:r>
              <a:rPr lang="en-US" sz="900" b="1" dirty="0" err="1">
                <a:latin typeface="Playfair Display" panose="00000500000000000000" pitchFamily="2" charset="0"/>
              </a:rPr>
              <a:t>customerID</a:t>
            </a:r>
            <a:r>
              <a:rPr lang="en-US" sz="900" b="1" dirty="0">
                <a:latin typeface="Playfair Display" panose="00000500000000000000" pitchFamily="2" charset="0"/>
              </a:rPr>
              <a:t>', 'gender', '</a:t>
            </a:r>
            <a:r>
              <a:rPr lang="en-US" sz="900" b="1" dirty="0" err="1">
                <a:latin typeface="Playfair Display" panose="00000500000000000000" pitchFamily="2" charset="0"/>
              </a:rPr>
              <a:t>SeniorCitizen</a:t>
            </a:r>
            <a:r>
              <a:rPr lang="en-US" sz="900" b="1" dirty="0">
                <a:latin typeface="Playfair Display" panose="00000500000000000000" pitchFamily="2" charset="0"/>
              </a:rPr>
              <a:t>', 'Partner', 'Dependents', 'tenure', '</a:t>
            </a:r>
            <a:r>
              <a:rPr lang="en-US" sz="900" b="1" dirty="0" err="1">
                <a:latin typeface="Playfair Display" panose="00000500000000000000" pitchFamily="2" charset="0"/>
              </a:rPr>
              <a:t>PhoneService</a:t>
            </a:r>
            <a:r>
              <a:rPr lang="en-US" sz="900" b="1" dirty="0">
                <a:latin typeface="Playfair Display" panose="00000500000000000000" pitchFamily="2" charset="0"/>
              </a:rPr>
              <a:t>', '</a:t>
            </a:r>
            <a:r>
              <a:rPr lang="en-US" sz="900" b="1" dirty="0" err="1">
                <a:latin typeface="Playfair Display" panose="00000500000000000000" pitchFamily="2" charset="0"/>
              </a:rPr>
              <a:t>MultipleLines</a:t>
            </a:r>
            <a:r>
              <a:rPr lang="en-US" sz="900" b="1" dirty="0">
                <a:latin typeface="Playfair Display" panose="00000500000000000000" pitchFamily="2" charset="0"/>
              </a:rPr>
              <a:t>', '</a:t>
            </a:r>
            <a:r>
              <a:rPr lang="en-US" sz="900" b="1" dirty="0" err="1">
                <a:latin typeface="Playfair Display" panose="00000500000000000000" pitchFamily="2" charset="0"/>
              </a:rPr>
              <a:t>InternetService</a:t>
            </a:r>
            <a:r>
              <a:rPr lang="en-US" sz="900" b="1" dirty="0">
                <a:latin typeface="Playfair Display" panose="00000500000000000000" pitchFamily="2" charset="0"/>
              </a:rPr>
              <a:t>', '</a:t>
            </a:r>
            <a:r>
              <a:rPr lang="en-US" sz="900" b="1" dirty="0" err="1">
                <a:latin typeface="Playfair Display" panose="00000500000000000000" pitchFamily="2" charset="0"/>
              </a:rPr>
              <a:t>OnlineSecurity</a:t>
            </a:r>
            <a:r>
              <a:rPr lang="en-US" sz="900" b="1" dirty="0">
                <a:latin typeface="Playfair Display" panose="00000500000000000000" pitchFamily="2" charset="0"/>
              </a:rPr>
              <a:t>', '</a:t>
            </a:r>
            <a:r>
              <a:rPr lang="en-US" sz="900" b="1" dirty="0" err="1">
                <a:latin typeface="Playfair Display" panose="00000500000000000000" pitchFamily="2" charset="0"/>
              </a:rPr>
              <a:t>OnlineBackup</a:t>
            </a:r>
            <a:r>
              <a:rPr lang="en-US" sz="900" b="1" dirty="0">
                <a:latin typeface="Playfair Display" panose="00000500000000000000" pitchFamily="2" charset="0"/>
              </a:rPr>
              <a:t>', ‘</a:t>
            </a:r>
          </a:p>
          <a:p>
            <a:r>
              <a:rPr lang="en-US" sz="900" b="1" dirty="0" err="1">
                <a:latin typeface="Playfair Display" panose="00000500000000000000" pitchFamily="2" charset="0"/>
              </a:rPr>
              <a:t>DeviceProtection</a:t>
            </a:r>
            <a:r>
              <a:rPr lang="en-US" sz="900" b="1" dirty="0">
                <a:latin typeface="Playfair Display" panose="00000500000000000000" pitchFamily="2" charset="0"/>
              </a:rPr>
              <a:t>’, '</a:t>
            </a:r>
            <a:r>
              <a:rPr lang="en-US" sz="900" b="1" dirty="0" err="1">
                <a:latin typeface="Playfair Display" panose="00000500000000000000" pitchFamily="2" charset="0"/>
              </a:rPr>
              <a:t>TechSupport</a:t>
            </a:r>
            <a:r>
              <a:rPr lang="en-US" sz="900" b="1" dirty="0">
                <a:latin typeface="Playfair Display" panose="00000500000000000000" pitchFamily="2" charset="0"/>
              </a:rPr>
              <a:t>’,</a:t>
            </a:r>
            <a:r>
              <a:rPr lang="en-US" sz="900" b="1" dirty="0" err="1">
                <a:latin typeface="Playfair Display" panose="00000500000000000000" pitchFamily="2" charset="0"/>
              </a:rPr>
              <a:t>StreamingTV</a:t>
            </a:r>
            <a:r>
              <a:rPr lang="en-US" sz="900" b="1" dirty="0">
                <a:latin typeface="Playfair Display" panose="00000500000000000000" pitchFamily="2" charset="0"/>
              </a:rPr>
              <a:t>', '</a:t>
            </a:r>
            <a:r>
              <a:rPr lang="en-US" sz="900" b="1" dirty="0" err="1">
                <a:latin typeface="Playfair Display" panose="00000500000000000000" pitchFamily="2" charset="0"/>
              </a:rPr>
              <a:t>StreamingMovies</a:t>
            </a:r>
            <a:r>
              <a:rPr lang="en-US" sz="900" b="1" dirty="0">
                <a:latin typeface="Playfair Display" panose="00000500000000000000" pitchFamily="2" charset="0"/>
              </a:rPr>
              <a:t>', 'Contract', '</a:t>
            </a:r>
            <a:r>
              <a:rPr lang="en-US" sz="900" b="1" dirty="0" err="1">
                <a:latin typeface="Playfair Display" panose="00000500000000000000" pitchFamily="2" charset="0"/>
              </a:rPr>
              <a:t>PaperlessBilling</a:t>
            </a:r>
            <a:r>
              <a:rPr lang="en-US" sz="900" b="1" dirty="0">
                <a:latin typeface="Playfair Display" panose="00000500000000000000" pitchFamily="2" charset="0"/>
              </a:rPr>
              <a:t>', '</a:t>
            </a:r>
            <a:r>
              <a:rPr lang="en-US" sz="900" b="1" dirty="0" err="1">
                <a:latin typeface="Playfair Display" panose="00000500000000000000" pitchFamily="2" charset="0"/>
              </a:rPr>
              <a:t>PaymentMethod</a:t>
            </a:r>
            <a:r>
              <a:rPr lang="en-US" sz="900" b="1" dirty="0">
                <a:latin typeface="Playfair Display" panose="00000500000000000000" pitchFamily="2" charset="0"/>
              </a:rPr>
              <a:t>', '</a:t>
            </a:r>
            <a:r>
              <a:rPr lang="en-US" sz="900" b="1" dirty="0" err="1">
                <a:latin typeface="Playfair Display" panose="00000500000000000000" pitchFamily="2" charset="0"/>
              </a:rPr>
              <a:t>MonthlyCharges</a:t>
            </a:r>
            <a:r>
              <a:rPr lang="en-US" sz="900" b="1" dirty="0">
                <a:latin typeface="Playfair Display" panose="00000500000000000000" pitchFamily="2" charset="0"/>
              </a:rPr>
              <a:t>', '</a:t>
            </a:r>
            <a:r>
              <a:rPr lang="en-US" sz="900" b="1" dirty="0" err="1">
                <a:latin typeface="Playfair Display" panose="00000500000000000000" pitchFamily="2" charset="0"/>
              </a:rPr>
              <a:t>TotalCharges</a:t>
            </a:r>
            <a:r>
              <a:rPr lang="en-US" sz="900" b="1" dirty="0">
                <a:latin typeface="Playfair Display" panose="00000500000000000000" pitchFamily="2" charset="0"/>
              </a:rPr>
              <a:t>', 'Churn']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3B5E1B2B-6736-CD7C-9030-691108033146}"/>
              </a:ext>
            </a:extLst>
          </p:cNvPr>
          <p:cNvGraphicFramePr/>
          <p:nvPr>
            <p:extLst>
              <p:ext uri="{D42A27DB-BD31-4B8C-83A1-F6EECF244321}">
                <p14:modId xmlns:p14="http://schemas.microsoft.com/office/powerpoint/2010/main" val="1620602428"/>
              </p:ext>
            </p:extLst>
          </p:nvPr>
        </p:nvGraphicFramePr>
        <p:xfrm>
          <a:off x="484741" y="1053022"/>
          <a:ext cx="8174517" cy="4016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721422B-91A4-CDC7-FD85-299D85C7F710}"/>
              </a:ext>
            </a:extLst>
          </p:cNvPr>
          <p:cNvSpPr txBox="1"/>
          <p:nvPr/>
        </p:nvSpPr>
        <p:spPr>
          <a:xfrm>
            <a:off x="3205716" y="560579"/>
            <a:ext cx="3125972" cy="492443"/>
          </a:xfrm>
          <a:prstGeom prst="rect">
            <a:avLst/>
          </a:prstGeom>
          <a:noFill/>
        </p:spPr>
        <p:txBody>
          <a:bodyPr wrap="square" rtlCol="0">
            <a:spAutoFit/>
          </a:bodyPr>
          <a:lstStyle/>
          <a:p>
            <a:pPr marL="171450" indent="-171450">
              <a:buClr>
                <a:schemeClr val="bg1"/>
              </a:buClr>
              <a:buFont typeface="Wingdings" panose="05000000000000000000" pitchFamily="2" charset="2"/>
              <a:buChar char="q"/>
            </a:pPr>
            <a:r>
              <a:rPr kumimoji="0" lang="en-US" sz="1200" b="1" i="0" u="none" strike="noStrike" kern="0" cap="none" spc="0" normalizeH="0" baseline="0" noProof="0" dirty="0">
                <a:ln>
                  <a:noFill/>
                </a:ln>
                <a:solidFill>
                  <a:srgbClr val="FFFFFF"/>
                </a:solidFill>
                <a:effectLst/>
                <a:uLnTx/>
                <a:uFillTx/>
                <a:latin typeface="Playfair Display"/>
                <a:cs typeface="Arial"/>
                <a:sym typeface="Arial"/>
              </a:rPr>
              <a:t>Step 3-</a:t>
            </a:r>
            <a: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t> Exploratory Data Analysis</a:t>
            </a:r>
            <a:b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br>
            <a:endParaRPr lang="en-US" dirty="0"/>
          </a:p>
        </p:txBody>
      </p:sp>
      <p:sp>
        <p:nvSpPr>
          <p:cNvPr id="5" name="TextBox 4">
            <a:extLst>
              <a:ext uri="{FF2B5EF4-FFF2-40B4-BE49-F238E27FC236}">
                <a16:creationId xmlns:a16="http://schemas.microsoft.com/office/drawing/2014/main" id="{DA46169F-9C1B-989E-472F-8AC64FB47919}"/>
              </a:ext>
            </a:extLst>
          </p:cNvPr>
          <p:cNvSpPr txBox="1"/>
          <p:nvPr/>
        </p:nvSpPr>
        <p:spPr>
          <a:xfrm>
            <a:off x="3833742" y="974729"/>
            <a:ext cx="4649118" cy="415498"/>
          </a:xfrm>
          <a:prstGeom prst="rect">
            <a:avLst/>
          </a:prstGeom>
          <a:noFill/>
        </p:spPr>
        <p:txBody>
          <a:bodyPr wrap="square">
            <a:spAutoFit/>
          </a:bodyPr>
          <a:lstStyle/>
          <a:p>
            <a:r>
              <a:rPr lang="en-US" sz="1050" dirty="0">
                <a:solidFill>
                  <a:schemeClr val="bg1"/>
                </a:solidFill>
                <a:latin typeface="Playfair Display" panose="00000500000000000000" pitchFamily="2" charset="0"/>
              </a:rPr>
              <a:t>Churn: No – 73.5%</a:t>
            </a:r>
          </a:p>
          <a:p>
            <a:r>
              <a:rPr lang="en-US" sz="1050" dirty="0">
                <a:solidFill>
                  <a:schemeClr val="bg1"/>
                </a:solidFill>
                <a:latin typeface="Playfair Display" panose="00000500000000000000" pitchFamily="2" charset="0"/>
              </a:rPr>
              <a:t>Churn: Yes – 26.5%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1026" name="Picture 2">
            <a:extLst>
              <a:ext uri="{FF2B5EF4-FFF2-40B4-BE49-F238E27FC236}">
                <a16:creationId xmlns:a16="http://schemas.microsoft.com/office/drawing/2014/main" id="{4B49B7F7-CDE9-4292-9324-2CBE8937C99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14670" y="212645"/>
            <a:ext cx="8346558" cy="47713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pic>
        <p:nvPicPr>
          <p:cNvPr id="2058" name="Picture 10">
            <a:extLst>
              <a:ext uri="{FF2B5EF4-FFF2-40B4-BE49-F238E27FC236}">
                <a16:creationId xmlns:a16="http://schemas.microsoft.com/office/drawing/2014/main" id="{02AAB591-CEFE-83D4-CD0C-B5B0EDD050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0714"/>
          <a:stretch/>
        </p:blipFill>
        <p:spPr bwMode="auto">
          <a:xfrm>
            <a:off x="4744053" y="3671871"/>
            <a:ext cx="3512128" cy="415498"/>
          </a:xfrm>
          <a:prstGeom prst="rect">
            <a:avLst/>
          </a:prstGeom>
          <a:noFill/>
          <a:extLst>
            <a:ext uri="{909E8E84-426E-40DD-AFC4-6F175D3DCCD1}">
              <a14:hiddenFill xmlns:a14="http://schemas.microsoft.com/office/drawing/2010/main">
                <a:solidFill>
                  <a:srgbClr val="FFFFFF"/>
                </a:solidFill>
              </a14:hiddenFill>
            </a:ext>
          </a:extLst>
        </p:spPr>
      </p:pic>
      <p:sp>
        <p:nvSpPr>
          <p:cNvPr id="514" name="Google Shape;514;p31"/>
          <p:cNvSpPr txBox="1">
            <a:spLocks noGrp="1"/>
          </p:cNvSpPr>
          <p:nvPr>
            <p:ph type="title"/>
          </p:nvPr>
        </p:nvSpPr>
        <p:spPr>
          <a:xfrm>
            <a:off x="1272025" y="593886"/>
            <a:ext cx="2507848" cy="296410"/>
          </a:xfrm>
          <a:prstGeom prst="rect">
            <a:avLst/>
          </a:prstGeom>
        </p:spPr>
        <p:txBody>
          <a:bodyPr spcFirstLastPara="1" wrap="square" lIns="91425" tIns="91425" rIns="91425" bIns="91425" anchor="ctr" anchorCtr="0">
            <a:noAutofit/>
          </a:bodyPr>
          <a:lstStyle/>
          <a:p>
            <a:pPr marL="171450" lvl="0" indent="-171450" algn="ctr" rtl="0">
              <a:spcBef>
                <a:spcPts val="0"/>
              </a:spcBef>
              <a:spcAft>
                <a:spcPts val="0"/>
              </a:spcAft>
              <a:buSzPct val="100000"/>
              <a:buFont typeface="Wingdings" panose="05000000000000000000" pitchFamily="2" charset="2"/>
              <a:buChar char="q"/>
            </a:pPr>
            <a:r>
              <a:rPr lang="en-US" sz="1300" b="1" dirty="0">
                <a:solidFill>
                  <a:schemeClr val="tx1"/>
                </a:solidFill>
              </a:rPr>
              <a:t>Step 4- </a:t>
            </a:r>
            <a:r>
              <a:rPr lang="en-US" sz="1300" b="1" dirty="0">
                <a:solidFill>
                  <a:srgbClr val="FFFFFF"/>
                </a:solidFill>
                <a:highlight>
                  <a:schemeClr val="accent2"/>
                </a:highlight>
              </a:rPr>
              <a:t>Feature Engineering</a:t>
            </a:r>
          </a:p>
        </p:txBody>
      </p:sp>
      <p:cxnSp>
        <p:nvCxnSpPr>
          <p:cNvPr id="11" name="Straight Connector 10">
            <a:extLst>
              <a:ext uri="{FF2B5EF4-FFF2-40B4-BE49-F238E27FC236}">
                <a16:creationId xmlns:a16="http://schemas.microsoft.com/office/drawing/2014/main" id="{1AD2EA22-3FD2-E9CD-A081-AE7B9B142D41}"/>
              </a:ext>
            </a:extLst>
          </p:cNvPr>
          <p:cNvCxnSpPr>
            <a:cxnSpLocks/>
          </p:cNvCxnSpPr>
          <p:nvPr/>
        </p:nvCxnSpPr>
        <p:spPr>
          <a:xfrm>
            <a:off x="4572000" y="576484"/>
            <a:ext cx="26582" cy="399053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7" name="Diagram 16">
            <a:extLst>
              <a:ext uri="{FF2B5EF4-FFF2-40B4-BE49-F238E27FC236}">
                <a16:creationId xmlns:a16="http://schemas.microsoft.com/office/drawing/2014/main" id="{AAC014E5-4BF2-31CD-64EA-B48DD59ECA92}"/>
              </a:ext>
            </a:extLst>
          </p:cNvPr>
          <p:cNvGraphicFramePr/>
          <p:nvPr>
            <p:extLst>
              <p:ext uri="{D42A27DB-BD31-4B8C-83A1-F6EECF244321}">
                <p14:modId xmlns:p14="http://schemas.microsoft.com/office/powerpoint/2010/main" val="2659024232"/>
              </p:ext>
            </p:extLst>
          </p:nvPr>
        </p:nvGraphicFramePr>
        <p:xfrm>
          <a:off x="602191" y="1339698"/>
          <a:ext cx="3757157" cy="3209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TextBox 20">
            <a:extLst>
              <a:ext uri="{FF2B5EF4-FFF2-40B4-BE49-F238E27FC236}">
                <a16:creationId xmlns:a16="http://schemas.microsoft.com/office/drawing/2014/main" id="{796EC4CD-045F-0792-FBFB-9099C18CCFEA}"/>
              </a:ext>
            </a:extLst>
          </p:cNvPr>
          <p:cNvSpPr txBox="1"/>
          <p:nvPr/>
        </p:nvSpPr>
        <p:spPr>
          <a:xfrm>
            <a:off x="5426239" y="4151519"/>
            <a:ext cx="2503946" cy="253916"/>
          </a:xfrm>
          <a:prstGeom prst="rect">
            <a:avLst/>
          </a:prstGeom>
          <a:noFill/>
        </p:spPr>
        <p:txBody>
          <a:bodyPr wrap="square">
            <a:spAutoFit/>
          </a:bodyPr>
          <a:lstStyle/>
          <a:p>
            <a:r>
              <a:rPr lang="en-US" sz="1050" dirty="0">
                <a:latin typeface="Playfair Display" panose="00000500000000000000" pitchFamily="2" charset="0"/>
              </a:rPr>
              <a:t>The optimal number of features: 23</a:t>
            </a:r>
          </a:p>
        </p:txBody>
      </p:sp>
      <p:sp>
        <p:nvSpPr>
          <p:cNvPr id="9" name="TextBox 8">
            <a:extLst>
              <a:ext uri="{FF2B5EF4-FFF2-40B4-BE49-F238E27FC236}">
                <a16:creationId xmlns:a16="http://schemas.microsoft.com/office/drawing/2014/main" id="{66F97BB2-127C-2CD6-7ABE-D2680EBC6C90}"/>
              </a:ext>
            </a:extLst>
          </p:cNvPr>
          <p:cNvSpPr txBox="1"/>
          <p:nvPr/>
        </p:nvSpPr>
        <p:spPr>
          <a:xfrm>
            <a:off x="5653135" y="593886"/>
            <a:ext cx="2390394" cy="292388"/>
          </a:xfrm>
          <a:prstGeom prst="rect">
            <a:avLst/>
          </a:prstGeom>
          <a:noFill/>
        </p:spPr>
        <p:txBody>
          <a:bodyPr wrap="square">
            <a:spAutoFit/>
          </a:bodyPr>
          <a:lstStyle/>
          <a:p>
            <a:pPr marL="171450" indent="-171450" defTabSz="914400" eaLnBrk="1" fontAlgn="auto" latinLnBrk="0" hangingPunct="1">
              <a:buClr>
                <a:srgbClr val="272E3F"/>
              </a:buClr>
              <a:buSzPct val="100000"/>
              <a:buFont typeface="Wingdings" panose="05000000000000000000" pitchFamily="2" charset="2"/>
              <a:buChar char="q"/>
              <a:tabLst/>
              <a:defRPr/>
            </a:pPr>
            <a:r>
              <a:rPr lang="en-US" sz="1300" b="1" dirty="0">
                <a:solidFill>
                  <a:schemeClr val="tx1"/>
                </a:solidFill>
                <a:latin typeface="Playfair Display"/>
              </a:rPr>
              <a:t>Step 5- </a:t>
            </a:r>
            <a:r>
              <a:rPr lang="en-US" sz="1300" b="1" dirty="0">
                <a:solidFill>
                  <a:srgbClr val="FFFFFF"/>
                </a:solidFill>
                <a:highlight>
                  <a:schemeClr val="accent2"/>
                </a:highlight>
                <a:latin typeface="Playfair Display"/>
              </a:rPr>
              <a:t>Feature Selection</a:t>
            </a:r>
          </a:p>
        </p:txBody>
      </p:sp>
      <p:pic>
        <p:nvPicPr>
          <p:cNvPr id="2050" name="Picture 2">
            <a:extLst>
              <a:ext uri="{FF2B5EF4-FFF2-40B4-BE49-F238E27FC236}">
                <a16:creationId xmlns:a16="http://schemas.microsoft.com/office/drawing/2014/main" id="{B6E1FDD4-EE4C-D0D2-294C-4F99D8EBFE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4053" y="958550"/>
            <a:ext cx="3868318" cy="26410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4" name="TextBox 3">
            <a:extLst>
              <a:ext uri="{FF2B5EF4-FFF2-40B4-BE49-F238E27FC236}">
                <a16:creationId xmlns:a16="http://schemas.microsoft.com/office/drawing/2014/main" id="{F721422B-91A4-CDC7-FD85-299D85C7F710}"/>
              </a:ext>
            </a:extLst>
          </p:cNvPr>
          <p:cNvSpPr txBox="1"/>
          <p:nvPr/>
        </p:nvSpPr>
        <p:spPr>
          <a:xfrm>
            <a:off x="5513425" y="572928"/>
            <a:ext cx="3125972" cy="492443"/>
          </a:xfrm>
          <a:prstGeom prst="rect">
            <a:avLst/>
          </a:prstGeom>
          <a:noFill/>
        </p:spPr>
        <p:txBody>
          <a:bodyPr wrap="square" rtlCol="0">
            <a:spAutoFit/>
          </a:bodyPr>
          <a:lstStyle/>
          <a:p>
            <a:pPr marL="171450" indent="-171450">
              <a:buClr>
                <a:schemeClr val="bg1"/>
              </a:buClr>
              <a:buFont typeface="Wingdings" panose="05000000000000000000" pitchFamily="2" charset="2"/>
              <a:buChar char="q"/>
            </a:pPr>
            <a:r>
              <a:rPr kumimoji="0" lang="en-US" sz="1200" b="1" i="0" u="none" strike="noStrike" kern="0" cap="none" spc="0" normalizeH="0" baseline="0" noProof="0" dirty="0">
                <a:ln>
                  <a:noFill/>
                </a:ln>
                <a:solidFill>
                  <a:srgbClr val="FFFFFF"/>
                </a:solidFill>
                <a:effectLst/>
                <a:uLnTx/>
                <a:uFillTx/>
                <a:latin typeface="Playfair Display"/>
                <a:cs typeface="Arial"/>
                <a:sym typeface="Arial"/>
              </a:rPr>
              <a:t>Step 6-</a:t>
            </a:r>
            <a: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t>Build Models</a:t>
            </a:r>
            <a:b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br>
            <a:endParaRPr lang="en-US" dirty="0"/>
          </a:p>
        </p:txBody>
      </p:sp>
      <p:graphicFrame>
        <p:nvGraphicFramePr>
          <p:cNvPr id="2" name="Diagram 1">
            <a:extLst>
              <a:ext uri="{FF2B5EF4-FFF2-40B4-BE49-F238E27FC236}">
                <a16:creationId xmlns:a16="http://schemas.microsoft.com/office/drawing/2014/main" id="{7D55BA5F-C287-BD23-34BF-FA0521A9D7AC}"/>
              </a:ext>
            </a:extLst>
          </p:cNvPr>
          <p:cNvGraphicFramePr/>
          <p:nvPr>
            <p:extLst>
              <p:ext uri="{D42A27DB-BD31-4B8C-83A1-F6EECF244321}">
                <p14:modId xmlns:p14="http://schemas.microsoft.com/office/powerpoint/2010/main" val="1978469440"/>
              </p:ext>
            </p:extLst>
          </p:nvPr>
        </p:nvGraphicFramePr>
        <p:xfrm>
          <a:off x="504603" y="572928"/>
          <a:ext cx="3712535" cy="4087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descr="A graph of different types of models&#10;&#10;Description automatically generated with medium confidence">
            <a:extLst>
              <a:ext uri="{FF2B5EF4-FFF2-40B4-BE49-F238E27FC236}">
                <a16:creationId xmlns:a16="http://schemas.microsoft.com/office/drawing/2014/main" id="{4D4ACD8C-1CD1-9C37-81ED-C2138AB10B7D}"/>
              </a:ext>
            </a:extLst>
          </p:cNvPr>
          <p:cNvPicPr>
            <a:picLocks noChangeAspect="1"/>
          </p:cNvPicPr>
          <p:nvPr/>
        </p:nvPicPr>
        <p:blipFill>
          <a:blip r:embed="rId8"/>
          <a:stretch>
            <a:fillRect/>
          </a:stretch>
        </p:blipFill>
        <p:spPr>
          <a:xfrm>
            <a:off x="4319587" y="1247775"/>
            <a:ext cx="4319810" cy="3291840"/>
          </a:xfrm>
          <a:prstGeom prst="rect">
            <a:avLst/>
          </a:prstGeom>
        </p:spPr>
      </p:pic>
    </p:spTree>
    <p:extLst>
      <p:ext uri="{BB962C8B-B14F-4D97-AF65-F5344CB8AC3E}">
        <p14:creationId xmlns:p14="http://schemas.microsoft.com/office/powerpoint/2010/main" val="331661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AA6AB5A-0919-6CB2-07CF-44661F52A2AE}"/>
              </a:ext>
            </a:extLst>
          </p:cNvPr>
          <p:cNvGraphicFramePr/>
          <p:nvPr>
            <p:extLst>
              <p:ext uri="{D42A27DB-BD31-4B8C-83A1-F6EECF244321}">
                <p14:modId xmlns:p14="http://schemas.microsoft.com/office/powerpoint/2010/main" val="1894815109"/>
              </p:ext>
            </p:extLst>
          </p:nvPr>
        </p:nvGraphicFramePr>
        <p:xfrm>
          <a:off x="247650" y="687704"/>
          <a:ext cx="4324350" cy="3907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descr="A screenshot of a computer&#10;&#10;Description automatically generated">
            <a:extLst>
              <a:ext uri="{FF2B5EF4-FFF2-40B4-BE49-F238E27FC236}">
                <a16:creationId xmlns:a16="http://schemas.microsoft.com/office/drawing/2014/main" id="{49454D11-AEE4-2B72-08D0-909A5980CE06}"/>
              </a:ext>
            </a:extLst>
          </p:cNvPr>
          <p:cNvPicPr>
            <a:picLocks noChangeAspect="1"/>
          </p:cNvPicPr>
          <p:nvPr/>
        </p:nvPicPr>
        <p:blipFill rotWithShape="1">
          <a:blip r:embed="rId8"/>
          <a:srcRect t="6153" r="6993" b="13185"/>
          <a:stretch/>
        </p:blipFill>
        <p:spPr>
          <a:xfrm>
            <a:off x="4890446" y="619124"/>
            <a:ext cx="4005904" cy="1952626"/>
          </a:xfrm>
          <a:prstGeom prst="rect">
            <a:avLst/>
          </a:prstGeom>
        </p:spPr>
      </p:pic>
      <p:pic>
        <p:nvPicPr>
          <p:cNvPr id="6146" name="Picture 2">
            <a:extLst>
              <a:ext uri="{FF2B5EF4-FFF2-40B4-BE49-F238E27FC236}">
                <a16:creationId xmlns:a16="http://schemas.microsoft.com/office/drawing/2014/main" id="{72227FC9-4D83-CD52-3336-2A98FBF1E3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2571750"/>
            <a:ext cx="4238625" cy="2209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CB1512-52BA-5FCB-BE11-19FA8297C1AB}"/>
              </a:ext>
            </a:extLst>
          </p:cNvPr>
          <p:cNvSpPr txBox="1"/>
          <p:nvPr/>
        </p:nvSpPr>
        <p:spPr>
          <a:xfrm>
            <a:off x="747115" y="377069"/>
            <a:ext cx="3125972" cy="492443"/>
          </a:xfrm>
          <a:prstGeom prst="rect">
            <a:avLst/>
          </a:prstGeom>
          <a:noFill/>
        </p:spPr>
        <p:txBody>
          <a:bodyPr wrap="square" rtlCol="0">
            <a:spAutoFit/>
          </a:bodyPr>
          <a:lstStyle/>
          <a:p>
            <a:pPr marL="171450" indent="-171450">
              <a:buClrTx/>
              <a:buFont typeface="Wingdings" panose="05000000000000000000" pitchFamily="2" charset="2"/>
              <a:buChar char="q"/>
            </a:pPr>
            <a:r>
              <a:rPr kumimoji="0" lang="en-US" sz="1200" b="1" i="0" u="none" strike="noStrike" kern="0" cap="none" spc="0" normalizeH="0" baseline="0" noProof="0" dirty="0">
                <a:ln>
                  <a:noFill/>
                </a:ln>
                <a:solidFill>
                  <a:schemeClr val="tx1"/>
                </a:solidFill>
                <a:effectLst/>
                <a:uLnTx/>
                <a:uFillTx/>
                <a:latin typeface="Playfair Display"/>
                <a:cs typeface="Arial"/>
                <a:sym typeface="Arial"/>
              </a:rPr>
              <a:t>Step </a:t>
            </a:r>
            <a:r>
              <a:rPr lang="en-US" sz="1200" b="1" dirty="0">
                <a:solidFill>
                  <a:schemeClr val="tx1"/>
                </a:solidFill>
                <a:latin typeface="Playfair Display"/>
              </a:rPr>
              <a:t>7</a:t>
            </a:r>
            <a:r>
              <a:rPr kumimoji="0" lang="en-US" sz="1200" b="1" i="0" u="none" strike="noStrike" kern="0" cap="none" spc="0" normalizeH="0" baseline="0" noProof="0" dirty="0">
                <a:ln>
                  <a:noFill/>
                </a:ln>
                <a:solidFill>
                  <a:schemeClr val="tx1"/>
                </a:solidFill>
                <a:effectLst/>
                <a:uLnTx/>
                <a:uFillTx/>
                <a:latin typeface="Playfair Display"/>
                <a:cs typeface="Arial"/>
                <a:sym typeface="Arial"/>
              </a:rPr>
              <a:t>-</a:t>
            </a:r>
            <a: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t>Hyperparameter Tuning</a:t>
            </a:r>
            <a:b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CCCB49D-7E89-D6CD-406E-F1C18870D539}"/>
              </a:ext>
            </a:extLst>
          </p:cNvPr>
          <p:cNvPicPr>
            <a:picLocks noChangeAspect="1"/>
          </p:cNvPicPr>
          <p:nvPr/>
        </p:nvPicPr>
        <p:blipFill>
          <a:blip r:embed="rId2"/>
          <a:stretch>
            <a:fillRect/>
          </a:stretch>
        </p:blipFill>
        <p:spPr>
          <a:xfrm>
            <a:off x="304323" y="427617"/>
            <a:ext cx="4564857" cy="4409722"/>
          </a:xfrm>
          <a:prstGeom prst="rect">
            <a:avLst/>
          </a:prstGeom>
        </p:spPr>
      </p:pic>
      <p:pic>
        <p:nvPicPr>
          <p:cNvPr id="10" name="Picture 9">
            <a:extLst>
              <a:ext uri="{FF2B5EF4-FFF2-40B4-BE49-F238E27FC236}">
                <a16:creationId xmlns:a16="http://schemas.microsoft.com/office/drawing/2014/main" id="{B7741D4C-5371-333F-4377-70AA1B65393F}"/>
              </a:ext>
            </a:extLst>
          </p:cNvPr>
          <p:cNvPicPr>
            <a:picLocks noChangeAspect="1"/>
          </p:cNvPicPr>
          <p:nvPr/>
        </p:nvPicPr>
        <p:blipFill rotWithShape="1">
          <a:blip r:embed="rId3"/>
          <a:srcRect b="18003"/>
          <a:stretch/>
        </p:blipFill>
        <p:spPr>
          <a:xfrm>
            <a:off x="4572000" y="1178281"/>
            <a:ext cx="4216576" cy="1100858"/>
          </a:xfrm>
          <a:prstGeom prst="rect">
            <a:avLst/>
          </a:prstGeom>
        </p:spPr>
      </p:pic>
      <p:sp>
        <p:nvSpPr>
          <p:cNvPr id="11" name="TextBox 10">
            <a:extLst>
              <a:ext uri="{FF2B5EF4-FFF2-40B4-BE49-F238E27FC236}">
                <a16:creationId xmlns:a16="http://schemas.microsoft.com/office/drawing/2014/main" id="{B268AC82-1EC3-7927-91BB-62EB5372CB9C}"/>
              </a:ext>
            </a:extLst>
          </p:cNvPr>
          <p:cNvSpPr txBox="1"/>
          <p:nvPr/>
        </p:nvSpPr>
        <p:spPr>
          <a:xfrm>
            <a:off x="5591313" y="600999"/>
            <a:ext cx="3125972" cy="492443"/>
          </a:xfrm>
          <a:prstGeom prst="rect">
            <a:avLst/>
          </a:prstGeom>
          <a:noFill/>
        </p:spPr>
        <p:txBody>
          <a:bodyPr wrap="square" rtlCol="0">
            <a:spAutoFit/>
          </a:bodyPr>
          <a:lstStyle/>
          <a:p>
            <a:pPr marL="171450" indent="-171450">
              <a:buClrTx/>
              <a:buFont typeface="Wingdings" panose="05000000000000000000" pitchFamily="2" charset="2"/>
              <a:buChar char="q"/>
            </a:pPr>
            <a:r>
              <a:rPr kumimoji="0" lang="en-US" sz="1200" b="1" i="0" u="none" strike="noStrike" kern="0" cap="none" spc="0" normalizeH="0" baseline="0" noProof="0" dirty="0">
                <a:ln>
                  <a:noFill/>
                </a:ln>
                <a:solidFill>
                  <a:schemeClr val="tx1"/>
                </a:solidFill>
                <a:effectLst/>
                <a:uLnTx/>
                <a:uFillTx/>
                <a:latin typeface="Playfair Display"/>
                <a:cs typeface="Arial"/>
                <a:sym typeface="Arial"/>
              </a:rPr>
              <a:t>Step 8a-</a:t>
            </a:r>
            <a:r>
              <a:rPr lang="en-US" sz="1200" b="1" dirty="0">
                <a:solidFill>
                  <a:srgbClr val="FFFFFF"/>
                </a:solidFill>
                <a:highlight>
                  <a:srgbClr val="DCA4C4"/>
                </a:highlight>
                <a:latin typeface="Playfair Display"/>
              </a:rPr>
              <a:t>M</a:t>
            </a:r>
            <a:r>
              <a:rPr kumimoji="0" lang="en-US" sz="1200" b="1" i="0" u="none" strike="noStrike" kern="0" cap="none" spc="0" normalizeH="0" baseline="0" noProof="0" dirty="0" err="1">
                <a:ln>
                  <a:noFill/>
                </a:ln>
                <a:solidFill>
                  <a:srgbClr val="FFFFFF"/>
                </a:solidFill>
                <a:effectLst/>
                <a:highlight>
                  <a:srgbClr val="DCA4C4"/>
                </a:highlight>
                <a:uLnTx/>
                <a:uFillTx/>
                <a:latin typeface="Playfair Display"/>
                <a:cs typeface="Arial"/>
                <a:sym typeface="Arial"/>
              </a:rPr>
              <a:t>odel</a:t>
            </a:r>
            <a: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t> Deployment</a:t>
            </a:r>
            <a:b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br>
            <a:endParaRPr lang="en-US" dirty="0"/>
          </a:p>
        </p:txBody>
      </p:sp>
      <p:sp>
        <p:nvSpPr>
          <p:cNvPr id="2" name="TextBox 1">
            <a:extLst>
              <a:ext uri="{FF2B5EF4-FFF2-40B4-BE49-F238E27FC236}">
                <a16:creationId xmlns:a16="http://schemas.microsoft.com/office/drawing/2014/main" id="{95E93DF5-8E42-9AF3-404A-2DD3EC33A9A6}"/>
              </a:ext>
            </a:extLst>
          </p:cNvPr>
          <p:cNvSpPr txBox="1"/>
          <p:nvPr/>
        </p:nvSpPr>
        <p:spPr>
          <a:xfrm>
            <a:off x="5662604" y="2864362"/>
            <a:ext cx="3125972" cy="461665"/>
          </a:xfrm>
          <a:prstGeom prst="rect">
            <a:avLst/>
          </a:prstGeom>
          <a:noFill/>
        </p:spPr>
        <p:txBody>
          <a:bodyPr wrap="square" rtlCol="0">
            <a:spAutoFit/>
          </a:bodyPr>
          <a:lstStyle/>
          <a:p>
            <a:pPr marL="171450" indent="-171450">
              <a:buClrTx/>
              <a:buFont typeface="Wingdings" panose="05000000000000000000" pitchFamily="2" charset="2"/>
              <a:buChar char="q"/>
            </a:pPr>
            <a:r>
              <a:rPr kumimoji="0" lang="en-US" sz="1200" b="1" i="0" u="none" strike="noStrike" kern="0" cap="none" spc="0" normalizeH="0" baseline="0" noProof="0" dirty="0">
                <a:ln>
                  <a:noFill/>
                </a:ln>
                <a:solidFill>
                  <a:schemeClr val="tx1"/>
                </a:solidFill>
                <a:effectLst/>
                <a:uLnTx/>
                <a:uFillTx/>
                <a:latin typeface="Playfair Display"/>
                <a:cs typeface="Arial"/>
                <a:sym typeface="Arial"/>
              </a:rPr>
              <a:t>Step 8b-</a:t>
            </a:r>
            <a: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t>Learnings?</a:t>
            </a:r>
            <a:br>
              <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rPr>
            </a:br>
            <a:endParaRPr kumimoji="0" lang="en-US" sz="1200" b="1" i="0" u="none" strike="noStrike" kern="0" cap="none" spc="0" normalizeH="0" baseline="0" noProof="0" dirty="0">
              <a:ln>
                <a:noFill/>
              </a:ln>
              <a:solidFill>
                <a:srgbClr val="FFFFFF"/>
              </a:solidFill>
              <a:effectLst/>
              <a:highlight>
                <a:srgbClr val="DCA4C4"/>
              </a:highlight>
              <a:uLnTx/>
              <a:uFillTx/>
              <a:latin typeface="Playfair Display"/>
              <a:cs typeface="Arial"/>
              <a:sym typeface="Arial"/>
            </a:endParaRPr>
          </a:p>
        </p:txBody>
      </p:sp>
      <p:sp>
        <p:nvSpPr>
          <p:cNvPr id="4" name="TextBox 3">
            <a:extLst>
              <a:ext uri="{FF2B5EF4-FFF2-40B4-BE49-F238E27FC236}">
                <a16:creationId xmlns:a16="http://schemas.microsoft.com/office/drawing/2014/main" id="{2072D527-BCAA-D536-9C6B-10ABF724DF49}"/>
              </a:ext>
            </a:extLst>
          </p:cNvPr>
          <p:cNvSpPr txBox="1"/>
          <p:nvPr/>
        </p:nvSpPr>
        <p:spPr>
          <a:xfrm>
            <a:off x="5591313" y="3250461"/>
            <a:ext cx="3248364" cy="1292662"/>
          </a:xfrm>
          <a:prstGeom prst="rect">
            <a:avLst/>
          </a:prstGeom>
          <a:noFill/>
        </p:spPr>
        <p:txBody>
          <a:bodyPr wrap="square">
            <a:spAutoFit/>
          </a:bodyPr>
          <a:lstStyle/>
          <a:p>
            <a:pPr marL="171450" indent="-171450">
              <a:buFont typeface="Arial" panose="020B0604020202020204" pitchFamily="34" charset="0"/>
              <a:buChar char="•"/>
            </a:pPr>
            <a:r>
              <a:rPr kumimoji="0" lang="en-US" sz="1000" i="0" u="none" strike="noStrike" kern="0" cap="none" spc="0" normalizeH="0" baseline="0" noProof="0" dirty="0">
                <a:ln>
                  <a:noFill/>
                </a:ln>
                <a:solidFill>
                  <a:schemeClr val="tx1"/>
                </a:solidFill>
                <a:effectLst/>
                <a:uLnTx/>
                <a:uFillTx/>
                <a:latin typeface="Playfair Display"/>
                <a:cs typeface="Arial"/>
                <a:sym typeface="Arial"/>
              </a:rPr>
              <a:t>SMOTE oversampling</a:t>
            </a:r>
          </a:p>
          <a:p>
            <a:pPr marL="171450" indent="-171450">
              <a:buFont typeface="Arial" panose="020B0604020202020204" pitchFamily="34" charset="0"/>
              <a:buChar char="•"/>
            </a:pPr>
            <a:r>
              <a:rPr lang="en-US" sz="1000" dirty="0">
                <a:solidFill>
                  <a:schemeClr val="tx1"/>
                </a:solidFill>
                <a:latin typeface="Playfair Display"/>
              </a:rPr>
              <a:t>Understand how to remove co-related features but not reduce the model efficiency</a:t>
            </a:r>
          </a:p>
          <a:p>
            <a:pPr marL="171450" indent="-171450">
              <a:buFont typeface="Arial" panose="020B0604020202020204" pitchFamily="34" charset="0"/>
              <a:buChar char="•"/>
            </a:pPr>
            <a:r>
              <a:rPr lang="en-US" sz="1000" dirty="0">
                <a:solidFill>
                  <a:schemeClr val="tx1"/>
                </a:solidFill>
                <a:latin typeface="Playfair Display"/>
              </a:rPr>
              <a:t>Permutation importance, </a:t>
            </a:r>
          </a:p>
          <a:p>
            <a:pPr marL="171450" indent="-171450">
              <a:buFont typeface="Arial" panose="020B0604020202020204" pitchFamily="34" charset="0"/>
              <a:buChar char="•"/>
            </a:pPr>
            <a:r>
              <a:rPr lang="en-US" sz="1000" dirty="0">
                <a:solidFill>
                  <a:schemeClr val="tx1"/>
                </a:solidFill>
                <a:latin typeface="Playfair Display"/>
              </a:rPr>
              <a:t>ELI5 Python package, and </a:t>
            </a:r>
          </a:p>
          <a:p>
            <a:pPr marL="171450" indent="-171450">
              <a:buFont typeface="Arial" panose="020B0604020202020204" pitchFamily="34" charset="0"/>
              <a:buChar char="•"/>
            </a:pPr>
            <a:r>
              <a:rPr lang="en-US" sz="1000" dirty="0">
                <a:solidFill>
                  <a:schemeClr val="tx1"/>
                </a:solidFill>
                <a:latin typeface="Playfair Display"/>
              </a:rPr>
              <a:t>SHAP (</a:t>
            </a:r>
            <a:r>
              <a:rPr lang="en-US" sz="1000" dirty="0" err="1">
                <a:solidFill>
                  <a:schemeClr val="tx1"/>
                </a:solidFill>
                <a:latin typeface="Playfair Display"/>
              </a:rPr>
              <a:t>SHapley</a:t>
            </a:r>
            <a:r>
              <a:rPr lang="en-US" sz="1000" dirty="0">
                <a:solidFill>
                  <a:schemeClr val="tx1"/>
                </a:solidFill>
                <a:latin typeface="Playfair Display"/>
              </a:rPr>
              <a:t> Additive </a:t>
            </a:r>
            <a:r>
              <a:rPr lang="en-US" sz="1000" dirty="0" err="1">
                <a:solidFill>
                  <a:schemeClr val="tx1"/>
                </a:solidFill>
                <a:latin typeface="Playfair Display"/>
              </a:rPr>
              <a:t>exPlanations</a:t>
            </a:r>
            <a:r>
              <a:rPr lang="en-US" sz="1000" dirty="0">
                <a:solidFill>
                  <a:schemeClr val="tx1"/>
                </a:solidFill>
                <a:latin typeface="Playfair Display"/>
              </a:rPr>
              <a:t>)</a:t>
            </a:r>
          </a:p>
          <a:p>
            <a:pPr marL="171450" indent="-171450">
              <a:buFont typeface="Arial" panose="020B0604020202020204" pitchFamily="34" charset="0"/>
              <a:buChar char="•"/>
            </a:pPr>
            <a:endParaRPr lang="en-US" sz="900" dirty="0">
              <a:solidFill>
                <a:schemeClr val="tx1"/>
              </a:solidFill>
              <a:latin typeface="Playfair Display"/>
            </a:endParaRPr>
          </a:p>
          <a:p>
            <a:pPr marL="171450" indent="-171450">
              <a:buFont typeface="Arial" panose="020B0604020202020204" pitchFamily="34" charset="0"/>
              <a:buChar char="•"/>
            </a:pPr>
            <a:endParaRPr lang="en-US" sz="900" dirty="0">
              <a:solidFill>
                <a:schemeClr val="tx1"/>
              </a:solidFill>
            </a:endParaRPr>
          </a:p>
        </p:txBody>
      </p:sp>
    </p:spTree>
    <p:extLst>
      <p:ext uri="{BB962C8B-B14F-4D97-AF65-F5344CB8AC3E}">
        <p14:creationId xmlns:p14="http://schemas.microsoft.com/office/powerpoint/2010/main" val="2880507814"/>
      </p:ext>
    </p:extLst>
  </p:cSld>
  <p:clrMapOvr>
    <a:masterClrMapping/>
  </p:clrMapOvr>
</p:sld>
</file>

<file path=ppt/theme/theme1.xml><?xml version="1.0" encoding="utf-8"?>
<a:theme xmlns:a="http://schemas.openxmlformats.org/drawingml/2006/main" name="0106_Brook_Template_SlidesMania">
  <a:themeElements>
    <a:clrScheme name="Simple Light">
      <a:dk1>
        <a:srgbClr val="000000"/>
      </a:dk1>
      <a:lt1>
        <a:srgbClr val="FFFFFF"/>
      </a:lt1>
      <a:dk2>
        <a:srgbClr val="272E3F"/>
      </a:dk2>
      <a:lt2>
        <a:srgbClr val="EEEEEE"/>
      </a:lt2>
      <a:accent1>
        <a:srgbClr val="DCA4C4"/>
      </a:accent1>
      <a:accent2>
        <a:srgbClr val="C18FAB"/>
      </a:accent2>
      <a:accent3>
        <a:srgbClr val="5C6D9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1100</Words>
  <Application>Microsoft Office PowerPoint</Application>
  <PresentationFormat>On-screen Show (16:9)</PresentationFormat>
  <Paragraphs>142</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Roboto</vt:lpstr>
      <vt:lpstr>Proza Libre</vt:lpstr>
      <vt:lpstr>Playfair Display</vt:lpstr>
      <vt:lpstr>Wingdings</vt:lpstr>
      <vt:lpstr>Aparajita</vt:lpstr>
      <vt:lpstr>Barlow Condensed</vt:lpstr>
      <vt:lpstr>0106_Brook_Template_SlidesMania</vt:lpstr>
      <vt:lpstr>Telecom  Churn Prediction  Using Machine Learning </vt:lpstr>
      <vt:lpstr>PowerPoint Presentation</vt:lpstr>
      <vt:lpstr>Churn prediction detecting customers who are likely to cancel a subscription to a service. Churn is a problem for telecom companies because it is more expensive to acquire a new customer than to keep your existing one from leaving. </vt:lpstr>
      <vt:lpstr>PowerPoint Presentation</vt:lpstr>
      <vt:lpstr>PowerPoint Presentation</vt:lpstr>
      <vt:lpstr>Step 4- Feature Engineering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 Using Machine Learning </dc:title>
  <cp:lastModifiedBy>Gayatri Shankar Shinde</cp:lastModifiedBy>
  <cp:revision>6</cp:revision>
  <dcterms:modified xsi:type="dcterms:W3CDTF">2024-05-07T23:49:25Z</dcterms:modified>
</cp:coreProperties>
</file>