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ABBAB9-675C-4C23-98B5-949C5C9F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827" y="1722268"/>
            <a:ext cx="8398277" cy="4181395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Management Studies,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Aurangabad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Department of Computer Science and Engineering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Subject:Theory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Topic:DFA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C.Dom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(36155)</a:t>
            </a:r>
          </a:p>
          <a:p>
            <a:pPr algn="ct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Gayatri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Suryawanshi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(36156)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Sarika Chavan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Asst.Prof.Department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CSE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Engineering and Management Studies)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E8CC0D-AC18-4CB3-998F-90E1AEE2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71" y="412187"/>
            <a:ext cx="2753188" cy="1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66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812" y="486087"/>
            <a:ext cx="8911687" cy="1280890"/>
          </a:xfrm>
        </p:spPr>
        <p:txBody>
          <a:bodyPr/>
          <a:lstStyle/>
          <a:p>
            <a:r>
              <a:rPr lang="en-GB" b="1" dirty="0" smtClean="0"/>
              <a:t>output</a:t>
            </a:r>
            <a:endParaRPr lang="en-US" b="1" dirty="0"/>
          </a:p>
        </p:txBody>
      </p:sp>
      <p:pic>
        <p:nvPicPr>
          <p:cNvPr id="1026" name="Picture 2" descr="C:\Users\user\Desktop\2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3670" y="1742536"/>
            <a:ext cx="6944906" cy="4169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076" y="382570"/>
            <a:ext cx="8911687" cy="1023536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04" y="1466490"/>
            <a:ext cx="9394166" cy="4263577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compilers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String Acceptance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Text filters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Tracking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39" y="1831675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In this way we implemented program for DFA Simulation for String Acceptance using Python.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6391D-4266-41C9-97FD-3B276113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972" y="1469366"/>
            <a:ext cx="868236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                                                    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/>
              <a:t>                       </a:t>
            </a:r>
            <a:r>
              <a:rPr lang="en-IN" sz="3200" b="1" dirty="0" smtClean="0"/>
              <a:t>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676007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3726B-7F27-4F32-928D-F47D8473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56442"/>
            <a:ext cx="8911687" cy="84855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4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8592A-152E-4ACE-8745-0CDC809D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68" y="2183906"/>
            <a:ext cx="6889072" cy="37273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for DFA Simulation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 programming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6169" y="3407433"/>
            <a:ext cx="5474043" cy="229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9184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E8616-4262-47C9-848C-F9F720C0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Approach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30489-ADDA-423B-8DE2-61040095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5028"/>
            <a:ext cx="8268178" cy="37361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implementing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 Simulation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 this program.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checking  acceptability of string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given string is accepted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7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02F4C-1C01-4B62-860D-88FD2973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10" y="436680"/>
            <a:ext cx="8911687" cy="110601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 Simulation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CAB2E-DED4-426E-9751-743D0E0F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08" y="1477993"/>
            <a:ext cx="8055114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DFA simulation should show the step-by-step computation.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is nothing but the to display the initial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state,the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current state, the current input symbol, and an indication that the input is accepted or rejected.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66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3B654-4691-4DA4-9B44-98BE48A5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89" y="149658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20FD511-A3C2-431C-B386-CF0EEE9CE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9464" y="1078191"/>
            <a:ext cx="7006995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Font typeface="Arial" pitchFamily="34" charset="0"/>
              <a:buChar char="•"/>
            </a:pPr>
            <a:r>
              <a:rPr kumimoji="0" lang="en-GB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simulate DFA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X,DFA 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kumimoji="0" lang="en-GB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moves(</a:t>
            </a:r>
            <a:r>
              <a:rPr kumimoji="0" lang="en-GB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s,c</a:t>
            </a:r>
            <a:r>
              <a:rPr kumimoji="0" lang="en-GB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GB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is s0;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0" lang="en-GB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States are F.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“yes” if D accepts 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“no”</a:t>
            </a:r>
            <a:r>
              <a:rPr lang="en-GB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otherwise;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&lt;-s0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currentChar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kumimoji="0" lang="en-GB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currentChar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GB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move(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currentState,currentChar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currentChar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kumimoji="0" lang="en-GB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GB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in F then return “yes”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return “no”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6285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38" y="175536"/>
            <a:ext cx="8442234" cy="773370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415" y="1017917"/>
            <a:ext cx="9736197" cy="48933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Node: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def __init__(self,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self.val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self.links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[]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add_link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(self, link):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self.links.append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(link)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node = "(%s):\n" % self.val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for link 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self.links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node += "\t" + link + "\n"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return node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def __add__(self, other):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(self) + other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radd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__(self, other):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return other +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(self)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513" y="232913"/>
            <a:ext cx="9900099" cy="633178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def equals(self, node):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ok = (self.val == node.val)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if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self.links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==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node.links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for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in range(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self.links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ok = ok and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self.links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] ==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node.links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return ok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else: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return False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class Link: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def __init__(self,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from_node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etiquette,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to_node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self.from_node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from_node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self.etiquette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etiquette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self.to_node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to_node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return "(%s --%s--&gt; %s)" %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self.from_node.val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self.etiquette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self.to_node.val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def __add__(self, other):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(self) + other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radd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__(self, other):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return other 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(self)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def equals(self, link):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return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self.from_node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link.from_node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self.etiquette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link.etiquette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self.to_node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link.to_node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140" y="163901"/>
            <a:ext cx="9891472" cy="62541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class Automata: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__init__(self,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initial_node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nodes,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terminal_node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self.initial_node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initial_node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self.nodes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nodes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self.terminal_node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terminal_node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get_next_node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current_node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etiquette):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for link in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current_node.links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if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link.etiquette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== etiquette: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return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link.to_node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return None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accepts(self, string):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node =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self.initial_node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for character in string: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node =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self.get_next_node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(node, character)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self.terminal_node.equals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(node)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automata = "Initial node: %s\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nTerminal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node: %s\n" % (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self.initial_node.val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self.terminal_node.val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for node in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self.nodes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automata += node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return automata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__add__(self, other):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(self) + other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def __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radd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__(self, other):</a:t>
            </a:r>
          </a:p>
          <a:p>
            <a:pPr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return other +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(self)</a:t>
            </a:r>
          </a:p>
          <a:p>
            <a:pPr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140" y="215659"/>
            <a:ext cx="9891472" cy="60902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pass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s0 = Node("s0")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s1 = Node("s1")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s2 = Node("s2")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s0_0_s0 = Link(s0, '0', s0)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s0_1_s1 = Link(s0, '1', s1)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s1_0_s2 = Link(s1, '0', s2)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s1_1_s0 = Link(s1, '1', s0)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s2_0_s1 = Link(s2, '0', s1)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s2_1_s2 = Link(s2, '1', s2)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s0.add_link(s0_0_s0)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s0.add_link(s0_1_s1)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s1.add_link(s1_0_s2)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s1.add_link(s1_1_s0)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s2.add_link(s2_0_s1)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s2.add_link(s2_1_s2)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 = Automata(s0, [s0, s1, s2], s0)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print(a)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a.accepts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('1011101')) #True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#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a.accepts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('10111011')) #False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550</Words>
  <Application>Microsoft Office PowerPoint</Application>
  <PresentationFormat>Custom</PresentationFormat>
  <Paragraphs>121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Slide 1</vt:lpstr>
      <vt:lpstr>Problem Statement:</vt:lpstr>
      <vt:lpstr>Algorithm and Approach Used:</vt:lpstr>
      <vt:lpstr>DFA Simulation</vt:lpstr>
      <vt:lpstr>Algorithm:</vt:lpstr>
      <vt:lpstr>code</vt:lpstr>
      <vt:lpstr>Slide 7</vt:lpstr>
      <vt:lpstr>Slide 8</vt:lpstr>
      <vt:lpstr>Slide 9</vt:lpstr>
      <vt:lpstr>output</vt:lpstr>
      <vt:lpstr>Applications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user</cp:lastModifiedBy>
  <cp:revision>52</cp:revision>
  <dcterms:created xsi:type="dcterms:W3CDTF">2019-10-09T15:34:15Z</dcterms:created>
  <dcterms:modified xsi:type="dcterms:W3CDTF">2019-10-14T10:19:48Z</dcterms:modified>
</cp:coreProperties>
</file>