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72" r:id="rId4"/>
    <p:sldId id="303" r:id="rId5"/>
    <p:sldId id="281" r:id="rId6"/>
    <p:sldId id="279" r:id="rId7"/>
    <p:sldId id="289" r:id="rId8"/>
    <p:sldId id="290" r:id="rId9"/>
    <p:sldId id="291" r:id="rId10"/>
    <p:sldId id="292" r:id="rId11"/>
    <p:sldId id="302" r:id="rId12"/>
    <p:sldId id="293" r:id="rId13"/>
    <p:sldId id="295" r:id="rId14"/>
    <p:sldId id="296" r:id="rId15"/>
    <p:sldId id="285" r:id="rId16"/>
    <p:sldId id="294" r:id="rId17"/>
    <p:sldId id="297" r:id="rId18"/>
    <p:sldId id="298" r:id="rId19"/>
    <p:sldId id="301" r:id="rId20"/>
    <p:sldId id="269" r:id="rId21"/>
    <p:sldId id="299" r:id="rId22"/>
    <p:sldId id="300" r:id="rId23"/>
    <p:sldId id="30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07450-1C63-40C9-AF5A-F08706EC5D0E}" v="62" dt="2021-12-03T00:04:37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>
      <p:cViewPr>
        <p:scale>
          <a:sx n="72" d="100"/>
          <a:sy n="7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.vadlani@gmail.com" userId="2a5f5c353b021df6" providerId="LiveId" clId="{D2C07450-1C63-40C9-AF5A-F08706EC5D0E}"/>
    <pc:docChg chg="undo custSel addSld delSld modSld sldOrd">
      <pc:chgData name="gayatri.vadlani@gmail.com" userId="2a5f5c353b021df6" providerId="LiveId" clId="{D2C07450-1C63-40C9-AF5A-F08706EC5D0E}" dt="2021-12-03T01:19:53.597" v="1954" actId="2696"/>
      <pc:docMkLst>
        <pc:docMk/>
      </pc:docMkLst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2939324668" sldId="256"/>
        </pc:sldMkLst>
      </pc:sldChg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4280496403" sldId="257"/>
        </pc:sldMkLst>
      </pc:sldChg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1387829683" sldId="258"/>
        </pc:sldMkLst>
      </pc:sldChg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3183811541" sldId="259"/>
        </pc:sldMkLst>
      </pc:sldChg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1797598084" sldId="260"/>
        </pc:sldMkLst>
      </pc:sldChg>
      <pc:sldChg chg="del">
        <pc:chgData name="gayatri.vadlani@gmail.com" userId="2a5f5c353b021df6" providerId="LiveId" clId="{D2C07450-1C63-40C9-AF5A-F08706EC5D0E}" dt="2021-12-02T23:12:21.259" v="1182" actId="2696"/>
        <pc:sldMkLst>
          <pc:docMk/>
          <pc:sldMk cId="1323947794" sldId="261"/>
        </pc:sldMkLst>
      </pc:sldChg>
      <pc:sldChg chg="modSp mod">
        <pc:chgData name="gayatri.vadlani@gmail.com" userId="2a5f5c353b021df6" providerId="LiveId" clId="{D2C07450-1C63-40C9-AF5A-F08706EC5D0E}" dt="2021-12-02T23:13:40.197" v="1184" actId="14100"/>
        <pc:sldMkLst>
          <pc:docMk/>
          <pc:sldMk cId="4085509499" sldId="262"/>
        </pc:sldMkLst>
        <pc:spChg chg="mod">
          <ac:chgData name="gayatri.vadlani@gmail.com" userId="2a5f5c353b021df6" providerId="LiveId" clId="{D2C07450-1C63-40C9-AF5A-F08706EC5D0E}" dt="2021-12-02T23:13:40.197" v="1184" actId="14100"/>
          <ac:spMkLst>
            <pc:docMk/>
            <pc:sldMk cId="4085509499" sldId="262"/>
            <ac:spMk id="2" creationId="{C1161862-A7EB-4D17-A446-0769A4FFA759}"/>
          </ac:spMkLst>
        </pc:spChg>
        <pc:graphicFrameChg chg="mod">
          <ac:chgData name="gayatri.vadlani@gmail.com" userId="2a5f5c353b021df6" providerId="LiveId" clId="{D2C07450-1C63-40C9-AF5A-F08706EC5D0E}" dt="2021-12-02T22:21:39.467" v="1" actId="20577"/>
          <ac:graphicFrameMkLst>
            <pc:docMk/>
            <pc:sldMk cId="4085509499" sldId="262"/>
            <ac:graphicFrameMk id="5" creationId="{D5386561-A0E0-4069-A85F-592FDE97F393}"/>
          </ac:graphicFrameMkLst>
        </pc:graphicFrameChg>
      </pc:sldChg>
      <pc:sldChg chg="delSp modSp del mod">
        <pc:chgData name="gayatri.vadlani@gmail.com" userId="2a5f5c353b021df6" providerId="LiveId" clId="{D2C07450-1C63-40C9-AF5A-F08706EC5D0E}" dt="2021-12-02T22:45:50.628" v="579" actId="2696"/>
        <pc:sldMkLst>
          <pc:docMk/>
          <pc:sldMk cId="1577299864" sldId="263"/>
        </pc:sldMkLst>
        <pc:spChg chg="mod">
          <ac:chgData name="gayatri.vadlani@gmail.com" userId="2a5f5c353b021df6" providerId="LiveId" clId="{D2C07450-1C63-40C9-AF5A-F08706EC5D0E}" dt="2021-12-02T22:40:11.638" v="475" actId="20577"/>
          <ac:spMkLst>
            <pc:docMk/>
            <pc:sldMk cId="1577299864" sldId="263"/>
            <ac:spMk id="2" creationId="{C1161862-A7EB-4D17-A446-0769A4FFA759}"/>
          </ac:spMkLst>
        </pc:spChg>
        <pc:spChg chg="mod">
          <ac:chgData name="gayatri.vadlani@gmail.com" userId="2a5f5c353b021df6" providerId="LiveId" clId="{D2C07450-1C63-40C9-AF5A-F08706EC5D0E}" dt="2021-12-02T22:40:25.407" v="501" actId="15"/>
          <ac:spMkLst>
            <pc:docMk/>
            <pc:sldMk cId="1577299864" sldId="263"/>
            <ac:spMk id="3" creationId="{BA8454A4-86E1-4CA6-A609-7735C54800AC}"/>
          </ac:spMkLst>
        </pc:spChg>
        <pc:picChg chg="del">
          <ac:chgData name="gayatri.vadlani@gmail.com" userId="2a5f5c353b021df6" providerId="LiveId" clId="{D2C07450-1C63-40C9-AF5A-F08706EC5D0E}" dt="2021-12-02T22:40:13.666" v="476" actId="478"/>
          <ac:picMkLst>
            <pc:docMk/>
            <pc:sldMk cId="1577299864" sldId="263"/>
            <ac:picMk id="4" creationId="{0B541A6E-6700-4593-BA6D-BA7AD640CD8B}"/>
          </ac:picMkLst>
        </pc:picChg>
      </pc:sldChg>
      <pc:sldChg chg="del">
        <pc:chgData name="gayatri.vadlani@gmail.com" userId="2a5f5c353b021df6" providerId="LiveId" clId="{D2C07450-1C63-40C9-AF5A-F08706EC5D0E}" dt="2021-12-02T22:47:42.094" v="606" actId="2696"/>
        <pc:sldMkLst>
          <pc:docMk/>
          <pc:sldMk cId="2183843046" sldId="264"/>
        </pc:sldMkLst>
      </pc:sldChg>
      <pc:sldChg chg="del">
        <pc:chgData name="gayatri.vadlani@gmail.com" userId="2a5f5c353b021df6" providerId="LiveId" clId="{D2C07450-1C63-40C9-AF5A-F08706EC5D0E}" dt="2021-12-02T22:59:34.711" v="776" actId="2696"/>
        <pc:sldMkLst>
          <pc:docMk/>
          <pc:sldMk cId="4205005901" sldId="267"/>
        </pc:sldMkLst>
      </pc:sldChg>
      <pc:sldChg chg="del">
        <pc:chgData name="gayatri.vadlani@gmail.com" userId="2a5f5c353b021df6" providerId="LiveId" clId="{D2C07450-1C63-40C9-AF5A-F08706EC5D0E}" dt="2021-12-02T23:07:29.653" v="1110" actId="2696"/>
        <pc:sldMkLst>
          <pc:docMk/>
          <pc:sldMk cId="740280911" sldId="268"/>
        </pc:sldMkLst>
      </pc:sldChg>
      <pc:sldChg chg="addSp delSp modSp mod">
        <pc:chgData name="gayatri.vadlani@gmail.com" userId="2a5f5c353b021df6" providerId="LiveId" clId="{D2C07450-1C63-40C9-AF5A-F08706EC5D0E}" dt="2021-12-02T23:09:19.887" v="1145" actId="1076"/>
        <pc:sldMkLst>
          <pc:docMk/>
          <pc:sldMk cId="3186535495" sldId="269"/>
        </pc:sldMkLst>
        <pc:spChg chg="mod">
          <ac:chgData name="gayatri.vadlani@gmail.com" userId="2a5f5c353b021df6" providerId="LiveId" clId="{D2C07450-1C63-40C9-AF5A-F08706EC5D0E}" dt="2021-12-02T23:09:16.562" v="1144" actId="20577"/>
          <ac:spMkLst>
            <pc:docMk/>
            <pc:sldMk cId="3186535495" sldId="269"/>
            <ac:spMk id="2" creationId="{C1161862-A7EB-4D17-A446-0769A4FFA759}"/>
          </ac:spMkLst>
        </pc:spChg>
        <pc:picChg chg="add mod">
          <ac:chgData name="gayatri.vadlani@gmail.com" userId="2a5f5c353b021df6" providerId="LiveId" clId="{D2C07450-1C63-40C9-AF5A-F08706EC5D0E}" dt="2021-12-02T23:09:19.887" v="1145" actId="1076"/>
          <ac:picMkLst>
            <pc:docMk/>
            <pc:sldMk cId="3186535495" sldId="269"/>
            <ac:picMk id="12" creationId="{E0F058CE-F738-42C8-89FB-B71B6581D590}"/>
          </ac:picMkLst>
        </pc:picChg>
        <pc:picChg chg="del">
          <ac:chgData name="gayatri.vadlani@gmail.com" userId="2a5f5c353b021df6" providerId="LiveId" clId="{D2C07450-1C63-40C9-AF5A-F08706EC5D0E}" dt="2021-12-02T23:06:07.393" v="1097" actId="478"/>
          <ac:picMkLst>
            <pc:docMk/>
            <pc:sldMk cId="3186535495" sldId="269"/>
            <ac:picMk id="5121" creationId="{521A058B-D4E5-41AC-9858-AE9F0F62CC21}"/>
          </ac:picMkLst>
        </pc:picChg>
        <pc:picChg chg="del">
          <ac:chgData name="gayatri.vadlani@gmail.com" userId="2a5f5c353b021df6" providerId="LiveId" clId="{D2C07450-1C63-40C9-AF5A-F08706EC5D0E}" dt="2021-12-02T23:06:05.802" v="1096" actId="478"/>
          <ac:picMkLst>
            <pc:docMk/>
            <pc:sldMk cId="3186535495" sldId="269"/>
            <ac:picMk id="5122" creationId="{276D88C0-B4E9-406B-833A-64C9DC888427}"/>
          </ac:picMkLst>
        </pc:picChg>
        <pc:picChg chg="del">
          <ac:chgData name="gayatri.vadlani@gmail.com" userId="2a5f5c353b021df6" providerId="LiveId" clId="{D2C07450-1C63-40C9-AF5A-F08706EC5D0E}" dt="2021-12-02T23:06:04.466" v="1095" actId="478"/>
          <ac:picMkLst>
            <pc:docMk/>
            <pc:sldMk cId="3186535495" sldId="269"/>
            <ac:picMk id="5123" creationId="{AC777784-15CA-44B1-A217-7CCCAEF41AA3}"/>
          </ac:picMkLst>
        </pc:picChg>
        <pc:picChg chg="del">
          <ac:chgData name="gayatri.vadlani@gmail.com" userId="2a5f5c353b021df6" providerId="LiveId" clId="{D2C07450-1C63-40C9-AF5A-F08706EC5D0E}" dt="2021-12-02T23:06:03.052" v="1094" actId="478"/>
          <ac:picMkLst>
            <pc:docMk/>
            <pc:sldMk cId="3186535495" sldId="269"/>
            <ac:picMk id="5124" creationId="{45F80480-6BB4-42C8-AFA5-A79A3E2B65B5}"/>
          </ac:picMkLst>
        </pc:picChg>
      </pc:sldChg>
      <pc:sldChg chg="del">
        <pc:chgData name="gayatri.vadlani@gmail.com" userId="2a5f5c353b021df6" providerId="LiveId" clId="{D2C07450-1C63-40C9-AF5A-F08706EC5D0E}" dt="2021-12-02T23:09:03.540" v="1114" actId="2696"/>
        <pc:sldMkLst>
          <pc:docMk/>
          <pc:sldMk cId="537149885" sldId="270"/>
        </pc:sldMkLst>
      </pc:sldChg>
      <pc:sldChg chg="modSp mod">
        <pc:chgData name="gayatri.vadlani@gmail.com" userId="2a5f5c353b021df6" providerId="LiveId" clId="{D2C07450-1C63-40C9-AF5A-F08706EC5D0E}" dt="2021-12-02T22:22:19.909" v="43" actId="20577"/>
        <pc:sldMkLst>
          <pc:docMk/>
          <pc:sldMk cId="1008595474" sldId="271"/>
        </pc:sldMkLst>
        <pc:spChg chg="mod">
          <ac:chgData name="gayatri.vadlani@gmail.com" userId="2a5f5c353b021df6" providerId="LiveId" clId="{D2C07450-1C63-40C9-AF5A-F08706EC5D0E}" dt="2021-12-02T22:22:19.909" v="43" actId="20577"/>
          <ac:spMkLst>
            <pc:docMk/>
            <pc:sldMk cId="1008595474" sldId="271"/>
            <ac:spMk id="3" creationId="{BA8454A4-86E1-4CA6-A609-7735C54800AC}"/>
          </ac:spMkLst>
        </pc:spChg>
      </pc:sldChg>
      <pc:sldChg chg="addSp delSp modSp mod">
        <pc:chgData name="gayatri.vadlani@gmail.com" userId="2a5f5c353b021df6" providerId="LiveId" clId="{D2C07450-1C63-40C9-AF5A-F08706EC5D0E}" dt="2021-12-02T23:31:26.310" v="1446" actId="20577"/>
        <pc:sldMkLst>
          <pc:docMk/>
          <pc:sldMk cId="1949659668" sldId="272"/>
        </pc:sldMkLst>
        <pc:spChg chg="mod">
          <ac:chgData name="gayatri.vadlani@gmail.com" userId="2a5f5c353b021df6" providerId="LiveId" clId="{D2C07450-1C63-40C9-AF5A-F08706EC5D0E}" dt="2021-12-02T23:31:26.310" v="1446" actId="20577"/>
          <ac:spMkLst>
            <pc:docMk/>
            <pc:sldMk cId="1949659668" sldId="272"/>
            <ac:spMk id="3" creationId="{BA8454A4-86E1-4CA6-A609-7735C54800AC}"/>
          </ac:spMkLst>
        </pc:spChg>
        <pc:picChg chg="del">
          <ac:chgData name="gayatri.vadlani@gmail.com" userId="2a5f5c353b021df6" providerId="LiveId" clId="{D2C07450-1C63-40C9-AF5A-F08706EC5D0E}" dt="2021-12-02T22:22:34.846" v="44" actId="478"/>
          <ac:picMkLst>
            <pc:docMk/>
            <pc:sldMk cId="1949659668" sldId="272"/>
            <ac:picMk id="5" creationId="{E636B4D7-6AE6-456B-AE96-09FD5597B64A}"/>
          </ac:picMkLst>
        </pc:picChg>
        <pc:picChg chg="add mod">
          <ac:chgData name="gayatri.vadlani@gmail.com" userId="2a5f5c353b021df6" providerId="LiveId" clId="{D2C07450-1C63-40C9-AF5A-F08706EC5D0E}" dt="2021-12-02T22:25:02.374" v="47" actId="14100"/>
          <ac:picMkLst>
            <pc:docMk/>
            <pc:sldMk cId="1949659668" sldId="272"/>
            <ac:picMk id="3074" creationId="{6E4A906E-CBCA-4C31-92D3-EE4648C17E41}"/>
          </ac:picMkLst>
        </pc:picChg>
      </pc:sldChg>
      <pc:sldChg chg="addSp delSp modSp del mod">
        <pc:chgData name="gayatri.vadlani@gmail.com" userId="2a5f5c353b021df6" providerId="LiveId" clId="{D2C07450-1C63-40C9-AF5A-F08706EC5D0E}" dt="2021-12-02T23:02:58.202" v="959" actId="2696"/>
        <pc:sldMkLst>
          <pc:docMk/>
          <pc:sldMk cId="447537019" sldId="273"/>
        </pc:sldMkLst>
        <pc:spChg chg="add mod">
          <ac:chgData name="gayatri.vadlani@gmail.com" userId="2a5f5c353b021df6" providerId="LiveId" clId="{D2C07450-1C63-40C9-AF5A-F08706EC5D0E}" dt="2021-12-02T23:02:51.730" v="958" actId="478"/>
          <ac:spMkLst>
            <pc:docMk/>
            <pc:sldMk cId="447537019" sldId="273"/>
            <ac:spMk id="4" creationId="{6A829F48-9029-4729-B21A-85D619D4CA9E}"/>
          </ac:spMkLst>
        </pc:spChg>
        <pc:picChg chg="del">
          <ac:chgData name="gayatri.vadlani@gmail.com" userId="2a5f5c353b021df6" providerId="LiveId" clId="{D2C07450-1C63-40C9-AF5A-F08706EC5D0E}" dt="2021-12-02T23:02:51.730" v="958" actId="478"/>
          <ac:picMkLst>
            <pc:docMk/>
            <pc:sldMk cId="447537019" sldId="273"/>
            <ac:picMk id="6" creationId="{696A6A23-1F79-46EE-942F-3B38CC6F25EF}"/>
          </ac:picMkLst>
        </pc:picChg>
        <pc:picChg chg="del">
          <ac:chgData name="gayatri.vadlani@gmail.com" userId="2a5f5c353b021df6" providerId="LiveId" clId="{D2C07450-1C63-40C9-AF5A-F08706EC5D0E}" dt="2021-12-02T23:02:51.730" v="958" actId="478"/>
          <ac:picMkLst>
            <pc:docMk/>
            <pc:sldMk cId="447537019" sldId="273"/>
            <ac:picMk id="7" creationId="{C43E2087-B2E0-4341-94D2-55BFD0B93DC9}"/>
          </ac:picMkLst>
        </pc:picChg>
      </pc:sldChg>
      <pc:sldChg chg="del">
        <pc:chgData name="gayatri.vadlani@gmail.com" userId="2a5f5c353b021df6" providerId="LiveId" clId="{D2C07450-1C63-40C9-AF5A-F08706EC5D0E}" dt="2021-12-02T23:09:35.325" v="1148" actId="2696"/>
        <pc:sldMkLst>
          <pc:docMk/>
          <pc:sldMk cId="1640775887" sldId="274"/>
        </pc:sldMkLst>
      </pc:sldChg>
      <pc:sldChg chg="modSp mod">
        <pc:chgData name="gayatri.vadlani@gmail.com" userId="2a5f5c353b021df6" providerId="LiveId" clId="{D2C07450-1C63-40C9-AF5A-F08706EC5D0E}" dt="2021-12-02T23:11:40.124" v="1181" actId="14100"/>
        <pc:sldMkLst>
          <pc:docMk/>
          <pc:sldMk cId="256273636" sldId="275"/>
        </pc:sldMkLst>
        <pc:spChg chg="mod">
          <ac:chgData name="gayatri.vadlani@gmail.com" userId="2a5f5c353b021df6" providerId="LiveId" clId="{D2C07450-1C63-40C9-AF5A-F08706EC5D0E}" dt="2021-12-02T23:11:40.124" v="1181" actId="14100"/>
          <ac:spMkLst>
            <pc:docMk/>
            <pc:sldMk cId="256273636" sldId="275"/>
            <ac:spMk id="3" creationId="{DF64BEC4-455F-42EA-89BD-D53D19258382}"/>
          </ac:spMkLst>
        </pc:spChg>
      </pc:sldChg>
      <pc:sldChg chg="modSp del mod">
        <pc:chgData name="gayatri.vadlani@gmail.com" userId="2a5f5c353b021df6" providerId="LiveId" clId="{D2C07450-1C63-40C9-AF5A-F08706EC5D0E}" dt="2021-12-03T01:19:53.597" v="1954" actId="2696"/>
        <pc:sldMkLst>
          <pc:docMk/>
          <pc:sldMk cId="3303916619" sldId="278"/>
        </pc:sldMkLst>
        <pc:spChg chg="mod">
          <ac:chgData name="gayatri.vadlani@gmail.com" userId="2a5f5c353b021df6" providerId="LiveId" clId="{D2C07450-1C63-40C9-AF5A-F08706EC5D0E}" dt="2021-12-02T22:35:03.970" v="278" actId="20577"/>
          <ac:spMkLst>
            <pc:docMk/>
            <pc:sldMk cId="3303916619" sldId="278"/>
            <ac:spMk id="3" creationId="{073892FB-16EA-4BE5-81D8-8AF015FE7AF9}"/>
          </ac:spMkLst>
        </pc:spChg>
      </pc:sldChg>
      <pc:sldChg chg="addSp delSp modSp mod setBg setClrOvrMap">
        <pc:chgData name="gayatri.vadlani@gmail.com" userId="2a5f5c353b021df6" providerId="LiveId" clId="{D2C07450-1C63-40C9-AF5A-F08706EC5D0E}" dt="2021-12-02T23:16:04.607" v="1190" actId="14100"/>
        <pc:sldMkLst>
          <pc:docMk/>
          <pc:sldMk cId="1373197943" sldId="279"/>
        </pc:sldMkLst>
        <pc:spChg chg="mod or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2" creationId="{C1161862-A7EB-4D17-A446-0769A4FFA759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4" creationId="{66D10A51-7046-4C0C-B34B-666A4F8B2A30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5" creationId="{35DE0755-1F5E-4855-B826-90DCF890347D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6" creationId="{DC9E10C7-58EE-498F-80AE-2AB2A97DCB58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7" creationId="{ED271340-E54B-4551-A35C-4B30480EDF18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8" creationId="{392E34EB-10AC-458A-8B47-0F5EEED156FD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9" creationId="{13DE1623-AC20-43A1-A32C-3DD99239EB04}"/>
          </ac:spMkLst>
        </pc:spChg>
        <pc:spChg chg="del">
          <ac:chgData name="gayatri.vadlani@gmail.com" userId="2a5f5c353b021df6" providerId="LiveId" clId="{D2C07450-1C63-40C9-AF5A-F08706EC5D0E}" dt="2021-12-02T22:37:11.355" v="279" actId="478"/>
          <ac:spMkLst>
            <pc:docMk/>
            <pc:sldMk cId="1373197943" sldId="279"/>
            <ac:spMk id="10" creationId="{A7C2FA8C-E081-41C1-B23B-126572A0D4FF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20" creationId="{4AC0CD9D-7610-4620-93B4-798CCD9AB581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26" creationId="{DE4D62F9-188E-4530-84C2-24BDEE4BEB82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28" creationId="{757B325C-3E35-45CF-9D07-3BCB281F3B9C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30" creationId="{C24BEC42-AFF3-40D1-93A2-A27A42E1E23C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32" creationId="{608F427C-1EC9-4280-9367-F2B3AA063E82}"/>
          </ac:spMkLst>
        </pc:spChg>
        <pc:spChg chg="add del">
          <ac:chgData name="gayatri.vadlani@gmail.com" userId="2a5f5c353b021df6" providerId="LiveId" clId="{D2C07450-1C63-40C9-AF5A-F08706EC5D0E}" dt="2021-12-02T22:37:32.110" v="286" actId="26606"/>
          <ac:spMkLst>
            <pc:docMk/>
            <pc:sldMk cId="1373197943" sldId="279"/>
            <ac:spMk id="34" creationId="{F98810A7-E114-447A-A7D6-69B27CFB5650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38" creationId="{4AC0CD9D-7610-4620-93B4-798CCD9AB581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41" creationId="{DE4D62F9-188E-4530-84C2-24BDEE4BEB82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42" creationId="{D27CF008-4B18-436D-B2D5-C1346C12438E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43" creationId="{CE22DAD8-5F67-4B73-ADA9-06EF381F7AD6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44" creationId="{E4F17063-EDA4-417B-946F-BA357F3B390D}"/>
          </ac:spMkLst>
        </pc:spChg>
        <pc:spChg chg="add del">
          <ac:chgData name="gayatri.vadlani@gmail.com" userId="2a5f5c353b021df6" providerId="LiveId" clId="{D2C07450-1C63-40C9-AF5A-F08706EC5D0E}" dt="2021-12-02T22:37:33.680" v="288" actId="26606"/>
          <ac:spMkLst>
            <pc:docMk/>
            <pc:sldMk cId="1373197943" sldId="279"/>
            <ac:spMk id="45" creationId="{D36F3EEA-55D4-4677-80E7-92D00B8F343B}"/>
          </ac:spMkLst>
        </pc:spChg>
        <pc:spChg chg="ad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49" creationId="{4AC0CD9D-7610-4620-93B4-798CCD9AB581}"/>
          </ac:spMkLst>
        </pc:spChg>
        <pc:spChg chg="ad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52" creationId="{DE4D62F9-188E-4530-84C2-24BDEE4BEB82}"/>
          </ac:spMkLst>
        </pc:spChg>
        <pc:spChg chg="ad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53" creationId="{D67CA421-FA2B-47ED-A101-F8BBEBB2976B}"/>
          </ac:spMkLst>
        </pc:spChg>
        <pc:spChg chg="ad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54" creationId="{12425D82-CD5E-45A4-9542-70951E59F2D1}"/>
          </ac:spMkLst>
        </pc:spChg>
        <pc:spChg chg="add">
          <ac:chgData name="gayatri.vadlani@gmail.com" userId="2a5f5c353b021df6" providerId="LiveId" clId="{D2C07450-1C63-40C9-AF5A-F08706EC5D0E}" dt="2021-12-02T22:37:33.696" v="289" actId="26606"/>
          <ac:spMkLst>
            <pc:docMk/>
            <pc:sldMk cId="1373197943" sldId="279"/>
            <ac:spMk id="55" creationId="{221DB897-A621-4D5F-AC81-91199AC4370E}"/>
          </ac:spMkLst>
        </pc:spChg>
        <pc:picChg chg="add mod">
          <ac:chgData name="gayatri.vadlani@gmail.com" userId="2a5f5c353b021df6" providerId="LiveId" clId="{D2C07450-1C63-40C9-AF5A-F08706EC5D0E}" dt="2021-12-02T23:16:04.607" v="1190" actId="14100"/>
          <ac:picMkLst>
            <pc:docMk/>
            <pc:sldMk cId="1373197943" sldId="279"/>
            <ac:picMk id="11" creationId="{EF9EF4B2-2B6C-428C-B7F9-5488DB02BD49}"/>
          </ac:picMkLst>
        </pc:picChg>
        <pc:picChg chg="add del">
          <ac:chgData name="gayatri.vadlani@gmail.com" userId="2a5f5c353b021df6" providerId="LiveId" clId="{D2C07450-1C63-40C9-AF5A-F08706EC5D0E}" dt="2021-12-02T22:37:32.110" v="286" actId="26606"/>
          <ac:picMkLst>
            <pc:docMk/>
            <pc:sldMk cId="1373197943" sldId="279"/>
            <ac:picMk id="16" creationId="{41B68C77-138E-4BF7-A276-BD0C78A4219F}"/>
          </ac:picMkLst>
        </pc:picChg>
        <pc:picChg chg="add del">
          <ac:chgData name="gayatri.vadlani@gmail.com" userId="2a5f5c353b021df6" providerId="LiveId" clId="{D2C07450-1C63-40C9-AF5A-F08706EC5D0E}" dt="2021-12-02T22:37:32.110" v="286" actId="26606"/>
          <ac:picMkLst>
            <pc:docMk/>
            <pc:sldMk cId="1373197943" sldId="279"/>
            <ac:picMk id="18" creationId="{7C268552-D473-46ED-B1B8-422042C4DEF1}"/>
          </ac:picMkLst>
        </pc:picChg>
        <pc:picChg chg="add del">
          <ac:chgData name="gayatri.vadlani@gmail.com" userId="2a5f5c353b021df6" providerId="LiveId" clId="{D2C07450-1C63-40C9-AF5A-F08706EC5D0E}" dt="2021-12-02T22:37:32.110" v="286" actId="26606"/>
          <ac:picMkLst>
            <pc:docMk/>
            <pc:sldMk cId="1373197943" sldId="279"/>
            <ac:picMk id="22" creationId="{B9238B3E-24AA-439A-B527-6C5DF6D72145}"/>
          </ac:picMkLst>
        </pc:picChg>
        <pc:picChg chg="add del">
          <ac:chgData name="gayatri.vadlani@gmail.com" userId="2a5f5c353b021df6" providerId="LiveId" clId="{D2C07450-1C63-40C9-AF5A-F08706EC5D0E}" dt="2021-12-02T22:37:32.110" v="286" actId="26606"/>
          <ac:picMkLst>
            <pc:docMk/>
            <pc:sldMk cId="1373197943" sldId="279"/>
            <ac:picMk id="24" creationId="{69F01145-BEA3-4CBF-AA21-10077B948CA8}"/>
          </ac:picMkLst>
        </pc:picChg>
        <pc:picChg chg="add del">
          <ac:chgData name="gayatri.vadlani@gmail.com" userId="2a5f5c353b021df6" providerId="LiveId" clId="{D2C07450-1C63-40C9-AF5A-F08706EC5D0E}" dt="2021-12-02T22:37:33.680" v="288" actId="26606"/>
          <ac:picMkLst>
            <pc:docMk/>
            <pc:sldMk cId="1373197943" sldId="279"/>
            <ac:picMk id="36" creationId="{41B68C77-138E-4BF7-A276-BD0C78A4219F}"/>
          </ac:picMkLst>
        </pc:picChg>
        <pc:picChg chg="add del">
          <ac:chgData name="gayatri.vadlani@gmail.com" userId="2a5f5c353b021df6" providerId="LiveId" clId="{D2C07450-1C63-40C9-AF5A-F08706EC5D0E}" dt="2021-12-02T22:37:33.680" v="288" actId="26606"/>
          <ac:picMkLst>
            <pc:docMk/>
            <pc:sldMk cId="1373197943" sldId="279"/>
            <ac:picMk id="37" creationId="{7C268552-D473-46ED-B1B8-422042C4DEF1}"/>
          </ac:picMkLst>
        </pc:picChg>
        <pc:picChg chg="add del">
          <ac:chgData name="gayatri.vadlani@gmail.com" userId="2a5f5c353b021df6" providerId="LiveId" clId="{D2C07450-1C63-40C9-AF5A-F08706EC5D0E}" dt="2021-12-02T22:37:33.680" v="288" actId="26606"/>
          <ac:picMkLst>
            <pc:docMk/>
            <pc:sldMk cId="1373197943" sldId="279"/>
            <ac:picMk id="39" creationId="{B9238B3E-24AA-439A-B527-6C5DF6D72145}"/>
          </ac:picMkLst>
        </pc:picChg>
        <pc:picChg chg="add del">
          <ac:chgData name="gayatri.vadlani@gmail.com" userId="2a5f5c353b021df6" providerId="LiveId" clId="{D2C07450-1C63-40C9-AF5A-F08706EC5D0E}" dt="2021-12-02T22:37:33.680" v="288" actId="26606"/>
          <ac:picMkLst>
            <pc:docMk/>
            <pc:sldMk cId="1373197943" sldId="279"/>
            <ac:picMk id="40" creationId="{69F01145-BEA3-4CBF-AA21-10077B948CA8}"/>
          </ac:picMkLst>
        </pc:picChg>
        <pc:picChg chg="add">
          <ac:chgData name="gayatri.vadlani@gmail.com" userId="2a5f5c353b021df6" providerId="LiveId" clId="{D2C07450-1C63-40C9-AF5A-F08706EC5D0E}" dt="2021-12-02T22:37:33.696" v="289" actId="26606"/>
          <ac:picMkLst>
            <pc:docMk/>
            <pc:sldMk cId="1373197943" sldId="279"/>
            <ac:picMk id="47" creationId="{41B68C77-138E-4BF7-A276-BD0C78A4219F}"/>
          </ac:picMkLst>
        </pc:picChg>
        <pc:picChg chg="add">
          <ac:chgData name="gayatri.vadlani@gmail.com" userId="2a5f5c353b021df6" providerId="LiveId" clId="{D2C07450-1C63-40C9-AF5A-F08706EC5D0E}" dt="2021-12-02T22:37:33.696" v="289" actId="26606"/>
          <ac:picMkLst>
            <pc:docMk/>
            <pc:sldMk cId="1373197943" sldId="279"/>
            <ac:picMk id="48" creationId="{7C268552-D473-46ED-B1B8-422042C4DEF1}"/>
          </ac:picMkLst>
        </pc:picChg>
        <pc:picChg chg="add">
          <ac:chgData name="gayatri.vadlani@gmail.com" userId="2a5f5c353b021df6" providerId="LiveId" clId="{D2C07450-1C63-40C9-AF5A-F08706EC5D0E}" dt="2021-12-02T22:37:33.696" v="289" actId="26606"/>
          <ac:picMkLst>
            <pc:docMk/>
            <pc:sldMk cId="1373197943" sldId="279"/>
            <ac:picMk id="50" creationId="{B9238B3E-24AA-439A-B527-6C5DF6D72145}"/>
          </ac:picMkLst>
        </pc:picChg>
        <pc:picChg chg="add">
          <ac:chgData name="gayatri.vadlani@gmail.com" userId="2a5f5c353b021df6" providerId="LiveId" clId="{D2C07450-1C63-40C9-AF5A-F08706EC5D0E}" dt="2021-12-02T22:37:33.696" v="289" actId="26606"/>
          <ac:picMkLst>
            <pc:docMk/>
            <pc:sldMk cId="1373197943" sldId="279"/>
            <ac:picMk id="51" creationId="{69F01145-BEA3-4CBF-AA21-10077B948CA8}"/>
          </ac:picMkLst>
        </pc:picChg>
      </pc:sldChg>
      <pc:sldChg chg="del">
        <pc:chgData name="gayatri.vadlani@gmail.com" userId="2a5f5c353b021df6" providerId="LiveId" clId="{D2C07450-1C63-40C9-AF5A-F08706EC5D0E}" dt="2021-12-02T22:38:04.442" v="293" actId="2696"/>
        <pc:sldMkLst>
          <pc:docMk/>
          <pc:sldMk cId="2609573651" sldId="280"/>
        </pc:sldMkLst>
      </pc:sldChg>
      <pc:sldChg chg="addSp delSp modSp mod ord">
        <pc:chgData name="gayatri.vadlani@gmail.com" userId="2a5f5c353b021df6" providerId="LiveId" clId="{D2C07450-1C63-40C9-AF5A-F08706EC5D0E}" dt="2021-12-02T22:43:13.419" v="546"/>
        <pc:sldMkLst>
          <pc:docMk/>
          <pc:sldMk cId="3503198844" sldId="281"/>
        </pc:sldMkLst>
        <pc:spChg chg="mod">
          <ac:chgData name="gayatri.vadlani@gmail.com" userId="2a5f5c353b021df6" providerId="LiveId" clId="{D2C07450-1C63-40C9-AF5A-F08706EC5D0E}" dt="2021-12-02T22:39:22.681" v="442" actId="20577"/>
          <ac:spMkLst>
            <pc:docMk/>
            <pc:sldMk cId="3503198844" sldId="281"/>
            <ac:spMk id="3" creationId="{BA8454A4-86E1-4CA6-A609-7735C54800AC}"/>
          </ac:spMkLst>
        </pc:spChg>
        <pc:picChg chg="del">
          <ac:chgData name="gayatri.vadlani@gmail.com" userId="2a5f5c353b021df6" providerId="LiveId" clId="{D2C07450-1C63-40C9-AF5A-F08706EC5D0E}" dt="2021-12-02T22:38:09.110" v="294" actId="478"/>
          <ac:picMkLst>
            <pc:docMk/>
            <pc:sldMk cId="3503198844" sldId="281"/>
            <ac:picMk id="4" creationId="{1B4606D5-61E5-4F54-8CC8-EE6F57CA3173}"/>
          </ac:picMkLst>
        </pc:picChg>
        <pc:picChg chg="del">
          <ac:chgData name="gayatri.vadlani@gmail.com" userId="2a5f5c353b021df6" providerId="LiveId" clId="{D2C07450-1C63-40C9-AF5A-F08706EC5D0E}" dt="2021-12-02T22:38:10.662" v="295" actId="478"/>
          <ac:picMkLst>
            <pc:docMk/>
            <pc:sldMk cId="3503198844" sldId="281"/>
            <ac:picMk id="5" creationId="{39C4EFB1-162D-438C-8901-ABB35C6B01FD}"/>
          </ac:picMkLst>
        </pc:picChg>
        <pc:picChg chg="add mod">
          <ac:chgData name="gayatri.vadlani@gmail.com" userId="2a5f5c353b021df6" providerId="LiveId" clId="{D2C07450-1C63-40C9-AF5A-F08706EC5D0E}" dt="2021-12-02T22:39:26.866" v="443" actId="1076"/>
          <ac:picMkLst>
            <pc:docMk/>
            <pc:sldMk cId="3503198844" sldId="281"/>
            <ac:picMk id="6" creationId="{9A7ED693-EBA3-4B91-B00F-C78E7D462276}"/>
          </ac:picMkLst>
        </pc:picChg>
        <pc:picChg chg="add mod">
          <ac:chgData name="gayatri.vadlani@gmail.com" userId="2a5f5c353b021df6" providerId="LiveId" clId="{D2C07450-1C63-40C9-AF5A-F08706EC5D0E}" dt="2021-12-02T22:39:38.921" v="448" actId="1076"/>
          <ac:picMkLst>
            <pc:docMk/>
            <pc:sldMk cId="3503198844" sldId="281"/>
            <ac:picMk id="7" creationId="{9764C8B7-B060-4DD0-9BB9-BB77C74117AF}"/>
          </ac:picMkLst>
        </pc:picChg>
      </pc:sldChg>
      <pc:sldChg chg="del">
        <pc:chgData name="gayatri.vadlani@gmail.com" userId="2a5f5c353b021df6" providerId="LiveId" clId="{D2C07450-1C63-40C9-AF5A-F08706EC5D0E}" dt="2021-12-02T22:39:48.952" v="449" actId="2696"/>
        <pc:sldMkLst>
          <pc:docMk/>
          <pc:sldMk cId="1063245923" sldId="282"/>
        </pc:sldMkLst>
      </pc:sldChg>
      <pc:sldChg chg="delSp modSp del mod ord">
        <pc:chgData name="gayatri.vadlani@gmail.com" userId="2a5f5c353b021df6" providerId="LiveId" clId="{D2C07450-1C63-40C9-AF5A-F08706EC5D0E}" dt="2021-12-03T01:17:59.372" v="1877" actId="2696"/>
        <pc:sldMkLst>
          <pc:docMk/>
          <pc:sldMk cId="1797931063" sldId="283"/>
        </pc:sldMkLst>
        <pc:spChg chg="mod">
          <ac:chgData name="gayatri.vadlani@gmail.com" userId="2a5f5c353b021df6" providerId="LiveId" clId="{D2C07450-1C63-40C9-AF5A-F08706EC5D0E}" dt="2021-12-02T23:23:57.546" v="1373" actId="20577"/>
          <ac:spMkLst>
            <pc:docMk/>
            <pc:sldMk cId="1797931063" sldId="283"/>
            <ac:spMk id="2" creationId="{C1161862-A7EB-4D17-A446-0769A4FFA759}"/>
          </ac:spMkLst>
        </pc:spChg>
        <pc:spChg chg="mod">
          <ac:chgData name="gayatri.vadlani@gmail.com" userId="2a5f5c353b021df6" providerId="LiveId" clId="{D2C07450-1C63-40C9-AF5A-F08706EC5D0E}" dt="2021-12-03T01:17:10.771" v="1863" actId="21"/>
          <ac:spMkLst>
            <pc:docMk/>
            <pc:sldMk cId="1797931063" sldId="283"/>
            <ac:spMk id="3" creationId="{BA8454A4-86E1-4CA6-A609-7735C54800AC}"/>
          </ac:spMkLst>
        </pc:spChg>
        <pc:picChg chg="del">
          <ac:chgData name="gayatri.vadlani@gmail.com" userId="2a5f5c353b021df6" providerId="LiveId" clId="{D2C07450-1C63-40C9-AF5A-F08706EC5D0E}" dt="2021-12-02T22:49:58.945" v="646" actId="21"/>
          <ac:picMkLst>
            <pc:docMk/>
            <pc:sldMk cId="1797931063" sldId="283"/>
            <ac:picMk id="5" creationId="{54347AA2-645C-42A2-9C1C-A59566D65A6D}"/>
          </ac:picMkLst>
        </pc:picChg>
        <pc:picChg chg="del">
          <ac:chgData name="gayatri.vadlani@gmail.com" userId="2a5f5c353b021df6" providerId="LiveId" clId="{D2C07450-1C63-40C9-AF5A-F08706EC5D0E}" dt="2021-12-02T22:50:08.650" v="649" actId="21"/>
          <ac:picMkLst>
            <pc:docMk/>
            <pc:sldMk cId="1797931063" sldId="283"/>
            <ac:picMk id="7" creationId="{AFE859DE-06E6-4F0D-BC92-A302FEDFBC5A}"/>
          </ac:picMkLst>
        </pc:picChg>
      </pc:sldChg>
      <pc:sldChg chg="del">
        <pc:chgData name="gayatri.vadlani@gmail.com" userId="2a5f5c353b021df6" providerId="LiveId" clId="{D2C07450-1C63-40C9-AF5A-F08706EC5D0E}" dt="2021-12-02T23:03:54.631" v="992" actId="2696"/>
        <pc:sldMkLst>
          <pc:docMk/>
          <pc:sldMk cId="688942271" sldId="284"/>
        </pc:sldMkLst>
      </pc:sldChg>
      <pc:sldChg chg="addSp delSp modSp mod">
        <pc:chgData name="gayatri.vadlani@gmail.com" userId="2a5f5c353b021df6" providerId="LiveId" clId="{D2C07450-1C63-40C9-AF5A-F08706EC5D0E}" dt="2021-12-03T00:04:40.875" v="1728" actId="33524"/>
        <pc:sldMkLst>
          <pc:docMk/>
          <pc:sldMk cId="1433129734" sldId="285"/>
        </pc:sldMkLst>
        <pc:spChg chg="mod">
          <ac:chgData name="gayatri.vadlani@gmail.com" userId="2a5f5c353b021df6" providerId="LiveId" clId="{D2C07450-1C63-40C9-AF5A-F08706EC5D0E}" dt="2021-12-03T00:04:40.875" v="1728" actId="33524"/>
          <ac:spMkLst>
            <pc:docMk/>
            <pc:sldMk cId="1433129734" sldId="285"/>
            <ac:spMk id="3" creationId="{D9F2CD65-6585-436C-992D-EA4661DB4B6C}"/>
          </ac:spMkLst>
        </pc:spChg>
        <pc:spChg chg="add">
          <ac:chgData name="gayatri.vadlani@gmail.com" userId="2a5f5c353b021df6" providerId="LiveId" clId="{D2C07450-1C63-40C9-AF5A-F08706EC5D0E}" dt="2021-12-02T23:02:16.212" v="949"/>
          <ac:spMkLst>
            <pc:docMk/>
            <pc:sldMk cId="1433129734" sldId="285"/>
            <ac:spMk id="4" creationId="{0C6FFEFA-9350-4927-9340-784BC6F0A659}"/>
          </ac:spMkLst>
        </pc:spChg>
        <pc:spChg chg="add">
          <ac:chgData name="gayatri.vadlani@gmail.com" userId="2a5f5c353b021df6" providerId="LiveId" clId="{D2C07450-1C63-40C9-AF5A-F08706EC5D0E}" dt="2021-12-02T23:02:16.212" v="949"/>
          <ac:spMkLst>
            <pc:docMk/>
            <pc:sldMk cId="1433129734" sldId="285"/>
            <ac:spMk id="6" creationId="{275BABD2-3AC7-4597-9223-121FF711F977}"/>
          </ac:spMkLst>
        </pc:spChg>
        <pc:spChg chg="add">
          <ac:chgData name="gayatri.vadlani@gmail.com" userId="2a5f5c353b021df6" providerId="LiveId" clId="{D2C07450-1C63-40C9-AF5A-F08706EC5D0E}" dt="2021-12-02T23:02:16.212" v="949"/>
          <ac:spMkLst>
            <pc:docMk/>
            <pc:sldMk cId="1433129734" sldId="285"/>
            <ac:spMk id="8" creationId="{895E94FD-2ABA-4F93-8D7C-9336F8593D23}"/>
          </ac:spMkLst>
        </pc:spChg>
        <pc:picChg chg="del">
          <ac:chgData name="gayatri.vadlani@gmail.com" userId="2a5f5c353b021df6" providerId="LiveId" clId="{D2C07450-1C63-40C9-AF5A-F08706EC5D0E}" dt="2021-12-02T23:01:58.281" v="948" actId="478"/>
          <ac:picMkLst>
            <pc:docMk/>
            <pc:sldMk cId="1433129734" sldId="285"/>
            <ac:picMk id="5" creationId="{6B77A918-71F3-472F-831C-7A38F6956DE0}"/>
          </ac:picMkLst>
        </pc:picChg>
        <pc:picChg chg="del">
          <ac:chgData name="gayatri.vadlani@gmail.com" userId="2a5f5c353b021df6" providerId="LiveId" clId="{D2C07450-1C63-40C9-AF5A-F08706EC5D0E}" dt="2021-12-02T23:01:56.665" v="947" actId="478"/>
          <ac:picMkLst>
            <pc:docMk/>
            <pc:sldMk cId="1433129734" sldId="285"/>
            <ac:picMk id="7" creationId="{E6A2BAED-BE0D-46FD-9A71-4481D51F41A1}"/>
          </ac:picMkLst>
        </pc:picChg>
        <pc:picChg chg="add del mod">
          <ac:chgData name="gayatri.vadlani@gmail.com" userId="2a5f5c353b021df6" providerId="LiveId" clId="{D2C07450-1C63-40C9-AF5A-F08706EC5D0E}" dt="2021-12-02T23:02:25.133" v="952" actId="478"/>
          <ac:picMkLst>
            <pc:docMk/>
            <pc:sldMk cId="1433129734" sldId="285"/>
            <ac:picMk id="11265" creationId="{DD862AB9-2459-4C59-8E24-A098967462EA}"/>
          </ac:picMkLst>
        </pc:picChg>
        <pc:picChg chg="add mod">
          <ac:chgData name="gayatri.vadlani@gmail.com" userId="2a5f5c353b021df6" providerId="LiveId" clId="{D2C07450-1C63-40C9-AF5A-F08706EC5D0E}" dt="2021-12-03T00:04:37.087" v="1727" actId="1076"/>
          <ac:picMkLst>
            <pc:docMk/>
            <pc:sldMk cId="1433129734" sldId="285"/>
            <ac:picMk id="11266" creationId="{853D222B-192A-489C-B572-BBCB86C1C103}"/>
          </ac:picMkLst>
        </pc:picChg>
      </pc:sldChg>
      <pc:sldChg chg="modSp del mod ord">
        <pc:chgData name="gayatri.vadlani@gmail.com" userId="2a5f5c353b021df6" providerId="LiveId" clId="{D2C07450-1C63-40C9-AF5A-F08706EC5D0E}" dt="2021-12-02T23:07:22.607" v="1109" actId="2696"/>
        <pc:sldMkLst>
          <pc:docMk/>
          <pc:sldMk cId="2039711775" sldId="286"/>
        </pc:sldMkLst>
        <pc:spChg chg="mod">
          <ac:chgData name="gayatri.vadlani@gmail.com" userId="2a5f5c353b021df6" providerId="LiveId" clId="{D2C07450-1C63-40C9-AF5A-F08706EC5D0E}" dt="2021-12-02T23:03:05.577" v="960" actId="20577"/>
          <ac:spMkLst>
            <pc:docMk/>
            <pc:sldMk cId="2039711775" sldId="286"/>
            <ac:spMk id="3" creationId="{E4283830-8446-4528-ACCE-C3FBE3F810C3}"/>
          </ac:spMkLst>
        </pc:spChg>
      </pc:sldChg>
      <pc:sldChg chg="del ord">
        <pc:chgData name="gayatri.vadlani@gmail.com" userId="2a5f5c353b021df6" providerId="LiveId" clId="{D2C07450-1C63-40C9-AF5A-F08706EC5D0E}" dt="2021-12-02T23:08:59.022" v="1113" actId="2696"/>
        <pc:sldMkLst>
          <pc:docMk/>
          <pc:sldMk cId="1939425728" sldId="287"/>
        </pc:sldMkLst>
      </pc:sldChg>
      <pc:sldChg chg="del">
        <pc:chgData name="gayatri.vadlani@gmail.com" userId="2a5f5c353b021df6" providerId="LiveId" clId="{D2C07450-1C63-40C9-AF5A-F08706EC5D0E}" dt="2021-12-02T23:05:55.380" v="1093" actId="2696"/>
        <pc:sldMkLst>
          <pc:docMk/>
          <pc:sldMk cId="4129284827" sldId="288"/>
        </pc:sldMkLst>
      </pc:sldChg>
      <pc:sldChg chg="addSp delSp modSp new mod">
        <pc:chgData name="gayatri.vadlani@gmail.com" userId="2a5f5c353b021df6" providerId="LiveId" clId="{D2C07450-1C63-40C9-AF5A-F08706EC5D0E}" dt="2021-12-02T23:15:07.523" v="1186" actId="14100"/>
        <pc:sldMkLst>
          <pc:docMk/>
          <pc:sldMk cId="4202817996" sldId="289"/>
        </pc:sldMkLst>
        <pc:spChg chg="mod">
          <ac:chgData name="gayatri.vadlani@gmail.com" userId="2a5f5c353b021df6" providerId="LiveId" clId="{D2C07450-1C63-40C9-AF5A-F08706EC5D0E}" dt="2021-12-02T22:40:54.482" v="521" actId="20577"/>
          <ac:spMkLst>
            <pc:docMk/>
            <pc:sldMk cId="4202817996" sldId="289"/>
            <ac:spMk id="2" creationId="{132C4B07-4712-4141-848A-193653B7A9C8}"/>
          </ac:spMkLst>
        </pc:spChg>
        <pc:spChg chg="add del mod">
          <ac:chgData name="gayatri.vadlani@gmail.com" userId="2a5f5c353b021df6" providerId="LiveId" clId="{D2C07450-1C63-40C9-AF5A-F08706EC5D0E}" dt="2021-12-02T23:15:04.465" v="1185" actId="255"/>
          <ac:spMkLst>
            <pc:docMk/>
            <pc:sldMk cId="4202817996" sldId="289"/>
            <ac:spMk id="3" creationId="{7A26BE59-A3C5-4566-BEBA-E6FA6D56ED4B}"/>
          </ac:spMkLst>
        </pc:spChg>
        <pc:picChg chg="add mod">
          <ac:chgData name="gayatri.vadlani@gmail.com" userId="2a5f5c353b021df6" providerId="LiveId" clId="{D2C07450-1C63-40C9-AF5A-F08706EC5D0E}" dt="2021-12-02T22:41:02.764" v="537"/>
          <ac:picMkLst>
            <pc:docMk/>
            <pc:sldMk cId="4202817996" sldId="289"/>
            <ac:picMk id="4" creationId="{F4930C22-F704-4B1A-906A-2C08D7C4AFA9}"/>
          </ac:picMkLst>
        </pc:picChg>
        <pc:picChg chg="add mod">
          <ac:chgData name="gayatri.vadlani@gmail.com" userId="2a5f5c353b021df6" providerId="LiveId" clId="{D2C07450-1C63-40C9-AF5A-F08706EC5D0E}" dt="2021-12-02T23:15:07.523" v="1186" actId="14100"/>
          <ac:picMkLst>
            <pc:docMk/>
            <pc:sldMk cId="4202817996" sldId="289"/>
            <ac:picMk id="6" creationId="{B9FEE6A8-CB15-40D8-AC3D-69AA3BD795BB}"/>
          </ac:picMkLst>
        </pc:picChg>
      </pc:sldChg>
      <pc:sldChg chg="addSp modSp new mod">
        <pc:chgData name="gayatri.vadlani@gmail.com" userId="2a5f5c353b021df6" providerId="LiveId" clId="{D2C07450-1C63-40C9-AF5A-F08706EC5D0E}" dt="2021-12-02T23:35:44.610" v="1455" actId="313"/>
        <pc:sldMkLst>
          <pc:docMk/>
          <pc:sldMk cId="1900894317" sldId="290"/>
        </pc:sldMkLst>
        <pc:spChg chg="mod">
          <ac:chgData name="gayatri.vadlani@gmail.com" userId="2a5f5c353b021df6" providerId="LiveId" clId="{D2C07450-1C63-40C9-AF5A-F08706EC5D0E}" dt="2021-12-02T22:43:34.145" v="559" actId="20577"/>
          <ac:spMkLst>
            <pc:docMk/>
            <pc:sldMk cId="1900894317" sldId="290"/>
            <ac:spMk id="2" creationId="{07AFF58C-81DF-418F-99E6-8A7EA2FE18BA}"/>
          </ac:spMkLst>
        </pc:spChg>
        <pc:spChg chg="mod">
          <ac:chgData name="gayatri.vadlani@gmail.com" userId="2a5f5c353b021df6" providerId="LiveId" clId="{D2C07450-1C63-40C9-AF5A-F08706EC5D0E}" dt="2021-12-02T23:35:44.610" v="1455" actId="313"/>
          <ac:spMkLst>
            <pc:docMk/>
            <pc:sldMk cId="1900894317" sldId="290"/>
            <ac:spMk id="3" creationId="{33737912-A3D9-4DA5-9786-433EC79C4B2C}"/>
          </ac:spMkLst>
        </pc:spChg>
        <pc:picChg chg="add mod">
          <ac:chgData name="gayatri.vadlani@gmail.com" userId="2a5f5c353b021df6" providerId="LiveId" clId="{D2C07450-1C63-40C9-AF5A-F08706EC5D0E}" dt="2021-12-02T22:45:35.360" v="575" actId="14100"/>
          <ac:picMkLst>
            <pc:docMk/>
            <pc:sldMk cId="1900894317" sldId="290"/>
            <ac:picMk id="4" creationId="{AFE0B5CE-6334-4BE2-84BA-571D252656EA}"/>
          </ac:picMkLst>
        </pc:picChg>
      </pc:sldChg>
      <pc:sldChg chg="modSp new mod ord">
        <pc:chgData name="gayatri.vadlani@gmail.com" userId="2a5f5c353b021df6" providerId="LiveId" clId="{D2C07450-1C63-40C9-AF5A-F08706EC5D0E}" dt="2021-12-03T01:16:21.769" v="1816" actId="20577"/>
        <pc:sldMkLst>
          <pc:docMk/>
          <pc:sldMk cId="1022873624" sldId="291"/>
        </pc:sldMkLst>
        <pc:spChg chg="mod">
          <ac:chgData name="gayatri.vadlani@gmail.com" userId="2a5f5c353b021df6" providerId="LiveId" clId="{D2C07450-1C63-40C9-AF5A-F08706EC5D0E}" dt="2021-12-02T23:21:20.305" v="1289" actId="20577"/>
          <ac:spMkLst>
            <pc:docMk/>
            <pc:sldMk cId="1022873624" sldId="291"/>
            <ac:spMk id="2" creationId="{EA1C8349-3589-48BE-8EDD-35CCBB05844C}"/>
          </ac:spMkLst>
        </pc:spChg>
        <pc:spChg chg="mod">
          <ac:chgData name="gayatri.vadlani@gmail.com" userId="2a5f5c353b021df6" providerId="LiveId" clId="{D2C07450-1C63-40C9-AF5A-F08706EC5D0E}" dt="2021-12-03T01:16:21.769" v="1816" actId="20577"/>
          <ac:spMkLst>
            <pc:docMk/>
            <pc:sldMk cId="1022873624" sldId="291"/>
            <ac:spMk id="3" creationId="{FF419C9F-2369-4570-B987-84DD0B9B7611}"/>
          </ac:spMkLst>
        </pc:spChg>
      </pc:sldChg>
      <pc:sldChg chg="addSp delSp modSp add mod">
        <pc:chgData name="gayatri.vadlani@gmail.com" userId="2a5f5c353b021df6" providerId="LiveId" clId="{D2C07450-1C63-40C9-AF5A-F08706EC5D0E}" dt="2021-12-02T23:23:38.439" v="1370" actId="14100"/>
        <pc:sldMkLst>
          <pc:docMk/>
          <pc:sldMk cId="326208209" sldId="292"/>
        </pc:sldMkLst>
        <pc:spChg chg="mod">
          <ac:chgData name="gayatri.vadlani@gmail.com" userId="2a5f5c353b021df6" providerId="LiveId" clId="{D2C07450-1C63-40C9-AF5A-F08706EC5D0E}" dt="2021-12-02T22:49:02.080" v="624" actId="20577"/>
          <ac:spMkLst>
            <pc:docMk/>
            <pc:sldMk cId="326208209" sldId="292"/>
            <ac:spMk id="2" creationId="{EA1C8349-3589-48BE-8EDD-35CCBB05844C}"/>
          </ac:spMkLst>
        </pc:spChg>
        <pc:spChg chg="del mod">
          <ac:chgData name="gayatri.vadlani@gmail.com" userId="2a5f5c353b021df6" providerId="LiveId" clId="{D2C07450-1C63-40C9-AF5A-F08706EC5D0E}" dt="2021-12-02T22:49:06.205" v="625" actId="478"/>
          <ac:spMkLst>
            <pc:docMk/>
            <pc:sldMk cId="326208209" sldId="292"/>
            <ac:spMk id="3" creationId="{FF419C9F-2369-4570-B987-84DD0B9B7611}"/>
          </ac:spMkLst>
        </pc:spChg>
        <pc:picChg chg="add mod">
          <ac:chgData name="gayatri.vadlani@gmail.com" userId="2a5f5c353b021df6" providerId="LiveId" clId="{D2C07450-1C63-40C9-AF5A-F08706EC5D0E}" dt="2021-12-02T23:23:38.439" v="1370" actId="14100"/>
          <ac:picMkLst>
            <pc:docMk/>
            <pc:sldMk cId="326208209" sldId="292"/>
            <ac:picMk id="4" creationId="{C16DE515-64EA-44D0-86CC-81ED824FD84A}"/>
          </ac:picMkLst>
        </pc:picChg>
      </pc:sldChg>
      <pc:sldChg chg="add del">
        <pc:chgData name="gayatri.vadlani@gmail.com" userId="2a5f5c353b021df6" providerId="LiveId" clId="{D2C07450-1C63-40C9-AF5A-F08706EC5D0E}" dt="2021-12-02T22:47:52.455" v="610"/>
        <pc:sldMkLst>
          <pc:docMk/>
          <pc:sldMk cId="3089046950" sldId="293"/>
        </pc:sldMkLst>
      </pc:sldChg>
      <pc:sldChg chg="addSp delSp modSp new mod">
        <pc:chgData name="gayatri.vadlani@gmail.com" userId="2a5f5c353b021df6" providerId="LiveId" clId="{D2C07450-1C63-40C9-AF5A-F08706EC5D0E}" dt="2021-12-02T22:50:15.463" v="652" actId="1076"/>
        <pc:sldMkLst>
          <pc:docMk/>
          <pc:sldMk cId="3301704257" sldId="293"/>
        </pc:sldMkLst>
        <pc:spChg chg="mod">
          <ac:chgData name="gayatri.vadlani@gmail.com" userId="2a5f5c353b021df6" providerId="LiveId" clId="{D2C07450-1C63-40C9-AF5A-F08706EC5D0E}" dt="2021-12-02T22:49:21.750" v="642" actId="20577"/>
          <ac:spMkLst>
            <pc:docMk/>
            <pc:sldMk cId="3301704257" sldId="293"/>
            <ac:spMk id="2" creationId="{49283956-110A-46EE-AEC9-68F7AD192426}"/>
          </ac:spMkLst>
        </pc:spChg>
        <pc:spChg chg="del">
          <ac:chgData name="gayatri.vadlani@gmail.com" userId="2a5f5c353b021df6" providerId="LiveId" clId="{D2C07450-1C63-40C9-AF5A-F08706EC5D0E}" dt="2021-12-02T22:49:52.011" v="643"/>
          <ac:spMkLst>
            <pc:docMk/>
            <pc:sldMk cId="3301704257" sldId="293"/>
            <ac:spMk id="3" creationId="{D14A42E2-9332-4EE1-A0A2-1FA18E653497}"/>
          </ac:spMkLst>
        </pc:spChg>
        <pc:picChg chg="add mod">
          <ac:chgData name="gayatri.vadlani@gmail.com" userId="2a5f5c353b021df6" providerId="LiveId" clId="{D2C07450-1C63-40C9-AF5A-F08706EC5D0E}" dt="2021-12-02T22:50:15.463" v="652" actId="1076"/>
          <ac:picMkLst>
            <pc:docMk/>
            <pc:sldMk cId="3301704257" sldId="293"/>
            <ac:picMk id="4" creationId="{92C0F43B-69AE-40D3-B187-4B89D9AF640A}"/>
          </ac:picMkLst>
        </pc:picChg>
        <pc:picChg chg="add mod">
          <ac:chgData name="gayatri.vadlani@gmail.com" userId="2a5f5c353b021df6" providerId="LiveId" clId="{D2C07450-1C63-40C9-AF5A-F08706EC5D0E}" dt="2021-12-02T22:50:04.677" v="648" actId="1076"/>
          <ac:picMkLst>
            <pc:docMk/>
            <pc:sldMk cId="3301704257" sldId="293"/>
            <ac:picMk id="5" creationId="{73507464-C085-4EA5-8205-B427872757DD}"/>
          </ac:picMkLst>
        </pc:picChg>
        <pc:picChg chg="add mod">
          <ac:chgData name="gayatri.vadlani@gmail.com" userId="2a5f5c353b021df6" providerId="LiveId" clId="{D2C07450-1C63-40C9-AF5A-F08706EC5D0E}" dt="2021-12-02T22:50:14.031" v="651" actId="1076"/>
          <ac:picMkLst>
            <pc:docMk/>
            <pc:sldMk cId="3301704257" sldId="293"/>
            <ac:picMk id="6" creationId="{69C4C1D9-B591-4176-8B08-94DD7807AF00}"/>
          </ac:picMkLst>
        </pc:picChg>
      </pc:sldChg>
      <pc:sldChg chg="addSp modSp new mod ord">
        <pc:chgData name="gayatri.vadlani@gmail.com" userId="2a5f5c353b021df6" providerId="LiveId" clId="{D2C07450-1C63-40C9-AF5A-F08706EC5D0E}" dt="2021-12-02T23:39:18.620" v="1471" actId="15"/>
        <pc:sldMkLst>
          <pc:docMk/>
          <pc:sldMk cId="3258077876" sldId="294"/>
        </pc:sldMkLst>
        <pc:spChg chg="mod">
          <ac:chgData name="gayatri.vadlani@gmail.com" userId="2a5f5c353b021df6" providerId="LiveId" clId="{D2C07450-1C63-40C9-AF5A-F08706EC5D0E}" dt="2021-12-02T22:51:37.205" v="681" actId="20577"/>
          <ac:spMkLst>
            <pc:docMk/>
            <pc:sldMk cId="3258077876" sldId="294"/>
            <ac:spMk id="2" creationId="{D574BFC3-5581-41B5-88D0-8EA39D85F867}"/>
          </ac:spMkLst>
        </pc:spChg>
        <pc:spChg chg="mod">
          <ac:chgData name="gayatri.vadlani@gmail.com" userId="2a5f5c353b021df6" providerId="LiveId" clId="{D2C07450-1C63-40C9-AF5A-F08706EC5D0E}" dt="2021-12-02T23:39:18.620" v="1471" actId="15"/>
          <ac:spMkLst>
            <pc:docMk/>
            <pc:sldMk cId="3258077876" sldId="294"/>
            <ac:spMk id="3" creationId="{AE16CFB0-FB75-4793-AA01-40AE534111B5}"/>
          </ac:spMkLst>
        </pc:spChg>
        <pc:picChg chg="add mod">
          <ac:chgData name="gayatri.vadlani@gmail.com" userId="2a5f5c353b021df6" providerId="LiveId" clId="{D2C07450-1C63-40C9-AF5A-F08706EC5D0E}" dt="2021-12-02T23:26:21.023" v="1400" actId="14100"/>
          <ac:picMkLst>
            <pc:docMk/>
            <pc:sldMk cId="3258077876" sldId="294"/>
            <ac:picMk id="4" creationId="{6B6C451C-B417-41AF-BC6B-438AA88F88F9}"/>
          </ac:picMkLst>
        </pc:picChg>
      </pc:sldChg>
      <pc:sldChg chg="addSp delSp modSp new mod">
        <pc:chgData name="gayatri.vadlani@gmail.com" userId="2a5f5c353b021df6" providerId="LiveId" clId="{D2C07450-1C63-40C9-AF5A-F08706EC5D0E}" dt="2021-12-02T22:57:09.858" v="736" actId="20577"/>
        <pc:sldMkLst>
          <pc:docMk/>
          <pc:sldMk cId="1259724352" sldId="295"/>
        </pc:sldMkLst>
        <pc:spChg chg="mod">
          <ac:chgData name="gayatri.vadlani@gmail.com" userId="2a5f5c353b021df6" providerId="LiveId" clId="{D2C07450-1C63-40C9-AF5A-F08706EC5D0E}" dt="2021-12-02T22:57:09.858" v="736" actId="20577"/>
          <ac:spMkLst>
            <pc:docMk/>
            <pc:sldMk cId="1259724352" sldId="295"/>
            <ac:spMk id="2" creationId="{AE2EED30-2DB7-4E7D-B7A1-1D47E749A26C}"/>
          </ac:spMkLst>
        </pc:spChg>
        <pc:spChg chg="del">
          <ac:chgData name="gayatri.vadlani@gmail.com" userId="2a5f5c353b021df6" providerId="LiveId" clId="{D2C07450-1C63-40C9-AF5A-F08706EC5D0E}" dt="2021-12-02T22:54:49.940" v="713" actId="478"/>
          <ac:spMkLst>
            <pc:docMk/>
            <pc:sldMk cId="1259724352" sldId="295"/>
            <ac:spMk id="3" creationId="{E5FAE5A3-7B70-4799-B777-363DF827F34C}"/>
          </ac:spMkLst>
        </pc:spChg>
        <pc:spChg chg="add mod">
          <ac:chgData name="gayatri.vadlani@gmail.com" userId="2a5f5c353b021df6" providerId="LiveId" clId="{D2C07450-1C63-40C9-AF5A-F08706EC5D0E}" dt="2021-12-02T22:55:39.280" v="717" actId="14100"/>
          <ac:spMkLst>
            <pc:docMk/>
            <pc:sldMk cId="1259724352" sldId="295"/>
            <ac:spMk id="5" creationId="{20B75427-E8C3-4DFF-A596-848A09D5A0E2}"/>
          </ac:spMkLst>
        </pc:spChg>
        <pc:graphicFrameChg chg="add mod modGraphic">
          <ac:chgData name="gayatri.vadlani@gmail.com" userId="2a5f5c353b021df6" providerId="LiveId" clId="{D2C07450-1C63-40C9-AF5A-F08706EC5D0E}" dt="2021-12-02T22:57:02.361" v="730" actId="14734"/>
          <ac:graphicFrameMkLst>
            <pc:docMk/>
            <pc:sldMk cId="1259724352" sldId="295"/>
            <ac:graphicFrameMk id="4" creationId="{08061F47-D56B-442F-9EAF-CD7C5C3E3178}"/>
          </ac:graphicFrameMkLst>
        </pc:graphicFrameChg>
      </pc:sldChg>
      <pc:sldChg chg="addSp delSp modSp new mod">
        <pc:chgData name="gayatri.vadlani@gmail.com" userId="2a5f5c353b021df6" providerId="LiveId" clId="{D2C07450-1C63-40C9-AF5A-F08706EC5D0E}" dt="2021-12-02T22:59:07.756" v="774" actId="14100"/>
        <pc:sldMkLst>
          <pc:docMk/>
          <pc:sldMk cId="787794298" sldId="296"/>
        </pc:sldMkLst>
        <pc:spChg chg="mod">
          <ac:chgData name="gayatri.vadlani@gmail.com" userId="2a5f5c353b021df6" providerId="LiveId" clId="{D2C07450-1C63-40C9-AF5A-F08706EC5D0E}" dt="2021-12-02T22:57:24.286" v="756" actId="20577"/>
          <ac:spMkLst>
            <pc:docMk/>
            <pc:sldMk cId="787794298" sldId="296"/>
            <ac:spMk id="2" creationId="{844CD8FA-F0D2-4E8B-9DE9-7AA33CFDB6AF}"/>
          </ac:spMkLst>
        </pc:spChg>
        <pc:spChg chg="del mod">
          <ac:chgData name="gayatri.vadlani@gmail.com" userId="2a5f5c353b021df6" providerId="LiveId" clId="{D2C07450-1C63-40C9-AF5A-F08706EC5D0E}" dt="2021-12-02T22:58:15.614" v="761" actId="478"/>
          <ac:spMkLst>
            <pc:docMk/>
            <pc:sldMk cId="787794298" sldId="296"/>
            <ac:spMk id="3" creationId="{9F93642E-942B-49B6-BA76-AF4A2DB4E5C7}"/>
          </ac:spMkLst>
        </pc:spChg>
        <pc:spChg chg="add del">
          <ac:chgData name="gayatri.vadlani@gmail.com" userId="2a5f5c353b021df6" providerId="LiveId" clId="{D2C07450-1C63-40C9-AF5A-F08706EC5D0E}" dt="2021-12-02T22:57:52.748" v="758"/>
          <ac:spMkLst>
            <pc:docMk/>
            <pc:sldMk cId="787794298" sldId="296"/>
            <ac:spMk id="4" creationId="{55FC0AF2-9325-4398-A7E4-4C6ADDA8CA08}"/>
          </ac:spMkLst>
        </pc:spChg>
        <pc:spChg chg="add del">
          <ac:chgData name="gayatri.vadlani@gmail.com" userId="2a5f5c353b021df6" providerId="LiveId" clId="{D2C07450-1C63-40C9-AF5A-F08706EC5D0E}" dt="2021-12-02T22:57:52.748" v="758"/>
          <ac:spMkLst>
            <pc:docMk/>
            <pc:sldMk cId="787794298" sldId="296"/>
            <ac:spMk id="5" creationId="{973396B9-8A91-4467-A262-C81E34C76547}"/>
          </ac:spMkLst>
        </pc:spChg>
        <pc:spChg chg="add mod">
          <ac:chgData name="gayatri.vadlani@gmail.com" userId="2a5f5c353b021df6" providerId="LiveId" clId="{D2C07450-1C63-40C9-AF5A-F08706EC5D0E}" dt="2021-12-02T22:58:10.373" v="760" actId="1076"/>
          <ac:spMkLst>
            <pc:docMk/>
            <pc:sldMk cId="787794298" sldId="296"/>
            <ac:spMk id="6" creationId="{502D7241-F56D-4AB3-9622-0681CC92324F}"/>
          </ac:spMkLst>
        </pc:spChg>
        <pc:spChg chg="add mod">
          <ac:chgData name="gayatri.vadlani@gmail.com" userId="2a5f5c353b021df6" providerId="LiveId" clId="{D2C07450-1C63-40C9-AF5A-F08706EC5D0E}" dt="2021-12-02T22:58:10.373" v="760" actId="1076"/>
          <ac:spMkLst>
            <pc:docMk/>
            <pc:sldMk cId="787794298" sldId="296"/>
            <ac:spMk id="7" creationId="{4E09BFA6-A0DF-4CD1-A575-D826C22450C1}"/>
          </ac:spMkLst>
        </pc:spChg>
        <pc:spChg chg="add mod">
          <ac:chgData name="gayatri.vadlani@gmail.com" userId="2a5f5c353b021df6" providerId="LiveId" clId="{D2C07450-1C63-40C9-AF5A-F08706EC5D0E}" dt="2021-12-02T22:58:10.373" v="760" actId="1076"/>
          <ac:spMkLst>
            <pc:docMk/>
            <pc:sldMk cId="787794298" sldId="296"/>
            <ac:spMk id="8" creationId="{59F7C846-6D2C-487D-AD33-36A44E2A94B3}"/>
          </ac:spMkLst>
        </pc:spChg>
        <pc:picChg chg="add mod">
          <ac:chgData name="gayatri.vadlani@gmail.com" userId="2a5f5c353b021df6" providerId="LiveId" clId="{D2C07450-1C63-40C9-AF5A-F08706EC5D0E}" dt="2021-12-02T22:59:03.227" v="772" actId="1076"/>
          <ac:picMkLst>
            <pc:docMk/>
            <pc:sldMk cId="787794298" sldId="296"/>
            <ac:picMk id="13" creationId="{D8EA4430-AAE6-4FF0-B91D-F3263D101C52}"/>
          </ac:picMkLst>
        </pc:picChg>
        <pc:picChg chg="add mod">
          <ac:chgData name="gayatri.vadlani@gmail.com" userId="2a5f5c353b021df6" providerId="LiveId" clId="{D2C07450-1C63-40C9-AF5A-F08706EC5D0E}" dt="2021-12-02T22:59:07.756" v="774" actId="14100"/>
          <ac:picMkLst>
            <pc:docMk/>
            <pc:sldMk cId="787794298" sldId="296"/>
            <ac:picMk id="14" creationId="{8B926B5F-52B1-421D-BEBF-94FF7E4E053D}"/>
          </ac:picMkLst>
        </pc:picChg>
        <pc:picChg chg="add del">
          <ac:chgData name="gayatri.vadlani@gmail.com" userId="2a5f5c353b021df6" providerId="LiveId" clId="{D2C07450-1C63-40C9-AF5A-F08706EC5D0E}" dt="2021-12-02T22:57:52.748" v="758"/>
          <ac:picMkLst>
            <pc:docMk/>
            <pc:sldMk cId="787794298" sldId="296"/>
            <ac:picMk id="10241" creationId="{8A3EA72F-437B-40BA-B6A7-FECC3E314BF8}"/>
          </ac:picMkLst>
        </pc:picChg>
        <pc:picChg chg="add del">
          <ac:chgData name="gayatri.vadlani@gmail.com" userId="2a5f5c353b021df6" providerId="LiveId" clId="{D2C07450-1C63-40C9-AF5A-F08706EC5D0E}" dt="2021-12-02T22:57:52.748" v="758"/>
          <ac:picMkLst>
            <pc:docMk/>
            <pc:sldMk cId="787794298" sldId="296"/>
            <ac:picMk id="10242" creationId="{57621C24-C127-4FB0-96E0-877C45D2FF31}"/>
          </ac:picMkLst>
        </pc:picChg>
        <pc:picChg chg="add mod">
          <ac:chgData name="gayatri.vadlani@gmail.com" userId="2a5f5c353b021df6" providerId="LiveId" clId="{D2C07450-1C63-40C9-AF5A-F08706EC5D0E}" dt="2021-12-02T22:58:22.490" v="764" actId="1076"/>
          <ac:picMkLst>
            <pc:docMk/>
            <pc:sldMk cId="787794298" sldId="296"/>
            <ac:picMk id="10245" creationId="{E5D83250-5B26-4603-B47B-889EF7648FBD}"/>
          </ac:picMkLst>
        </pc:picChg>
        <pc:picChg chg="add mod">
          <ac:chgData name="gayatri.vadlani@gmail.com" userId="2a5f5c353b021df6" providerId="LiveId" clId="{D2C07450-1C63-40C9-AF5A-F08706EC5D0E}" dt="2021-12-02T22:58:19.298" v="763" actId="1076"/>
          <ac:picMkLst>
            <pc:docMk/>
            <pc:sldMk cId="787794298" sldId="296"/>
            <ac:picMk id="10246" creationId="{1BA84062-2472-4618-873B-3049C707FB28}"/>
          </ac:picMkLst>
        </pc:picChg>
      </pc:sldChg>
      <pc:sldChg chg="addSp delSp modSp new mod">
        <pc:chgData name="gayatri.vadlani@gmail.com" userId="2a5f5c353b021df6" providerId="LiveId" clId="{D2C07450-1C63-40C9-AF5A-F08706EC5D0E}" dt="2021-12-02T23:05:42.215" v="1092" actId="20577"/>
        <pc:sldMkLst>
          <pc:docMk/>
          <pc:sldMk cId="3503042800" sldId="297"/>
        </pc:sldMkLst>
        <pc:spChg chg="mod">
          <ac:chgData name="gayatri.vadlani@gmail.com" userId="2a5f5c353b021df6" providerId="LiveId" clId="{D2C07450-1C63-40C9-AF5A-F08706EC5D0E}" dt="2021-12-02T23:05:42.215" v="1092" actId="20577"/>
          <ac:spMkLst>
            <pc:docMk/>
            <pc:sldMk cId="3503042800" sldId="297"/>
            <ac:spMk id="2" creationId="{D5BF0035-3C05-402C-B97F-513534DE8050}"/>
          </ac:spMkLst>
        </pc:spChg>
        <pc:spChg chg="del">
          <ac:chgData name="gayatri.vadlani@gmail.com" userId="2a5f5c353b021df6" providerId="LiveId" clId="{D2C07450-1C63-40C9-AF5A-F08706EC5D0E}" dt="2021-12-02T23:04:33.846" v="1026"/>
          <ac:spMkLst>
            <pc:docMk/>
            <pc:sldMk cId="3503042800" sldId="297"/>
            <ac:spMk id="3" creationId="{31915925-133C-4385-8D02-0F6E09751407}"/>
          </ac:spMkLst>
        </pc:spChg>
        <pc:picChg chg="add mod">
          <ac:chgData name="gayatri.vadlani@gmail.com" userId="2a5f5c353b021df6" providerId="LiveId" clId="{D2C07450-1C63-40C9-AF5A-F08706EC5D0E}" dt="2021-12-02T23:04:37.194" v="1027" actId="1076"/>
          <ac:picMkLst>
            <pc:docMk/>
            <pc:sldMk cId="3503042800" sldId="297"/>
            <ac:picMk id="4" creationId="{8240E1C3-7D35-4F62-952C-CB4E0AD5E27A}"/>
          </ac:picMkLst>
        </pc:picChg>
        <pc:picChg chg="add mod">
          <ac:chgData name="gayatri.vadlani@gmail.com" userId="2a5f5c353b021df6" providerId="LiveId" clId="{D2C07450-1C63-40C9-AF5A-F08706EC5D0E}" dt="2021-12-02T23:04:57.038" v="1031" actId="14100"/>
          <ac:picMkLst>
            <pc:docMk/>
            <pc:sldMk cId="3503042800" sldId="297"/>
            <ac:picMk id="5" creationId="{D1CFF6BA-BB9D-445F-9509-297CD842ECBA}"/>
          </ac:picMkLst>
        </pc:picChg>
      </pc:sldChg>
      <pc:sldChg chg="addSp delSp modSp new mod">
        <pc:chgData name="gayatri.vadlani@gmail.com" userId="2a5f5c353b021df6" providerId="LiveId" clId="{D2C07450-1C63-40C9-AF5A-F08706EC5D0E}" dt="2021-12-02T23:05:21.723" v="1063" actId="20577"/>
        <pc:sldMkLst>
          <pc:docMk/>
          <pc:sldMk cId="1191530321" sldId="298"/>
        </pc:sldMkLst>
        <pc:spChg chg="mod">
          <ac:chgData name="gayatri.vadlani@gmail.com" userId="2a5f5c353b021df6" providerId="LiveId" clId="{D2C07450-1C63-40C9-AF5A-F08706EC5D0E}" dt="2021-12-02T23:05:21.723" v="1063" actId="20577"/>
          <ac:spMkLst>
            <pc:docMk/>
            <pc:sldMk cId="1191530321" sldId="298"/>
            <ac:spMk id="2" creationId="{81BC3CA3-FF05-4538-93AE-33DA79A8EB2A}"/>
          </ac:spMkLst>
        </pc:spChg>
        <pc:spChg chg="del">
          <ac:chgData name="gayatri.vadlani@gmail.com" userId="2a5f5c353b021df6" providerId="LiveId" clId="{D2C07450-1C63-40C9-AF5A-F08706EC5D0E}" dt="2021-12-02T23:05:12.073" v="1033"/>
          <ac:spMkLst>
            <pc:docMk/>
            <pc:sldMk cId="1191530321" sldId="298"/>
            <ac:spMk id="3" creationId="{CDEF7757-4419-4E2A-8FEF-28695FB80D1C}"/>
          </ac:spMkLst>
        </pc:spChg>
        <pc:picChg chg="add mod">
          <ac:chgData name="gayatri.vadlani@gmail.com" userId="2a5f5c353b021df6" providerId="LiveId" clId="{D2C07450-1C63-40C9-AF5A-F08706EC5D0E}" dt="2021-12-02T23:05:12.073" v="1033"/>
          <ac:picMkLst>
            <pc:docMk/>
            <pc:sldMk cId="1191530321" sldId="298"/>
            <ac:picMk id="4" creationId="{9462E408-9FF2-42DF-826E-62BE7D0B1FD4}"/>
          </ac:picMkLst>
        </pc:picChg>
      </pc:sldChg>
      <pc:sldChg chg="addSp delSp modSp add mod">
        <pc:chgData name="gayatri.vadlani@gmail.com" userId="2a5f5c353b021df6" providerId="LiveId" clId="{D2C07450-1C63-40C9-AF5A-F08706EC5D0E}" dt="2021-12-02T23:09:30.650" v="1147"/>
        <pc:sldMkLst>
          <pc:docMk/>
          <pc:sldMk cId="4164272858" sldId="299"/>
        </pc:sldMkLst>
        <pc:spChg chg="mod">
          <ac:chgData name="gayatri.vadlani@gmail.com" userId="2a5f5c353b021df6" providerId="LiveId" clId="{D2C07450-1C63-40C9-AF5A-F08706EC5D0E}" dt="2021-12-02T23:09:30.650" v="1147"/>
          <ac:spMkLst>
            <pc:docMk/>
            <pc:sldMk cId="4164272858" sldId="299"/>
            <ac:spMk id="2" creationId="{C1161862-A7EB-4D17-A446-0769A4FFA759}"/>
          </ac:spMkLst>
        </pc:spChg>
        <pc:picChg chg="add mod">
          <ac:chgData name="gayatri.vadlani@gmail.com" userId="2a5f5c353b021df6" providerId="LiveId" clId="{D2C07450-1C63-40C9-AF5A-F08706EC5D0E}" dt="2021-12-02T23:06:51.862" v="1105" actId="14100"/>
          <ac:picMkLst>
            <pc:docMk/>
            <pc:sldMk cId="4164272858" sldId="299"/>
            <ac:picMk id="9" creationId="{C054A3AC-B4B3-4E1D-B26D-CA68B54F69C3}"/>
          </ac:picMkLst>
        </pc:picChg>
        <pc:picChg chg="del">
          <ac:chgData name="gayatri.vadlani@gmail.com" userId="2a5f5c353b021df6" providerId="LiveId" clId="{D2C07450-1C63-40C9-AF5A-F08706EC5D0E}" dt="2021-12-02T23:06:40.338" v="1102" actId="478"/>
          <ac:picMkLst>
            <pc:docMk/>
            <pc:sldMk cId="4164272858" sldId="299"/>
            <ac:picMk id="12" creationId="{E0F058CE-F738-42C8-89FB-B71B6581D590}"/>
          </ac:picMkLst>
        </pc:picChg>
      </pc:sldChg>
      <pc:sldChg chg="addSp delSp modSp new mod">
        <pc:chgData name="gayatri.vadlani@gmail.com" userId="2a5f5c353b021df6" providerId="LiveId" clId="{D2C07450-1C63-40C9-AF5A-F08706EC5D0E}" dt="2021-12-02T23:07:15.455" v="1108"/>
        <pc:sldMkLst>
          <pc:docMk/>
          <pc:sldMk cId="1954556997" sldId="300"/>
        </pc:sldMkLst>
        <pc:spChg chg="mod">
          <ac:chgData name="gayatri.vadlani@gmail.com" userId="2a5f5c353b021df6" providerId="LiveId" clId="{D2C07450-1C63-40C9-AF5A-F08706EC5D0E}" dt="2021-12-02T23:07:15.455" v="1108"/>
          <ac:spMkLst>
            <pc:docMk/>
            <pc:sldMk cId="1954556997" sldId="300"/>
            <ac:spMk id="2" creationId="{1A51FB15-9630-4C85-8AC7-93667C7322FA}"/>
          </ac:spMkLst>
        </pc:spChg>
        <pc:spChg chg="del">
          <ac:chgData name="gayatri.vadlani@gmail.com" userId="2a5f5c353b021df6" providerId="LiveId" clId="{D2C07450-1C63-40C9-AF5A-F08706EC5D0E}" dt="2021-12-02T23:07:06.852" v="1107"/>
          <ac:spMkLst>
            <pc:docMk/>
            <pc:sldMk cId="1954556997" sldId="300"/>
            <ac:spMk id="3" creationId="{CCC98629-30C0-4AAF-A1DA-F35FB3CD6FD1}"/>
          </ac:spMkLst>
        </pc:spChg>
        <pc:picChg chg="add mod">
          <ac:chgData name="gayatri.vadlani@gmail.com" userId="2a5f5c353b021df6" providerId="LiveId" clId="{D2C07450-1C63-40C9-AF5A-F08706EC5D0E}" dt="2021-12-02T23:07:06.852" v="1107"/>
          <ac:picMkLst>
            <pc:docMk/>
            <pc:sldMk cId="1954556997" sldId="300"/>
            <ac:picMk id="4" creationId="{88228905-69D2-47BB-B8E7-B1D8CD93CE4B}"/>
          </ac:picMkLst>
        </pc:picChg>
      </pc:sldChg>
      <pc:sldChg chg="modSp new mod">
        <pc:chgData name="gayatri.vadlani@gmail.com" userId="2a5f5c353b021df6" providerId="LiveId" clId="{D2C07450-1C63-40C9-AF5A-F08706EC5D0E}" dt="2021-12-02T23:18:47.184" v="1214" actId="27636"/>
        <pc:sldMkLst>
          <pc:docMk/>
          <pc:sldMk cId="645293915" sldId="301"/>
        </pc:sldMkLst>
        <pc:spChg chg="mod">
          <ac:chgData name="gayatri.vadlani@gmail.com" userId="2a5f5c353b021df6" providerId="LiveId" clId="{D2C07450-1C63-40C9-AF5A-F08706EC5D0E}" dt="2021-12-02T23:18:17.750" v="1204" actId="20577"/>
          <ac:spMkLst>
            <pc:docMk/>
            <pc:sldMk cId="645293915" sldId="301"/>
            <ac:spMk id="2" creationId="{300ADE90-95A4-4A9A-9B8B-2EEAF38BDFC8}"/>
          </ac:spMkLst>
        </pc:spChg>
        <pc:spChg chg="mod">
          <ac:chgData name="gayatri.vadlani@gmail.com" userId="2a5f5c353b021df6" providerId="LiveId" clId="{D2C07450-1C63-40C9-AF5A-F08706EC5D0E}" dt="2021-12-02T23:18:47.184" v="1214" actId="27636"/>
          <ac:spMkLst>
            <pc:docMk/>
            <pc:sldMk cId="645293915" sldId="301"/>
            <ac:spMk id="3" creationId="{8FDC504B-7947-47E6-96B1-58D6E358D1D1}"/>
          </ac:spMkLst>
        </pc:spChg>
      </pc:sldChg>
      <pc:sldChg chg="new del">
        <pc:chgData name="gayatri.vadlani@gmail.com" userId="2a5f5c353b021df6" providerId="LiveId" clId="{D2C07450-1C63-40C9-AF5A-F08706EC5D0E}" dt="2021-12-02T23:07:44.248" v="1112" actId="2696"/>
        <pc:sldMkLst>
          <pc:docMk/>
          <pc:sldMk cId="3158286109" sldId="301"/>
        </pc:sldMkLst>
      </pc:sldChg>
      <pc:sldChg chg="modSp new mod ord">
        <pc:chgData name="gayatri.vadlani@gmail.com" userId="2a5f5c353b021df6" providerId="LiveId" clId="{D2C07450-1C63-40C9-AF5A-F08706EC5D0E}" dt="2021-12-03T01:18:57.698" v="1953" actId="20577"/>
        <pc:sldMkLst>
          <pc:docMk/>
          <pc:sldMk cId="760229759" sldId="302"/>
        </pc:sldMkLst>
        <pc:spChg chg="mod">
          <ac:chgData name="gayatri.vadlani@gmail.com" userId="2a5f5c353b021df6" providerId="LiveId" clId="{D2C07450-1C63-40C9-AF5A-F08706EC5D0E}" dt="2021-12-02T23:21:13.264" v="1266" actId="20577"/>
          <ac:spMkLst>
            <pc:docMk/>
            <pc:sldMk cId="760229759" sldId="302"/>
            <ac:spMk id="2" creationId="{E85A8ECE-51A3-41E8-B910-642C598D6740}"/>
          </ac:spMkLst>
        </pc:spChg>
        <pc:spChg chg="mod">
          <ac:chgData name="gayatri.vadlani@gmail.com" userId="2a5f5c353b021df6" providerId="LiveId" clId="{D2C07450-1C63-40C9-AF5A-F08706EC5D0E}" dt="2021-12-03T01:18:57.698" v="1953" actId="20577"/>
          <ac:spMkLst>
            <pc:docMk/>
            <pc:sldMk cId="760229759" sldId="302"/>
            <ac:spMk id="3" creationId="{7F78F8BF-2B62-455A-AEE3-E1A3629A88EF}"/>
          </ac:spMkLst>
        </pc:spChg>
      </pc:sldChg>
      <pc:sldChg chg="addSp delSp modSp new mod ord">
        <pc:chgData name="gayatri.vadlani@gmail.com" userId="2a5f5c353b021df6" providerId="LiveId" clId="{D2C07450-1C63-40C9-AF5A-F08706EC5D0E}" dt="2021-12-03T01:14:07.088" v="1742" actId="20577"/>
        <pc:sldMkLst>
          <pc:docMk/>
          <pc:sldMk cId="908099474" sldId="303"/>
        </pc:sldMkLst>
        <pc:spChg chg="mod">
          <ac:chgData name="gayatri.vadlani@gmail.com" userId="2a5f5c353b021df6" providerId="LiveId" clId="{D2C07450-1C63-40C9-AF5A-F08706EC5D0E}" dt="2021-12-03T01:14:07.088" v="1742" actId="20577"/>
          <ac:spMkLst>
            <pc:docMk/>
            <pc:sldMk cId="908099474" sldId="303"/>
            <ac:spMk id="2" creationId="{794D5A60-4F94-4C51-8374-9197F265EDA0}"/>
          </ac:spMkLst>
        </pc:spChg>
        <pc:spChg chg="del">
          <ac:chgData name="gayatri.vadlani@gmail.com" userId="2a5f5c353b021df6" providerId="LiveId" clId="{D2C07450-1C63-40C9-AF5A-F08706EC5D0E}" dt="2021-12-02T23:50:10.262" v="1481" actId="478"/>
          <ac:spMkLst>
            <pc:docMk/>
            <pc:sldMk cId="908099474" sldId="303"/>
            <ac:spMk id="3" creationId="{80991A03-4B5D-45B0-8535-0550FE6F6098}"/>
          </ac:spMkLst>
        </pc:spChg>
        <pc:spChg chg="add mod">
          <ac:chgData name="gayatri.vadlani@gmail.com" userId="2a5f5c353b021df6" providerId="LiveId" clId="{D2C07450-1C63-40C9-AF5A-F08706EC5D0E}" dt="2021-12-02T23:53:24.234" v="1585" actId="122"/>
          <ac:spMkLst>
            <pc:docMk/>
            <pc:sldMk cId="908099474" sldId="303"/>
            <ac:spMk id="4" creationId="{0315FE6A-6053-4D1A-9519-6EB1DC3E435B}"/>
          </ac:spMkLst>
        </pc:spChg>
        <pc:spChg chg="add mod">
          <ac:chgData name="gayatri.vadlani@gmail.com" userId="2a5f5c353b021df6" providerId="LiveId" clId="{D2C07450-1C63-40C9-AF5A-F08706EC5D0E}" dt="2021-12-02T23:53:51.437" v="1630" actId="20577"/>
          <ac:spMkLst>
            <pc:docMk/>
            <pc:sldMk cId="908099474" sldId="303"/>
            <ac:spMk id="5" creationId="{1338792A-F481-40F8-8F65-FAF6477DB901}"/>
          </ac:spMkLst>
        </pc:spChg>
        <pc:spChg chg="add mod">
          <ac:chgData name="gayatri.vadlani@gmail.com" userId="2a5f5c353b021df6" providerId="LiveId" clId="{D2C07450-1C63-40C9-AF5A-F08706EC5D0E}" dt="2021-12-02T23:53:46.752" v="1622" actId="20577"/>
          <ac:spMkLst>
            <pc:docMk/>
            <pc:sldMk cId="908099474" sldId="303"/>
            <ac:spMk id="6" creationId="{752D75F6-3B7D-45A4-AECA-30FB649C2F98}"/>
          </ac:spMkLst>
        </pc:spChg>
        <pc:spChg chg="add mod">
          <ac:chgData name="gayatri.vadlani@gmail.com" userId="2a5f5c353b021df6" providerId="LiveId" clId="{D2C07450-1C63-40C9-AF5A-F08706EC5D0E}" dt="2021-12-02T23:53:42.305" v="1620" actId="20577"/>
          <ac:spMkLst>
            <pc:docMk/>
            <pc:sldMk cId="908099474" sldId="303"/>
            <ac:spMk id="7" creationId="{70C019C1-20A7-479C-8D30-D9F246C3272A}"/>
          </ac:spMkLst>
        </pc:spChg>
        <pc:spChg chg="add mod">
          <ac:chgData name="gayatri.vadlani@gmail.com" userId="2a5f5c353b021df6" providerId="LiveId" clId="{D2C07450-1C63-40C9-AF5A-F08706EC5D0E}" dt="2021-12-02T23:52:15.471" v="1559" actId="20577"/>
          <ac:spMkLst>
            <pc:docMk/>
            <pc:sldMk cId="908099474" sldId="303"/>
            <ac:spMk id="11" creationId="{A4141E78-3D98-4169-92D5-37E396501624}"/>
          </ac:spMkLst>
        </pc:spChg>
        <pc:spChg chg="add mod">
          <ac:chgData name="gayatri.vadlani@gmail.com" userId="2a5f5c353b021df6" providerId="LiveId" clId="{D2C07450-1C63-40C9-AF5A-F08706EC5D0E}" dt="2021-12-02T23:52:52.139" v="1581" actId="20577"/>
          <ac:spMkLst>
            <pc:docMk/>
            <pc:sldMk cId="908099474" sldId="303"/>
            <ac:spMk id="14" creationId="{6DF4BB5B-7670-484E-8C64-1D0B4E201BDF}"/>
          </ac:spMkLst>
        </pc:spChg>
        <pc:cxnChg chg="add mod">
          <ac:chgData name="gayatri.vadlani@gmail.com" userId="2a5f5c353b021df6" providerId="LiveId" clId="{D2C07450-1C63-40C9-AF5A-F08706EC5D0E}" dt="2021-12-02T23:52:03.557" v="1547" actId="14100"/>
          <ac:cxnSpMkLst>
            <pc:docMk/>
            <pc:sldMk cId="908099474" sldId="303"/>
            <ac:cxnSpMk id="9" creationId="{1B914B47-6E68-453F-ACC5-9B629B3F7271}"/>
          </ac:cxnSpMkLst>
        </pc:cxnChg>
        <pc:cxnChg chg="add mod">
          <ac:chgData name="gayatri.vadlani@gmail.com" userId="2a5f5c353b021df6" providerId="LiveId" clId="{D2C07450-1C63-40C9-AF5A-F08706EC5D0E}" dt="2021-12-02T23:53:46.752" v="1622" actId="20577"/>
          <ac:cxnSpMkLst>
            <pc:docMk/>
            <pc:sldMk cId="908099474" sldId="303"/>
            <ac:cxnSpMk id="13" creationId="{7681B5F4-6BE4-41A4-8AA3-A62100D2B348}"/>
          </ac:cxnSpMkLst>
        </pc:cxnChg>
        <pc:cxnChg chg="add">
          <ac:chgData name="gayatri.vadlani@gmail.com" userId="2a5f5c353b021df6" providerId="LiveId" clId="{D2C07450-1C63-40C9-AF5A-F08706EC5D0E}" dt="2021-12-02T23:53:03.372" v="1582" actId="11529"/>
          <ac:cxnSpMkLst>
            <pc:docMk/>
            <pc:sldMk cId="908099474" sldId="303"/>
            <ac:cxnSpMk id="16" creationId="{A3C5B276-79E0-4AB0-8C0D-E7B87FB80412}"/>
          </ac:cxnSpMkLst>
        </pc:cxnChg>
        <pc:cxnChg chg="add">
          <ac:chgData name="gayatri.vadlani@gmail.com" userId="2a5f5c353b021df6" providerId="LiveId" clId="{D2C07450-1C63-40C9-AF5A-F08706EC5D0E}" dt="2021-12-02T23:53:12.340" v="1583" actId="11529"/>
          <ac:cxnSpMkLst>
            <pc:docMk/>
            <pc:sldMk cId="908099474" sldId="303"/>
            <ac:cxnSpMk id="18" creationId="{2643AA2B-1385-417A-A8FB-6EBBEC46F5D2}"/>
          </ac:cxnSpMkLst>
        </pc:cxnChg>
      </pc:sldChg>
      <pc:sldChg chg="modSp new del mod">
        <pc:chgData name="gayatri.vadlani@gmail.com" userId="2a5f5c353b021df6" providerId="LiveId" clId="{D2C07450-1C63-40C9-AF5A-F08706EC5D0E}" dt="2021-12-02T23:39:22.463" v="1472" actId="2696"/>
        <pc:sldMkLst>
          <pc:docMk/>
          <pc:sldMk cId="4050144354" sldId="303"/>
        </pc:sldMkLst>
        <pc:spChg chg="mod">
          <ac:chgData name="gayatri.vadlani@gmail.com" userId="2a5f5c353b021df6" providerId="LiveId" clId="{D2C07450-1C63-40C9-AF5A-F08706EC5D0E}" dt="2021-12-02T23:28:04.802" v="1404"/>
          <ac:spMkLst>
            <pc:docMk/>
            <pc:sldMk cId="4050144354" sldId="303"/>
            <ac:spMk id="2" creationId="{01E9ACAC-9886-4CBF-8BF6-2D0E93C64166}"/>
          </ac:spMkLst>
        </pc:spChg>
        <pc:spChg chg="mod">
          <ac:chgData name="gayatri.vadlani@gmail.com" userId="2a5f5c353b021df6" providerId="LiveId" clId="{D2C07450-1C63-40C9-AF5A-F08706EC5D0E}" dt="2021-12-02T23:28:21.277" v="1409" actId="20577"/>
          <ac:spMkLst>
            <pc:docMk/>
            <pc:sldMk cId="4050144354" sldId="303"/>
            <ac:spMk id="3" creationId="{BBEEA5A7-3702-401F-826E-E4D3DE228217}"/>
          </ac:spMkLst>
        </pc:spChg>
      </pc:sldChg>
      <pc:sldChg chg="modSp new mod">
        <pc:chgData name="gayatri.vadlani@gmail.com" userId="2a5f5c353b021df6" providerId="LiveId" clId="{D2C07450-1C63-40C9-AF5A-F08706EC5D0E}" dt="2021-12-02T23:54:50.967" v="1721" actId="33524"/>
        <pc:sldMkLst>
          <pc:docMk/>
          <pc:sldMk cId="98171347" sldId="304"/>
        </pc:sldMkLst>
        <pc:spChg chg="mod">
          <ac:chgData name="gayatri.vadlani@gmail.com" userId="2a5f5c353b021df6" providerId="LiveId" clId="{D2C07450-1C63-40C9-AF5A-F08706EC5D0E}" dt="2021-12-02T23:54:46.812" v="1720" actId="20577"/>
          <ac:spMkLst>
            <pc:docMk/>
            <pc:sldMk cId="98171347" sldId="304"/>
            <ac:spMk id="2" creationId="{D2EE6BCE-9486-4E43-BE0B-EB323258FC8E}"/>
          </ac:spMkLst>
        </pc:spChg>
        <pc:spChg chg="mod">
          <ac:chgData name="gayatri.vadlani@gmail.com" userId="2a5f5c353b021df6" providerId="LiveId" clId="{D2C07450-1C63-40C9-AF5A-F08706EC5D0E}" dt="2021-12-02T23:54:50.967" v="1721" actId="33524"/>
          <ac:spMkLst>
            <pc:docMk/>
            <pc:sldMk cId="98171347" sldId="304"/>
            <ac:spMk id="3" creationId="{60C89D85-848E-433A-B6E2-D18A7585D7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221BD-36D1-42F1-9528-3A8774D1E01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B43E9-CFF6-445D-BEB8-AB2CBAC6A764}">
      <dgm:prSet/>
      <dgm:spPr/>
      <dgm:t>
        <a:bodyPr/>
        <a:lstStyle/>
        <a:p>
          <a:r>
            <a:rPr lang="en-US" dirty="0"/>
            <a:t>   by</a:t>
          </a:r>
        </a:p>
      </dgm:t>
    </dgm:pt>
    <dgm:pt modelId="{720E94BC-E7D7-41B5-894A-04974A1F9ACA}" type="parTrans" cxnId="{04A9D0D5-E639-438E-89BE-373E0078CDE9}">
      <dgm:prSet/>
      <dgm:spPr/>
      <dgm:t>
        <a:bodyPr/>
        <a:lstStyle/>
        <a:p>
          <a:endParaRPr lang="en-US"/>
        </a:p>
      </dgm:t>
    </dgm:pt>
    <dgm:pt modelId="{2E622C76-4613-4F3A-B1EA-B593E54CE949}" type="sibTrans" cxnId="{04A9D0D5-E639-438E-89BE-373E0078CDE9}">
      <dgm:prSet/>
      <dgm:spPr/>
      <dgm:t>
        <a:bodyPr/>
        <a:lstStyle/>
        <a:p>
          <a:endParaRPr lang="en-US"/>
        </a:p>
      </dgm:t>
    </dgm:pt>
    <dgm:pt modelId="{55538114-8945-4561-A287-3A8F60C0F6B7}">
      <dgm:prSet/>
      <dgm:spPr/>
      <dgm:t>
        <a:bodyPr/>
        <a:lstStyle/>
        <a:p>
          <a:r>
            <a:rPr lang="en-US" dirty="0"/>
            <a:t>Gayatri Annapurna </a:t>
          </a:r>
          <a:r>
            <a:rPr lang="en-US" dirty="0" err="1"/>
            <a:t>Vadlani</a:t>
          </a:r>
          <a:endParaRPr lang="en-US" dirty="0"/>
        </a:p>
        <a:p>
          <a:r>
            <a:rPr lang="en-US" dirty="0"/>
            <a:t>Harsha </a:t>
          </a:r>
          <a:r>
            <a:rPr lang="en-US" dirty="0" err="1"/>
            <a:t>Preetham</a:t>
          </a:r>
          <a:r>
            <a:rPr lang="en-US" dirty="0"/>
            <a:t> </a:t>
          </a:r>
          <a:r>
            <a:rPr lang="en-US" dirty="0" err="1"/>
            <a:t>Pukkalla</a:t>
          </a:r>
          <a:endParaRPr lang="en-US" dirty="0"/>
        </a:p>
      </dgm:t>
    </dgm:pt>
    <dgm:pt modelId="{5280FA9D-C1BB-4B01-A669-FB0E985E760E}" type="parTrans" cxnId="{D4EA7B65-DF6E-4BEE-87A7-054CD9B10897}">
      <dgm:prSet/>
      <dgm:spPr/>
      <dgm:t>
        <a:bodyPr/>
        <a:lstStyle/>
        <a:p>
          <a:endParaRPr lang="en-US"/>
        </a:p>
      </dgm:t>
    </dgm:pt>
    <dgm:pt modelId="{EC143608-DD33-4282-9F10-A8CE0EF17BF2}" type="sibTrans" cxnId="{D4EA7B65-DF6E-4BEE-87A7-054CD9B10897}">
      <dgm:prSet/>
      <dgm:spPr/>
      <dgm:t>
        <a:bodyPr/>
        <a:lstStyle/>
        <a:p>
          <a:endParaRPr lang="en-US"/>
        </a:p>
      </dgm:t>
    </dgm:pt>
    <dgm:pt modelId="{1510B04E-165D-48DB-9E71-EEE5477099E0}">
      <dgm:prSet/>
      <dgm:spPr/>
      <dgm:t>
        <a:bodyPr/>
        <a:lstStyle/>
        <a:p>
          <a:r>
            <a:rPr lang="en-US" dirty="0" err="1"/>
            <a:t>Rakshith</a:t>
          </a:r>
          <a:r>
            <a:rPr lang="en-US" dirty="0"/>
            <a:t> </a:t>
          </a:r>
          <a:r>
            <a:rPr lang="en-US" dirty="0" err="1"/>
            <a:t>Dyavari</a:t>
          </a:r>
          <a:r>
            <a:rPr lang="en-US" dirty="0"/>
            <a:t> Shetty</a:t>
          </a:r>
        </a:p>
        <a:p>
          <a:r>
            <a:rPr lang="en-US" dirty="0" err="1"/>
            <a:t>Harshitha</a:t>
          </a:r>
          <a:r>
            <a:rPr lang="en-US" dirty="0"/>
            <a:t> </a:t>
          </a:r>
          <a:r>
            <a:rPr lang="en-US" dirty="0" err="1"/>
            <a:t>Ambilpur</a:t>
          </a:r>
          <a:endParaRPr lang="en-US" dirty="0"/>
        </a:p>
        <a:p>
          <a:endParaRPr lang="en-US" dirty="0"/>
        </a:p>
      </dgm:t>
    </dgm:pt>
    <dgm:pt modelId="{B8F96184-2D4B-42FF-8042-4439DAE250F7}" type="parTrans" cxnId="{1D678670-F934-4B18-B38D-9D3BD7CEC71D}">
      <dgm:prSet/>
      <dgm:spPr/>
      <dgm:t>
        <a:bodyPr/>
        <a:lstStyle/>
        <a:p>
          <a:endParaRPr lang="en-US"/>
        </a:p>
      </dgm:t>
    </dgm:pt>
    <dgm:pt modelId="{F4B44367-91B9-4FB2-9505-F3728947165B}" type="sibTrans" cxnId="{1D678670-F934-4B18-B38D-9D3BD7CEC71D}">
      <dgm:prSet/>
      <dgm:spPr/>
      <dgm:t>
        <a:bodyPr/>
        <a:lstStyle/>
        <a:p>
          <a:endParaRPr lang="en-US"/>
        </a:p>
      </dgm:t>
    </dgm:pt>
    <dgm:pt modelId="{27E8F1D2-5E2F-4002-83CF-02FCDBC9D192}" type="pres">
      <dgm:prSet presAssocID="{953221BD-36D1-42F1-9528-3A8774D1E01E}" presName="linear" presStyleCnt="0">
        <dgm:presLayoutVars>
          <dgm:animLvl val="lvl"/>
          <dgm:resizeHandles val="exact"/>
        </dgm:presLayoutVars>
      </dgm:prSet>
      <dgm:spPr/>
    </dgm:pt>
    <dgm:pt modelId="{67551453-6108-4424-9E59-770B80E3C4F4}" type="pres">
      <dgm:prSet presAssocID="{53CB43E9-CFF6-445D-BEB8-AB2CBAC6A764}" presName="parentText" presStyleLbl="node1" presStyleIdx="0" presStyleCnt="3" custFlipHor="0" custScaleX="23866" custScaleY="104354">
        <dgm:presLayoutVars>
          <dgm:chMax val="0"/>
          <dgm:bulletEnabled val="1"/>
        </dgm:presLayoutVars>
      </dgm:prSet>
      <dgm:spPr/>
    </dgm:pt>
    <dgm:pt modelId="{27F55AFB-2373-4B7D-A128-499332883310}" type="pres">
      <dgm:prSet presAssocID="{2E622C76-4613-4F3A-B1EA-B593E54CE949}" presName="spacer" presStyleCnt="0"/>
      <dgm:spPr/>
    </dgm:pt>
    <dgm:pt modelId="{28198BAA-10C3-4715-86E2-3EAD5FCC92D3}" type="pres">
      <dgm:prSet presAssocID="{55538114-8945-4561-A287-3A8F60C0F6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6C09B-2E9F-44AF-A58A-31D23B01FA0C}" type="pres">
      <dgm:prSet presAssocID="{EC143608-DD33-4282-9F10-A8CE0EF17BF2}" presName="spacer" presStyleCnt="0"/>
      <dgm:spPr/>
    </dgm:pt>
    <dgm:pt modelId="{B653E420-A92F-4633-B487-8588F004192A}" type="pres">
      <dgm:prSet presAssocID="{1510B04E-165D-48DB-9E71-EEE5477099E0}" presName="parentText" presStyleLbl="node1" presStyleIdx="2" presStyleCnt="3" custLinFactNeighborX="324" custLinFactNeighborY="-12878">
        <dgm:presLayoutVars>
          <dgm:chMax val="0"/>
          <dgm:bulletEnabled val="1"/>
        </dgm:presLayoutVars>
      </dgm:prSet>
      <dgm:spPr/>
    </dgm:pt>
  </dgm:ptLst>
  <dgm:cxnLst>
    <dgm:cxn modelId="{65619119-0D74-40B9-B1ED-B4202C35ADC6}" type="presOf" srcId="{55538114-8945-4561-A287-3A8F60C0F6B7}" destId="{28198BAA-10C3-4715-86E2-3EAD5FCC92D3}" srcOrd="0" destOrd="0" presId="urn:microsoft.com/office/officeart/2005/8/layout/vList2"/>
    <dgm:cxn modelId="{D4EA7B65-DF6E-4BEE-87A7-054CD9B10897}" srcId="{953221BD-36D1-42F1-9528-3A8774D1E01E}" destId="{55538114-8945-4561-A287-3A8F60C0F6B7}" srcOrd="1" destOrd="0" parTransId="{5280FA9D-C1BB-4B01-A669-FB0E985E760E}" sibTransId="{EC143608-DD33-4282-9F10-A8CE0EF17BF2}"/>
    <dgm:cxn modelId="{47A3DC4C-2515-4B50-84B4-9987BAC20FCC}" type="presOf" srcId="{53CB43E9-CFF6-445D-BEB8-AB2CBAC6A764}" destId="{67551453-6108-4424-9E59-770B80E3C4F4}" srcOrd="0" destOrd="0" presId="urn:microsoft.com/office/officeart/2005/8/layout/vList2"/>
    <dgm:cxn modelId="{1D678670-F934-4B18-B38D-9D3BD7CEC71D}" srcId="{953221BD-36D1-42F1-9528-3A8774D1E01E}" destId="{1510B04E-165D-48DB-9E71-EEE5477099E0}" srcOrd="2" destOrd="0" parTransId="{B8F96184-2D4B-42FF-8042-4439DAE250F7}" sibTransId="{F4B44367-91B9-4FB2-9505-F3728947165B}"/>
    <dgm:cxn modelId="{CF9E3271-7C19-44E3-ABCA-E9AF5CFB2D3C}" type="presOf" srcId="{1510B04E-165D-48DB-9E71-EEE5477099E0}" destId="{B653E420-A92F-4633-B487-8588F004192A}" srcOrd="0" destOrd="0" presId="urn:microsoft.com/office/officeart/2005/8/layout/vList2"/>
    <dgm:cxn modelId="{04A9D0D5-E639-438E-89BE-373E0078CDE9}" srcId="{953221BD-36D1-42F1-9528-3A8774D1E01E}" destId="{53CB43E9-CFF6-445D-BEB8-AB2CBAC6A764}" srcOrd="0" destOrd="0" parTransId="{720E94BC-E7D7-41B5-894A-04974A1F9ACA}" sibTransId="{2E622C76-4613-4F3A-B1EA-B593E54CE949}"/>
    <dgm:cxn modelId="{934231E4-494F-45FF-AB68-F789733AF08A}" type="presOf" srcId="{953221BD-36D1-42F1-9528-3A8774D1E01E}" destId="{27E8F1D2-5E2F-4002-83CF-02FCDBC9D192}" srcOrd="0" destOrd="0" presId="urn:microsoft.com/office/officeart/2005/8/layout/vList2"/>
    <dgm:cxn modelId="{3D8E96AB-B4C1-4378-A2F7-4C146B45EE74}" type="presParOf" srcId="{27E8F1D2-5E2F-4002-83CF-02FCDBC9D192}" destId="{67551453-6108-4424-9E59-770B80E3C4F4}" srcOrd="0" destOrd="0" presId="urn:microsoft.com/office/officeart/2005/8/layout/vList2"/>
    <dgm:cxn modelId="{B34FD1C5-67E0-4AC5-B143-55974FCFF78B}" type="presParOf" srcId="{27E8F1D2-5E2F-4002-83CF-02FCDBC9D192}" destId="{27F55AFB-2373-4B7D-A128-499332883310}" srcOrd="1" destOrd="0" presId="urn:microsoft.com/office/officeart/2005/8/layout/vList2"/>
    <dgm:cxn modelId="{C2B2EA62-271F-470A-875D-C8992A0F849D}" type="presParOf" srcId="{27E8F1D2-5E2F-4002-83CF-02FCDBC9D192}" destId="{28198BAA-10C3-4715-86E2-3EAD5FCC92D3}" srcOrd="2" destOrd="0" presId="urn:microsoft.com/office/officeart/2005/8/layout/vList2"/>
    <dgm:cxn modelId="{4A59ED9B-69D7-45D1-A03A-F82CB9C67457}" type="presParOf" srcId="{27E8F1D2-5E2F-4002-83CF-02FCDBC9D192}" destId="{6946C09B-2E9F-44AF-A58A-31D23B01FA0C}" srcOrd="3" destOrd="0" presId="urn:microsoft.com/office/officeart/2005/8/layout/vList2"/>
    <dgm:cxn modelId="{D1D121ED-9FC5-4C42-BCCA-C14B6E0CCCD6}" type="presParOf" srcId="{27E8F1D2-5E2F-4002-83CF-02FCDBC9D192}" destId="{B653E420-A92F-4633-B487-8588F00419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1453-6108-4424-9E59-770B80E3C4F4}">
      <dsp:nvSpPr>
        <dsp:cNvPr id="0" name=""/>
        <dsp:cNvSpPr/>
      </dsp:nvSpPr>
      <dsp:spPr>
        <a:xfrm>
          <a:off x="2067252" y="72857"/>
          <a:ext cx="1296058" cy="13314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by</a:t>
          </a:r>
        </a:p>
      </dsp:txBody>
      <dsp:txXfrm>
        <a:off x="2130520" y="136125"/>
        <a:ext cx="1169522" cy="1204930"/>
      </dsp:txXfrm>
    </dsp:sp>
    <dsp:sp modelId="{28198BAA-10C3-4715-86E2-3EAD5FCC92D3}">
      <dsp:nvSpPr>
        <dsp:cNvPr id="0" name=""/>
        <dsp:cNvSpPr/>
      </dsp:nvSpPr>
      <dsp:spPr>
        <a:xfrm>
          <a:off x="0" y="1459044"/>
          <a:ext cx="5430563" cy="1275912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Gayatri Annapurna </a:t>
          </a:r>
          <a:r>
            <a:rPr lang="en-US" sz="1900" kern="1200" dirty="0" err="1"/>
            <a:t>Vadlani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Harsha </a:t>
          </a:r>
          <a:r>
            <a:rPr lang="en-US" sz="1900" kern="1200" dirty="0" err="1"/>
            <a:t>Preetham</a:t>
          </a:r>
          <a:r>
            <a:rPr lang="en-US" sz="1900" kern="1200" dirty="0"/>
            <a:t> </a:t>
          </a:r>
          <a:r>
            <a:rPr lang="en-US" sz="1900" kern="1200" dirty="0" err="1"/>
            <a:t>Pukkalla</a:t>
          </a:r>
          <a:endParaRPr lang="en-US" sz="1900" kern="1200" dirty="0"/>
        </a:p>
      </dsp:txBody>
      <dsp:txXfrm>
        <a:off x="62285" y="1521329"/>
        <a:ext cx="5305993" cy="1151342"/>
      </dsp:txXfrm>
    </dsp:sp>
    <dsp:sp modelId="{B653E420-A92F-4633-B487-8588F004192A}">
      <dsp:nvSpPr>
        <dsp:cNvPr id="0" name=""/>
        <dsp:cNvSpPr/>
      </dsp:nvSpPr>
      <dsp:spPr>
        <a:xfrm>
          <a:off x="0" y="2782630"/>
          <a:ext cx="5430563" cy="1275912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Rakshith</a:t>
          </a:r>
          <a:r>
            <a:rPr lang="en-US" sz="1900" kern="1200" dirty="0"/>
            <a:t> </a:t>
          </a:r>
          <a:r>
            <a:rPr lang="en-US" sz="1900" kern="1200" dirty="0" err="1"/>
            <a:t>Dyavari</a:t>
          </a:r>
          <a:r>
            <a:rPr lang="en-US" sz="1900" kern="1200" dirty="0"/>
            <a:t> Shetty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Harshitha</a:t>
          </a:r>
          <a:r>
            <a:rPr lang="en-US" sz="1900" kern="1200" dirty="0"/>
            <a:t> </a:t>
          </a:r>
          <a:r>
            <a:rPr lang="en-US" sz="1900" kern="1200" dirty="0" err="1"/>
            <a:t>Ambilpur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62285" y="2844915"/>
        <a:ext cx="5305993" cy="1151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590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EFD9B-49CB-450B-9C54-59C971C285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0332-4AA4-42BA-A565-2584A3F3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i.stanford.edu/~amaas/data/sentiment/" TargetMode="External"/><Relationship Id="rId3" Type="http://schemas.openxmlformats.org/officeDocument/2006/relationships/hyperlink" Target="https://link.springer.com/article/10.1007/s40747-021-00436-4" TargetMode="External"/><Relationship Id="rId7" Type="http://schemas.openxmlformats.org/officeDocument/2006/relationships/hyperlink" Target="https://www.imdb.com/title/tt5433138/reviews?ref_=tt_sa_3" TargetMode="External"/><Relationship Id="rId2" Type="http://schemas.openxmlformats.org/officeDocument/2006/relationships/hyperlink" Target="https://iopscience.iop.org/article/10.1088/1757-899X/1077/1/012001/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lakshmi25npathi/imdb-dataset-of-50k-movie-reviews" TargetMode="External"/><Relationship Id="rId5" Type="http://schemas.openxmlformats.org/officeDocument/2006/relationships/hyperlink" Target="https://www.geeksforgeeks.org/explanation-of-bert-model-nlp/" TargetMode="External"/><Relationship Id="rId4" Type="http://schemas.openxmlformats.org/officeDocument/2006/relationships/hyperlink" Target="https://web.stanford.edu/class/cs224n/reports/final_reports/report017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0" y="917712"/>
            <a:ext cx="5383200" cy="49115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2F2F2"/>
                </a:solidFill>
              </a:rPr>
              <a:t>Sentiment Analysis and Topic 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386561-A0E0-4069-A85F-592FDE97F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399"/>
              </p:ext>
            </p:extLst>
          </p:nvPr>
        </p:nvGraphicFramePr>
        <p:xfrm>
          <a:off x="6362043" y="2196662"/>
          <a:ext cx="5430564" cy="413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0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8349-3589-48BE-8EDD-35CCBB0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model: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6DE515-64EA-44D0-86CC-81ED824F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0" y="1794510"/>
            <a:ext cx="7863840" cy="41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8ECE-51A3-41E8-B910-642C598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sentiment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F8BF-2B62-455A-AEE3-E1A3629A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7310"/>
            <a:ext cx="8946541" cy="49110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LSTM: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LSTM generated accuracy of 86%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So</a:t>
            </a:r>
            <a:r>
              <a:rPr lang="en-US" sz="2600" dirty="0">
                <a:ea typeface="Times New Roman" panose="02020603050405020304" pitchFamily="18" charset="0"/>
              </a:rPr>
              <a:t>,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to further increase accuracy we used LSTM+CNN model/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a typeface="Times New Roman" panose="02020603050405020304" pitchFamily="18" charset="0"/>
              </a:rPr>
              <a:t>LSTM+CNN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Input Layer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Convolution layers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effectLst/>
                <a:ea typeface="Times New Roman" panose="02020603050405020304" pitchFamily="18" charset="0"/>
              </a:rPr>
              <a:t>Pooling layers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effectLst/>
                <a:ea typeface="Times New Roman" panose="02020603050405020304" pitchFamily="18" charset="0"/>
              </a:rPr>
              <a:t>Dense layers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effectLst/>
                <a:ea typeface="Times New Roman" panose="02020603050405020304" pitchFamily="18" charset="0"/>
              </a:rPr>
              <a:t>Dropout layers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effectLst/>
                <a:ea typeface="Times New Roman" panose="02020603050405020304" pitchFamily="18" charset="0"/>
              </a:rPr>
              <a:t>Output layer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endParaRPr lang="en-US" sz="2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endParaRPr lang="en-US" sz="24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Font typeface="+mj-lt"/>
              <a:buAutoNum type="arabicPeriod"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2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3956-110A-46EE-AEC9-68F7AD19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LSTM+CNN model: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2C0F43B-69AE-40D3-B187-4B89D9AF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82" y="2300067"/>
            <a:ext cx="6052672" cy="3530781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3507464-C085-4EA5-8205-B4278727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63" y="1689941"/>
            <a:ext cx="2552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C1D9-B591-4176-8B08-94DD7807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611" y="4164835"/>
            <a:ext cx="2902227" cy="18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30-2DB7-4E7D-B7A1-1D47E749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0" y="0"/>
            <a:ext cx="9404723" cy="1400530"/>
          </a:xfrm>
        </p:spPr>
        <p:txBody>
          <a:bodyPr/>
          <a:lstStyle/>
          <a:p>
            <a:r>
              <a:rPr lang="en-US" dirty="0"/>
              <a:t>Evaluating metrics: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61F47-D56B-442F-9EAF-CD7C5C3E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0535"/>
              </p:ext>
            </p:extLst>
          </p:nvPr>
        </p:nvGraphicFramePr>
        <p:xfrm>
          <a:off x="1783080" y="1518248"/>
          <a:ext cx="8881376" cy="3499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658">
                  <a:extLst>
                    <a:ext uri="{9D8B030D-6E8A-4147-A177-3AD203B41FA5}">
                      <a16:colId xmlns:a16="http://schemas.microsoft.com/office/drawing/2014/main" val="10156856"/>
                    </a:ext>
                  </a:extLst>
                </a:gridCol>
                <a:gridCol w="1906189">
                  <a:extLst>
                    <a:ext uri="{9D8B030D-6E8A-4147-A177-3AD203B41FA5}">
                      <a16:colId xmlns:a16="http://schemas.microsoft.com/office/drawing/2014/main" val="671910672"/>
                    </a:ext>
                  </a:extLst>
                </a:gridCol>
                <a:gridCol w="1797897">
                  <a:extLst>
                    <a:ext uri="{9D8B030D-6E8A-4147-A177-3AD203B41FA5}">
                      <a16:colId xmlns:a16="http://schemas.microsoft.com/office/drawing/2014/main" val="729757190"/>
                    </a:ext>
                  </a:extLst>
                </a:gridCol>
                <a:gridCol w="1383188">
                  <a:extLst>
                    <a:ext uri="{9D8B030D-6E8A-4147-A177-3AD203B41FA5}">
                      <a16:colId xmlns:a16="http://schemas.microsoft.com/office/drawing/2014/main" val="3281646510"/>
                    </a:ext>
                  </a:extLst>
                </a:gridCol>
                <a:gridCol w="2333444">
                  <a:extLst>
                    <a:ext uri="{9D8B030D-6E8A-4147-A177-3AD203B41FA5}">
                      <a16:colId xmlns:a16="http://schemas.microsoft.com/office/drawing/2014/main" val="252179594"/>
                    </a:ext>
                  </a:extLst>
                </a:gridCol>
              </a:tblGrid>
              <a:tr h="99401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Naïve Bayes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SVM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LSTM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CNN+LSTM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980113"/>
                  </a:ext>
                </a:extLst>
              </a:tr>
              <a:tr h="15111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81%(</a:t>
                      </a:r>
                      <a:r>
                        <a:rPr lang="en-US" sz="2400" dirty="0" err="1">
                          <a:effectLst/>
                        </a:rPr>
                        <a:t>BoW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84%(</a:t>
                      </a:r>
                      <a:r>
                        <a:rPr lang="en-US" sz="2400" dirty="0" err="1">
                          <a:effectLst/>
                        </a:rPr>
                        <a:t>BoW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86% (word vectors)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88% (word vectors)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152827"/>
                  </a:ext>
                </a:extLst>
              </a:tr>
              <a:tr h="9946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84%(tfidf)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88%(tfidf)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6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6846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B75427-E8C3-4DFF-A596-848A09D5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3489325"/>
            <a:ext cx="174028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D8FA-F0D2-4E8B-9DE9-7AA33CFD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metrics:</a:t>
            </a:r>
          </a:p>
        </p:txBody>
      </p:sp>
      <p:pic>
        <p:nvPicPr>
          <p:cNvPr id="10246" name="Picture 138" descr="Chart, line chart&#10;&#10;Description automatically generated">
            <a:extLst>
              <a:ext uri="{FF2B5EF4-FFF2-40B4-BE49-F238E27FC236}">
                <a16:creationId xmlns:a16="http://schemas.microsoft.com/office/drawing/2014/main" id="{1BA84062-2472-4618-873B-3049C707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1931670"/>
            <a:ext cx="27813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139" descr="Chart, line chart&#10;&#10;Description automatically generated">
            <a:extLst>
              <a:ext uri="{FF2B5EF4-FFF2-40B4-BE49-F238E27FC236}">
                <a16:creationId xmlns:a16="http://schemas.microsoft.com/office/drawing/2014/main" id="{E5D83250-5B26-4603-B47B-889EF764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939290"/>
            <a:ext cx="274955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502D7241-F56D-4AB3-9622-0681CC92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171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E09BFA6-A0DF-4CD1-A575-D826C224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47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F7C846-6D2C-487D-AD33-36A44E2A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34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D8EA4430-AAE6-4FF0-B91D-F3263D10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05" y="3986530"/>
            <a:ext cx="2894330" cy="249682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8B926B5F-52B1-421D-BEBF-94FF7E4E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610" y="1889442"/>
            <a:ext cx="3886199" cy="2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F220-60F3-4D97-A421-691BB2B4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D65-6585-436C-992D-EA4661DB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65" y="1428280"/>
            <a:ext cx="8946541" cy="474011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Finally, after many experimental hyper tunings we were able to achieve accuracy of 88% which is greater than all the other model's accuracy and nearly equal to SVM </a:t>
            </a:r>
            <a:r>
              <a:rPr lang="en-US" sz="2400" dirty="0" err="1">
                <a:effectLst/>
                <a:latin typeface="+mn-lt"/>
                <a:ea typeface="Times New Roman" panose="02020603050405020304" pitchFamily="18" charset="0"/>
              </a:rPr>
              <a:t>tfidf</a:t>
            </a:r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 model accuracy. </a:t>
            </a:r>
          </a:p>
        </p:txBody>
      </p:sp>
      <p:pic>
        <p:nvPicPr>
          <p:cNvPr id="11266" name="Picture 145" descr="Table&#10;&#10;Description automatically generated">
            <a:extLst>
              <a:ext uri="{FF2B5EF4-FFF2-40B4-BE49-F238E27FC236}">
                <a16:creationId xmlns:a16="http://schemas.microsoft.com/office/drawing/2014/main" id="{853D222B-192A-489C-B572-BBCB86C1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860" y="3628239"/>
            <a:ext cx="4743450" cy="22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FFEFA-9350-4927-9340-784BC6F0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5BABD2-3AC7-4597-9223-121FF711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1809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5E94FD-2ABA-4F93-8D7C-9336F859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175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BFC3-5581-41B5-88D0-8EA39D8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CFB0-FB75-4793-AA01-40AE5341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3" y="1755738"/>
            <a:ext cx="7457758" cy="4195481"/>
          </a:xfrm>
        </p:spPr>
        <p:txBody>
          <a:bodyPr>
            <a:normAutofit/>
          </a:bodyPr>
          <a:lstStyle/>
          <a:p>
            <a:r>
              <a:rPr lang="en-US" sz="2400" dirty="0"/>
              <a:t>BERT</a:t>
            </a:r>
          </a:p>
          <a:p>
            <a:pPr lvl="1"/>
            <a:r>
              <a:rPr lang="en-US" sz="2200" dirty="0">
                <a:effectLst/>
                <a:ea typeface="Times New Roman" panose="02020603050405020304" pitchFamily="18" charset="0"/>
              </a:rPr>
              <a:t>Bert is an encoder stack of transformer architecture.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LDA</a:t>
            </a:r>
          </a:p>
          <a:p>
            <a:pPr lvl="1"/>
            <a:r>
              <a:rPr lang="en-US" sz="2200" dirty="0">
                <a:effectLst/>
                <a:ea typeface="Times New Roman" panose="02020603050405020304" pitchFamily="18" charset="0"/>
              </a:rPr>
              <a:t>It is an unsupervised learning algorithm and a probabilistic model, to assign topics to the clusters</a:t>
            </a:r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4" name="Picture 3" descr="Explanation of BERT Model - NLP - GeeksforGeeks">
            <a:extLst>
              <a:ext uri="{FF2B5EF4-FFF2-40B4-BE49-F238E27FC236}">
                <a16:creationId xmlns:a16="http://schemas.microsoft.com/office/drawing/2014/main" id="{6B6C451C-B417-41AF-BC6B-438AA88F8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45" y="1543050"/>
            <a:ext cx="3724275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07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0035-3C05-402C-B97F-513534DE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generated by BERT and LDA:</a:t>
            </a:r>
          </a:p>
        </p:txBody>
      </p:sp>
      <p:pic>
        <p:nvPicPr>
          <p:cNvPr id="4" name="Content Placeholder 3" descr="Table&#10;&#10;Description automatically generated with low confidence">
            <a:extLst>
              <a:ext uri="{FF2B5EF4-FFF2-40B4-BE49-F238E27FC236}">
                <a16:creationId xmlns:a16="http://schemas.microsoft.com/office/drawing/2014/main" id="{8240E1C3-7D35-4F62-952C-CB4E0AD5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60" y="2121218"/>
            <a:ext cx="2916116" cy="4195762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CFF6BA-BB9D-445F-9509-297CD842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30" y="2331721"/>
            <a:ext cx="594360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3CA3-FF05-4538-93AE-33DA79A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Intertopic</a:t>
            </a:r>
            <a:r>
              <a:rPr lang="en-US" dirty="0"/>
              <a:t> distance map of LDA</a:t>
            </a:r>
          </a:p>
        </p:txBody>
      </p:sp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9462E408-9FF2-42DF-826E-62BE7D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7878"/>
            <a:ext cx="8947150" cy="40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DE90-95A4-4A9A-9B8B-2EEAF38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504B-7947-47E6-96B1-58D6E358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0170"/>
            <a:ext cx="8946541" cy="4888229"/>
          </a:xfrm>
        </p:spPr>
        <p:txBody>
          <a:bodyPr>
            <a:normAutofit fontScale="92500" lnSpcReduction="10000"/>
          </a:bodyPr>
          <a:lstStyle/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 data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into vectors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 the model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predictions on test data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real-time data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 the real-time data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trained model for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54A4-86E1-4CA6-A609-7735C548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3794"/>
            <a:ext cx="8946541" cy="48546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Technical Details</a:t>
            </a:r>
          </a:p>
          <a:p>
            <a:r>
              <a:rPr lang="en-US" sz="2400" dirty="0"/>
              <a:t>Model and Implementation</a:t>
            </a:r>
          </a:p>
          <a:p>
            <a:pPr lvl="1"/>
            <a:r>
              <a:rPr lang="en-US" sz="2400" dirty="0"/>
              <a:t>Dataset</a:t>
            </a:r>
          </a:p>
          <a:p>
            <a:pPr lvl="1"/>
            <a:r>
              <a:rPr lang="en-US" sz="2400" dirty="0"/>
              <a:t>Model for Sentiment Analysis</a:t>
            </a:r>
          </a:p>
          <a:p>
            <a:pPr lvl="1"/>
            <a:r>
              <a:rPr lang="en-US" sz="2400" dirty="0"/>
              <a:t>Model for Topic Modellings</a:t>
            </a:r>
          </a:p>
          <a:p>
            <a:pPr lvl="1"/>
            <a:r>
              <a:rPr lang="en-US" sz="2400" dirty="0"/>
              <a:t>Evaluation</a:t>
            </a:r>
          </a:p>
          <a:p>
            <a:pPr lvl="1"/>
            <a:r>
              <a:rPr lang="en-US" sz="2400" dirty="0"/>
              <a:t>Validation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9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sentiment analysis on real-time data: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C30D7D-6830-403C-B7B4-BD5130E8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B2168B-2AD9-47A9-A98C-64E54BC7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115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D428659-8CF8-45B6-BD5D-EA5133FF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5087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63E8E1-749D-43FA-94C8-948FF8E8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5059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A3FCAEF-2316-4FA6-B02F-183A4EFF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522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F058CE-F738-42C8-89FB-B71B6581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17420"/>
            <a:ext cx="7787640" cy="26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sentiment analysis on real-time data: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C30D7D-6830-403C-B7B4-BD5130E8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B2168B-2AD9-47A9-A98C-64E54BC7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115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D428659-8CF8-45B6-BD5D-EA5133FF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5087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63E8E1-749D-43FA-94C8-948FF8E8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5059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A3FCAEF-2316-4FA6-B02F-183A4EFF9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522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54A3AC-B4B3-4E1D-B26D-CA68B54F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2835274"/>
            <a:ext cx="8050530" cy="23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FB15-9630-4C85-8AC7-93667C73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the real-time data: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28905-69D2-47BB-B8E7-B1D8CD93C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675" y="2052638"/>
            <a:ext cx="76464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6BCE-9486-4E43-BE0B-EB323258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9D85-848E-433A-B6E2-D18A7585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If properly tuned, we can achieve more accuracy with LSTM+CNN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105A-5A7A-4AE9-915D-D90D561A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BEC4-455F-42EA-89BD-D53D1925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7" y="1520190"/>
            <a:ext cx="9537193" cy="4606290"/>
          </a:xfrm>
        </p:spPr>
        <p:txBody>
          <a:bodyPr>
            <a:normAutofit/>
          </a:bodyPr>
          <a:lstStyle/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https://iopscience.iop.org/article/10.1088/1757-899X/1077/1/012001/pdf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https://link.springer.com/article/10.1007/s40747-021-00436-4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https://web.stanford.edu/class/cs224n/reports/final_reports/report017.pdf</a:t>
            </a:r>
            <a:endParaRPr lang="en-US" sz="24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https://www.geeksforgeeks.org/explanation-of-bert-model-nlp/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https://www.kaggle.com/lakshmi25npathi/imdb-dataset-of-50k-movie-reviews</a:t>
            </a:r>
            <a:endParaRPr lang="en-US" sz="24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https://www.imdb.com/title/tt5433138/reviews?ref_=tt_sa_3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https://ai.stanford.edu/~amaas/data/sentiment/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https://www.kaggle.com/lakshmi25npathi/imdb-dataset-of-50k-movie-reviews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57150" indent="-6350" algn="just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105A-5A7A-4AE9-915D-D90D561A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2B7D63A-7EA5-4883-934A-D9D4FDB1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9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54A4-86E1-4CA6-A609-7735C548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751869" cy="3836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Sentiment Analysis is a process of </a:t>
            </a:r>
            <a:r>
              <a:rPr lang="en-US" dirty="0">
                <a:latin typeface="+mn-lt"/>
              </a:rPr>
              <a:t>analyzing text for polarity, where a topic is positive, negative or neutral.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Topic modelling helps to identify abstract topics that occur in a collection of documents to determine what the people are talking in a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particular discussion.</a:t>
            </a:r>
            <a:endParaRPr lang="en-US" dirty="0">
              <a:latin typeface="+mn-lt"/>
            </a:endParaRPr>
          </a:p>
        </p:txBody>
      </p:sp>
      <p:pic>
        <p:nvPicPr>
          <p:cNvPr id="3074" name="Picture 2" descr="Sentiment Analysis using SVM. Sentiment Analysis is the NLP technique… | by  Vasista Reddy | Medium">
            <a:extLst>
              <a:ext uri="{FF2B5EF4-FFF2-40B4-BE49-F238E27FC236}">
                <a16:creationId xmlns:a16="http://schemas.microsoft.com/office/drawing/2014/main" id="{6E4A906E-CBCA-4C31-92D3-EE4648C1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28" y="2000250"/>
            <a:ext cx="349994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A60-4F94-4C51-8374-9197F265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sentiment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FE6A-6053-4D1A-9519-6EB1DC3E435B}"/>
              </a:ext>
            </a:extLst>
          </p:cNvPr>
          <p:cNvSpPr txBox="1"/>
          <p:nvPr/>
        </p:nvSpPr>
        <p:spPr>
          <a:xfrm>
            <a:off x="2183130" y="2291348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Baye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8792A-F481-40F8-8F65-FAF6477DB901}"/>
              </a:ext>
            </a:extLst>
          </p:cNvPr>
          <p:cNvSpPr txBox="1"/>
          <p:nvPr/>
        </p:nvSpPr>
        <p:spPr>
          <a:xfrm>
            <a:off x="2209800" y="5741670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LSTM+CNN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D75F6-3B7D-45A4-AECA-30FB649C2F98}"/>
              </a:ext>
            </a:extLst>
          </p:cNvPr>
          <p:cNvSpPr txBox="1"/>
          <p:nvPr/>
        </p:nvSpPr>
        <p:spPr>
          <a:xfrm>
            <a:off x="2202180" y="3448050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dirty="0" err="1"/>
              <a:t>Svm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019C1-20A7-479C-8D30-D9F246C3272A}"/>
              </a:ext>
            </a:extLst>
          </p:cNvPr>
          <p:cNvSpPr txBox="1"/>
          <p:nvPr/>
        </p:nvSpPr>
        <p:spPr>
          <a:xfrm>
            <a:off x="2217420" y="4640580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LSTM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914B47-6E68-453F-ACC5-9B629B3F7271}"/>
              </a:ext>
            </a:extLst>
          </p:cNvPr>
          <p:cNvCxnSpPr>
            <a:cxnSpLocks/>
          </p:cNvCxnSpPr>
          <p:nvPr/>
        </p:nvCxnSpPr>
        <p:spPr>
          <a:xfrm>
            <a:off x="4560570" y="2617470"/>
            <a:ext cx="329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141E78-3D98-4169-92D5-37E396501624}"/>
              </a:ext>
            </a:extLst>
          </p:cNvPr>
          <p:cNvSpPr txBox="1"/>
          <p:nvPr/>
        </p:nvSpPr>
        <p:spPr>
          <a:xfrm>
            <a:off x="7863875" y="2275969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BOW, TFIDF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81B5F4-6BE4-41A4-8AA3-A62100D2B348}"/>
              </a:ext>
            </a:extLst>
          </p:cNvPr>
          <p:cNvCxnSpPr>
            <a:stCxn id="6" idx="3"/>
          </p:cNvCxnSpPr>
          <p:nvPr/>
        </p:nvCxnSpPr>
        <p:spPr>
          <a:xfrm flipV="1">
            <a:off x="4579620" y="2885813"/>
            <a:ext cx="3272475" cy="1023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F4BB5B-7670-484E-8C64-1D0B4E201BDF}"/>
              </a:ext>
            </a:extLst>
          </p:cNvPr>
          <p:cNvSpPr txBox="1"/>
          <p:nvPr/>
        </p:nvSpPr>
        <p:spPr>
          <a:xfrm>
            <a:off x="8099501" y="4490977"/>
            <a:ext cx="237744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Word Vectors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5B276-79E0-4AB0-8C0D-E7B87FB80412}"/>
              </a:ext>
            </a:extLst>
          </p:cNvPr>
          <p:cNvCxnSpPr>
            <a:stCxn id="7" idx="3"/>
          </p:cNvCxnSpPr>
          <p:nvPr/>
        </p:nvCxnSpPr>
        <p:spPr>
          <a:xfrm flipV="1">
            <a:off x="4594860" y="5075339"/>
            <a:ext cx="3475349" cy="2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643AA2B-1385-417A-A8FB-6EBBEC46F5D2}"/>
              </a:ext>
            </a:extLst>
          </p:cNvPr>
          <p:cNvCxnSpPr>
            <a:stCxn id="5" idx="3"/>
          </p:cNvCxnSpPr>
          <p:nvPr/>
        </p:nvCxnSpPr>
        <p:spPr>
          <a:xfrm flipV="1">
            <a:off x="4587240" y="5293453"/>
            <a:ext cx="3533303" cy="90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Implementation(Dataset):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54A4-86E1-4CA6-A609-7735C548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18" y="1599912"/>
            <a:ext cx="8946541" cy="4195481"/>
          </a:xfrm>
        </p:spPr>
        <p:txBody>
          <a:bodyPr/>
          <a:lstStyle/>
          <a:p>
            <a:r>
              <a:rPr lang="en-US" dirty="0"/>
              <a:t>Dataset we used is IMDB dataset from Kaggle.</a:t>
            </a:r>
          </a:p>
          <a:p>
            <a:r>
              <a:rPr lang="en-US" dirty="0"/>
              <a:t>It is in the format of csv file.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7ED693-EBA3-4B91-B00F-C78E7D46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2" y="3034395"/>
            <a:ext cx="4675076" cy="300629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764C8B7-B060-4DD0-9BB9-BB77C741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33" y="3151802"/>
            <a:ext cx="3670750" cy="2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9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61862-A7EB-4D17-A446-0769A4FF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and Implementation:</a:t>
            </a:r>
          </a:p>
        </p:txBody>
      </p:sp>
      <p:sp useBgFill="1">
        <p:nvSpPr>
          <p:cNvPr id="54" name="Rectangle 29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EF4B2-2B6C-428C-B7F9-5488DB02B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" y="1108071"/>
            <a:ext cx="7585533" cy="4455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319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4B07-4712-4141-848A-193653B7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BE59-A3C5-4566-BEBA-E6FA6D56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Font typeface="+mj-lt"/>
              <a:buAutoNum type="arabicPeriod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Cleaning of the data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Font typeface="+mj-lt"/>
              <a:buAutoNum type="arabicPeriod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Stemming input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Font typeface="+mj-lt"/>
              <a:buAutoNum type="arabicPeriod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Removing stop words.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EE6A8-CB15-40D8-AC3D-69AA3BD7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30" y="2650745"/>
            <a:ext cx="5766932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F58C-81DF-418F-99E6-8A7EA2FE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7912-A3D9-4DA5-9786-433EC79C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90083" cy="4195481"/>
          </a:xfrm>
        </p:spPr>
        <p:txBody>
          <a:bodyPr/>
          <a:lstStyle/>
          <a:p>
            <a:r>
              <a:rPr lang="en-US" sz="2400" i="1" dirty="0">
                <a:effectLst/>
                <a:latin typeface="+mn-lt"/>
                <a:ea typeface="Times New Roman" panose="02020603050405020304" pitchFamily="18" charset="0"/>
              </a:rPr>
              <a:t>Bag of words</a:t>
            </a:r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 vector representation</a:t>
            </a:r>
          </a:p>
          <a:p>
            <a:r>
              <a:rPr lang="en-US" sz="2400" i="1" dirty="0" err="1">
                <a:effectLst/>
                <a:latin typeface="+mn-lt"/>
                <a:ea typeface="Times New Roman" panose="02020603050405020304" pitchFamily="18" charset="0"/>
              </a:rPr>
              <a:t>Tfidf</a:t>
            </a:r>
            <a:r>
              <a:rPr lang="en-US" sz="2400" i="1" dirty="0">
                <a:effectLst/>
                <a:latin typeface="+mn-lt"/>
                <a:ea typeface="Times New Roman" panose="02020603050405020304" pitchFamily="18" charset="0"/>
              </a:rPr>
              <a:t> word </a:t>
            </a:r>
            <a:r>
              <a:rPr lang="en-US" sz="2400" i="1" dirty="0" err="1">
                <a:effectLst/>
                <a:latin typeface="+mn-lt"/>
                <a:ea typeface="Times New Roman" panose="02020603050405020304" pitchFamily="18" charset="0"/>
              </a:rPr>
              <a:t>vetcors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2400" i="1" dirty="0">
                <a:effectLst/>
                <a:latin typeface="+mn-lt"/>
                <a:ea typeface="Times New Roman" panose="02020603050405020304" pitchFamily="18" charset="0"/>
              </a:rPr>
              <a:t>Tokenizer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</a:rPr>
              <a:t>Apart from this we used doc2word conversions to generate bag of words in LDA and we used Bert embedding in Bert model.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E0B5CE-6334-4BE2-84BA-571D2526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62" y="1807535"/>
            <a:ext cx="3263900" cy="35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8349-3589-48BE-8EDD-35CCBB0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sentiment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C9F-2369-4570-B987-84DD0B9B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Font typeface="+mj-lt"/>
              <a:buAutoNum type="arabicPeriod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Naïve Bayes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a typeface="Times New Roman" panose="02020603050405020304" pitchFamily="18" charset="0"/>
              </a:rPr>
              <a:t>Multinomial NB is used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a typeface="Times New Roman" panose="02020603050405020304" pitchFamily="18" charset="0"/>
              </a:rPr>
              <a:t>81% accuracy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  <a:buNone/>
            </a:pPr>
            <a:r>
              <a:rPr lang="en-US" sz="2600" dirty="0">
                <a:ea typeface="Times New Roman" panose="02020603050405020304" pitchFamily="18" charset="0"/>
              </a:rPr>
              <a:t>2. SVM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a typeface="Times New Roman" panose="02020603050405020304" pitchFamily="18" charset="0"/>
              </a:rPr>
              <a:t>Linear svc is used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60"/>
              </a:spcAft>
            </a:pPr>
            <a:r>
              <a:rPr lang="en-US" sz="2600" dirty="0">
                <a:ea typeface="Times New Roman" panose="02020603050405020304" pitchFamily="18" charset="0"/>
              </a:rPr>
              <a:t>84%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7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580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Ion</vt:lpstr>
      <vt:lpstr>Sentiment Analysis and Topic Modelling</vt:lpstr>
      <vt:lpstr>Outline</vt:lpstr>
      <vt:lpstr>Problem Statement:</vt:lpstr>
      <vt:lpstr>Models for sentiment Analysis:</vt:lpstr>
      <vt:lpstr>Implementation(Dataset):</vt:lpstr>
      <vt:lpstr>Model and Implementation:</vt:lpstr>
      <vt:lpstr>Preprocessing data:</vt:lpstr>
      <vt:lpstr>Features:</vt:lpstr>
      <vt:lpstr>Algorithms for sentiment Analysis:</vt:lpstr>
      <vt:lpstr>LSTM model:</vt:lpstr>
      <vt:lpstr>Algorithms for sentiment Analysis:</vt:lpstr>
      <vt:lpstr>LSTM+CNN model:</vt:lpstr>
      <vt:lpstr>Evaluating metrics:</vt:lpstr>
      <vt:lpstr>Evaluating metrics:</vt:lpstr>
      <vt:lpstr>Evaluation Metrics:</vt:lpstr>
      <vt:lpstr>Topic Modeling </vt:lpstr>
      <vt:lpstr>Topics generated by BERT and LDA:</vt:lpstr>
      <vt:lpstr>Intertopic distance map of LDA</vt:lpstr>
      <vt:lpstr>Validation:</vt:lpstr>
      <vt:lpstr>Prediction for sentiment analysis on real-time data:</vt:lpstr>
      <vt:lpstr>Prediction for sentiment analysis on real-time data:</vt:lpstr>
      <vt:lpstr>Prediction the real-time data: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Topic Modelling</dc:title>
  <dc:creator>gayatri.vadlani@gmail.com</dc:creator>
  <cp:lastModifiedBy>gayatri.vadlani@gmail.com</cp:lastModifiedBy>
  <cp:revision>1</cp:revision>
  <dcterms:created xsi:type="dcterms:W3CDTF">2021-12-02T22:15:57Z</dcterms:created>
  <dcterms:modified xsi:type="dcterms:W3CDTF">2021-12-03T01:19:56Z</dcterms:modified>
</cp:coreProperties>
</file>