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3" r:id="rId12"/>
    <p:sldId id="267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0637F-8AC7-4F05-A6CB-4DE241BB85B8}" type="doc">
      <dgm:prSet loTypeId="urn:microsoft.com/office/officeart/2005/8/layout/matrix3" loCatId="matrix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6B95B4-939B-4E93-982C-709AEBD431D1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Understanding customers behavior</a:t>
          </a:r>
        </a:p>
      </dgm:t>
    </dgm:pt>
    <dgm:pt modelId="{3F607EFE-8C05-409B-80A0-6AEDDA42DFC9}" type="parTrans" cxnId="{F48F52FD-76C0-423D-A227-3C919F02E7C3}">
      <dgm:prSet/>
      <dgm:spPr/>
      <dgm:t>
        <a:bodyPr/>
        <a:lstStyle/>
        <a:p>
          <a:endParaRPr lang="en-US"/>
        </a:p>
      </dgm:t>
    </dgm:pt>
    <dgm:pt modelId="{AD5C5850-EB3F-4728-8AA9-4C95640B15BA}" type="sibTrans" cxnId="{F48F52FD-76C0-423D-A227-3C919F02E7C3}">
      <dgm:prSet/>
      <dgm:spPr/>
      <dgm:t>
        <a:bodyPr/>
        <a:lstStyle/>
        <a:p>
          <a:endParaRPr lang="en-US"/>
        </a:p>
      </dgm:t>
    </dgm:pt>
    <dgm:pt modelId="{941BB202-9815-40E5-AA71-9A5F94CB2470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Understand product usage</a:t>
          </a:r>
        </a:p>
      </dgm:t>
    </dgm:pt>
    <dgm:pt modelId="{3822E722-DA96-436D-B175-4C69016592A8}" type="parTrans" cxnId="{422FF46A-14D7-4B3B-8D71-748A3FB5ED0B}">
      <dgm:prSet/>
      <dgm:spPr/>
      <dgm:t>
        <a:bodyPr/>
        <a:lstStyle/>
        <a:p>
          <a:endParaRPr lang="en-US"/>
        </a:p>
      </dgm:t>
    </dgm:pt>
    <dgm:pt modelId="{5EC1F4E7-BA71-4E7F-8CE0-BBE410890BC9}" type="sibTrans" cxnId="{422FF46A-14D7-4B3B-8D71-748A3FB5ED0B}">
      <dgm:prSet/>
      <dgm:spPr/>
      <dgm:t>
        <a:bodyPr/>
        <a:lstStyle/>
        <a:p>
          <a:endParaRPr lang="en-US"/>
        </a:p>
      </dgm:t>
    </dgm:pt>
    <dgm:pt modelId="{65DFDBC1-622A-4217-8B26-AFFCE64B8F6E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Increase operational efficiency</a:t>
          </a:r>
        </a:p>
      </dgm:t>
    </dgm:pt>
    <dgm:pt modelId="{F31ACAC4-A2E1-427F-ABD2-C627E1903CE6}" type="parTrans" cxnId="{950AB34A-B69D-4741-8034-4EFCA7E53E8F}">
      <dgm:prSet/>
      <dgm:spPr/>
      <dgm:t>
        <a:bodyPr/>
        <a:lstStyle/>
        <a:p>
          <a:endParaRPr lang="en-US"/>
        </a:p>
      </dgm:t>
    </dgm:pt>
    <dgm:pt modelId="{AC43CB53-880B-4AEF-8C92-34FD992298B2}" type="sibTrans" cxnId="{950AB34A-B69D-4741-8034-4EFCA7E53E8F}">
      <dgm:prSet/>
      <dgm:spPr/>
      <dgm:t>
        <a:bodyPr/>
        <a:lstStyle/>
        <a:p>
          <a:endParaRPr lang="en-US"/>
        </a:p>
      </dgm:t>
    </dgm:pt>
    <dgm:pt modelId="{8C582F07-52E9-41D9-B995-9D6818E385C9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Business model innovation</a:t>
          </a:r>
        </a:p>
      </dgm:t>
    </dgm:pt>
    <dgm:pt modelId="{3106E392-39F1-4665-A074-A78C47F2C65B}" type="parTrans" cxnId="{0DA57E1A-1BD8-451D-B5FB-3C353072D267}">
      <dgm:prSet/>
      <dgm:spPr/>
      <dgm:t>
        <a:bodyPr/>
        <a:lstStyle/>
        <a:p>
          <a:endParaRPr lang="en-US"/>
        </a:p>
      </dgm:t>
    </dgm:pt>
    <dgm:pt modelId="{048C0B7B-F080-45A0-AD3B-7165A5C3D066}" type="sibTrans" cxnId="{0DA57E1A-1BD8-451D-B5FB-3C353072D267}">
      <dgm:prSet/>
      <dgm:spPr/>
      <dgm:t>
        <a:bodyPr/>
        <a:lstStyle/>
        <a:p>
          <a:endParaRPr lang="en-US"/>
        </a:p>
      </dgm:t>
    </dgm:pt>
    <dgm:pt modelId="{AFB1CB8F-B35A-419C-98A9-90A56AA9B1AD}" type="pres">
      <dgm:prSet presAssocID="{0380637F-8AC7-4F05-A6CB-4DE241BB85B8}" presName="matrix" presStyleCnt="0">
        <dgm:presLayoutVars>
          <dgm:chMax val="1"/>
          <dgm:dir/>
          <dgm:resizeHandles val="exact"/>
        </dgm:presLayoutVars>
      </dgm:prSet>
      <dgm:spPr/>
    </dgm:pt>
    <dgm:pt modelId="{1826453A-091D-4315-8519-6A6D76DC4475}" type="pres">
      <dgm:prSet presAssocID="{0380637F-8AC7-4F05-A6CB-4DE241BB85B8}" presName="diamond" presStyleLbl="bgShp" presStyleIdx="0" presStyleCnt="1"/>
      <dgm:spPr/>
    </dgm:pt>
    <dgm:pt modelId="{D3250831-90CB-42F2-B5A4-FFD71EB2237B}" type="pres">
      <dgm:prSet presAssocID="{0380637F-8AC7-4F05-A6CB-4DE241BB85B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360A39A-517D-416E-A9D7-25AEF04D0B25}" type="pres">
      <dgm:prSet presAssocID="{0380637F-8AC7-4F05-A6CB-4DE241BB85B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07BC7F9-0EAC-429E-86C4-26E7908D5DF9}" type="pres">
      <dgm:prSet presAssocID="{0380637F-8AC7-4F05-A6CB-4DE241BB85B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42DB38C-42F5-400D-860C-8DEB3C3E4132}" type="pres">
      <dgm:prSet presAssocID="{0380637F-8AC7-4F05-A6CB-4DE241BB85B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F224518-5FBD-4D51-90D4-F0E5C69A2845}" type="presOf" srcId="{7D6B95B4-939B-4E93-982C-709AEBD431D1}" destId="{D3250831-90CB-42F2-B5A4-FFD71EB2237B}" srcOrd="0" destOrd="0" presId="urn:microsoft.com/office/officeart/2005/8/layout/matrix3"/>
    <dgm:cxn modelId="{0DA57E1A-1BD8-451D-B5FB-3C353072D267}" srcId="{0380637F-8AC7-4F05-A6CB-4DE241BB85B8}" destId="{8C582F07-52E9-41D9-B995-9D6818E385C9}" srcOrd="3" destOrd="0" parTransId="{3106E392-39F1-4665-A074-A78C47F2C65B}" sibTransId="{048C0B7B-F080-45A0-AD3B-7165A5C3D066}"/>
    <dgm:cxn modelId="{A30AF01C-B0EA-4534-BB72-96FDF66FEEB0}" type="presOf" srcId="{65DFDBC1-622A-4217-8B26-AFFCE64B8F6E}" destId="{307BC7F9-0EAC-429E-86C4-26E7908D5DF9}" srcOrd="0" destOrd="0" presId="urn:microsoft.com/office/officeart/2005/8/layout/matrix3"/>
    <dgm:cxn modelId="{7B7D9D39-B81B-4B14-A3D8-C99ABEADE37D}" type="presOf" srcId="{0380637F-8AC7-4F05-A6CB-4DE241BB85B8}" destId="{AFB1CB8F-B35A-419C-98A9-90A56AA9B1AD}" srcOrd="0" destOrd="0" presId="urn:microsoft.com/office/officeart/2005/8/layout/matrix3"/>
    <dgm:cxn modelId="{950AB34A-B69D-4741-8034-4EFCA7E53E8F}" srcId="{0380637F-8AC7-4F05-A6CB-4DE241BB85B8}" destId="{65DFDBC1-622A-4217-8B26-AFFCE64B8F6E}" srcOrd="2" destOrd="0" parTransId="{F31ACAC4-A2E1-427F-ABD2-C627E1903CE6}" sibTransId="{AC43CB53-880B-4AEF-8C92-34FD992298B2}"/>
    <dgm:cxn modelId="{422FF46A-14D7-4B3B-8D71-748A3FB5ED0B}" srcId="{0380637F-8AC7-4F05-A6CB-4DE241BB85B8}" destId="{941BB202-9815-40E5-AA71-9A5F94CB2470}" srcOrd="1" destOrd="0" parTransId="{3822E722-DA96-436D-B175-4C69016592A8}" sibTransId="{5EC1F4E7-BA71-4E7F-8CE0-BBE410890BC9}"/>
    <dgm:cxn modelId="{14A10287-8537-49CC-A6B7-AA2781346A0C}" type="presOf" srcId="{941BB202-9815-40E5-AA71-9A5F94CB2470}" destId="{1360A39A-517D-416E-A9D7-25AEF04D0B25}" srcOrd="0" destOrd="0" presId="urn:microsoft.com/office/officeart/2005/8/layout/matrix3"/>
    <dgm:cxn modelId="{E9E7D892-49CF-4DA8-A765-A9BBBBB9CFE0}" type="presOf" srcId="{8C582F07-52E9-41D9-B995-9D6818E385C9}" destId="{242DB38C-42F5-400D-860C-8DEB3C3E4132}" srcOrd="0" destOrd="0" presId="urn:microsoft.com/office/officeart/2005/8/layout/matrix3"/>
    <dgm:cxn modelId="{F48F52FD-76C0-423D-A227-3C919F02E7C3}" srcId="{0380637F-8AC7-4F05-A6CB-4DE241BB85B8}" destId="{7D6B95B4-939B-4E93-982C-709AEBD431D1}" srcOrd="0" destOrd="0" parTransId="{3F607EFE-8C05-409B-80A0-6AEDDA42DFC9}" sibTransId="{AD5C5850-EB3F-4728-8AA9-4C95640B15BA}"/>
    <dgm:cxn modelId="{C79E248C-CC19-4089-81B8-2DE374F97F93}" type="presParOf" srcId="{AFB1CB8F-B35A-419C-98A9-90A56AA9B1AD}" destId="{1826453A-091D-4315-8519-6A6D76DC4475}" srcOrd="0" destOrd="0" presId="urn:microsoft.com/office/officeart/2005/8/layout/matrix3"/>
    <dgm:cxn modelId="{ED3CDD2C-53A3-4E1F-A57F-4323514D33E2}" type="presParOf" srcId="{AFB1CB8F-B35A-419C-98A9-90A56AA9B1AD}" destId="{D3250831-90CB-42F2-B5A4-FFD71EB2237B}" srcOrd="1" destOrd="0" presId="urn:microsoft.com/office/officeart/2005/8/layout/matrix3"/>
    <dgm:cxn modelId="{7944658F-91CC-4D15-B48E-CF69047F761F}" type="presParOf" srcId="{AFB1CB8F-B35A-419C-98A9-90A56AA9B1AD}" destId="{1360A39A-517D-416E-A9D7-25AEF04D0B25}" srcOrd="2" destOrd="0" presId="urn:microsoft.com/office/officeart/2005/8/layout/matrix3"/>
    <dgm:cxn modelId="{05AD694C-57EA-4C69-8155-12D32D00528A}" type="presParOf" srcId="{AFB1CB8F-B35A-419C-98A9-90A56AA9B1AD}" destId="{307BC7F9-0EAC-429E-86C4-26E7908D5DF9}" srcOrd="3" destOrd="0" presId="urn:microsoft.com/office/officeart/2005/8/layout/matrix3"/>
    <dgm:cxn modelId="{ACF60E57-F648-410E-B410-0DE70E630CB9}" type="presParOf" srcId="{AFB1CB8F-B35A-419C-98A9-90A56AA9B1AD}" destId="{242DB38C-42F5-400D-860C-8DEB3C3E413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433959-F194-4546-B5B3-266F68851C73}" type="doc">
      <dgm:prSet loTypeId="urn:microsoft.com/office/officeart/2005/8/layout/vList4" loCatId="list" qsTypeId="urn:microsoft.com/office/officeart/2005/8/quickstyle/3d2#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6755709-9885-441A-AC66-5274BE4CEC04}" type="pres">
      <dgm:prSet presAssocID="{8D433959-F194-4546-B5B3-266F68851C73}" presName="linear" presStyleCnt="0">
        <dgm:presLayoutVars>
          <dgm:dir/>
          <dgm:resizeHandles val="exact"/>
        </dgm:presLayoutVars>
      </dgm:prSet>
      <dgm:spPr/>
    </dgm:pt>
  </dgm:ptLst>
  <dgm:cxnLst>
    <dgm:cxn modelId="{DC7FEAEF-EE2C-4478-8C25-E042F8BB9F0B}" type="presOf" srcId="{8D433959-F194-4546-B5B3-266F68851C73}" destId="{36755709-9885-441A-AC66-5274BE4CEC04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58D346-FFAD-45E0-BA10-C89DA76A4B4A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4EB5E5-DD1E-4755-B6B8-030FBC91B3D1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BUSINESS NEED </a:t>
          </a:r>
        </a:p>
      </dgm:t>
    </dgm:pt>
    <dgm:pt modelId="{7A27E896-D7E5-48BC-A51C-F7BFF5377DCC}" type="parTrans" cxnId="{65D64669-EF70-477A-94DD-23CB19813152}">
      <dgm:prSet/>
      <dgm:spPr/>
      <dgm:t>
        <a:bodyPr/>
        <a:lstStyle/>
        <a:p>
          <a:endParaRPr lang="en-US"/>
        </a:p>
      </dgm:t>
    </dgm:pt>
    <dgm:pt modelId="{417F0D24-C751-4778-A79E-CA7C3E55E771}" type="sibTrans" cxnId="{65D64669-EF70-477A-94DD-23CB19813152}">
      <dgm:prSet/>
      <dgm:spPr/>
      <dgm:t>
        <a:bodyPr/>
        <a:lstStyle/>
        <a:p>
          <a:endParaRPr lang="en-US"/>
        </a:p>
      </dgm:t>
    </dgm:pt>
    <dgm:pt modelId="{BB8B9B43-3072-4059-8C69-72F68FF4766A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The business environment today is more complex than ever before </a:t>
          </a:r>
        </a:p>
      </dgm:t>
    </dgm:pt>
    <dgm:pt modelId="{BF8A9ABF-8A98-4ABA-860F-DF8F558D9DFF}" type="parTrans" cxnId="{3DC6A801-C4AD-4E61-A969-E6C549020A51}">
      <dgm:prSet/>
      <dgm:spPr/>
      <dgm:t>
        <a:bodyPr/>
        <a:lstStyle/>
        <a:p>
          <a:endParaRPr lang="en-US"/>
        </a:p>
      </dgm:t>
    </dgm:pt>
    <dgm:pt modelId="{0F88DB3A-0165-4EB4-9C6F-A4F976ED0274}" type="sibTrans" cxnId="{3DC6A801-C4AD-4E61-A969-E6C549020A51}">
      <dgm:prSet/>
      <dgm:spPr/>
      <dgm:t>
        <a:bodyPr/>
        <a:lstStyle/>
        <a:p>
          <a:endParaRPr lang="en-US"/>
        </a:p>
      </dgm:t>
    </dgm:pt>
    <dgm:pt modelId="{CF2E0C09-307D-4983-BD6F-BCC75FA66525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SOLUTION</a:t>
          </a:r>
        </a:p>
      </dgm:t>
    </dgm:pt>
    <dgm:pt modelId="{6DA40E44-3C02-4EA7-828F-1E61BA844848}" type="parTrans" cxnId="{38661C34-C50B-4A63-BC13-754E3CF8A328}">
      <dgm:prSet/>
      <dgm:spPr/>
      <dgm:t>
        <a:bodyPr/>
        <a:lstStyle/>
        <a:p>
          <a:endParaRPr lang="en-US"/>
        </a:p>
      </dgm:t>
    </dgm:pt>
    <dgm:pt modelId="{A56BDF30-7A0E-4BEC-8BA4-C503827FC59E}" type="sibTrans" cxnId="{38661C34-C50B-4A63-BC13-754E3CF8A328}">
      <dgm:prSet/>
      <dgm:spPr/>
      <dgm:t>
        <a:bodyPr/>
        <a:lstStyle/>
        <a:p>
          <a:endParaRPr lang="en-US"/>
        </a:p>
      </dgm:t>
    </dgm:pt>
    <dgm:pt modelId="{07DF09CB-924C-446B-85C3-4F5FB32B0631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Organizations have been turning to the use of analytics. </a:t>
          </a:r>
        </a:p>
      </dgm:t>
    </dgm:pt>
    <dgm:pt modelId="{2C834B92-C392-4CF5-BC7D-AE6313B60F92}" type="parTrans" cxnId="{E6EA276E-D9BF-4AEC-91E1-AACE76C6E6ED}">
      <dgm:prSet/>
      <dgm:spPr/>
      <dgm:t>
        <a:bodyPr/>
        <a:lstStyle/>
        <a:p>
          <a:endParaRPr lang="en-US"/>
        </a:p>
      </dgm:t>
    </dgm:pt>
    <dgm:pt modelId="{27936879-1171-4F44-BBBA-4CADC8429BC5}" type="sibTrans" cxnId="{E6EA276E-D9BF-4AEC-91E1-AACE76C6E6ED}">
      <dgm:prSet/>
      <dgm:spPr/>
      <dgm:t>
        <a:bodyPr/>
        <a:lstStyle/>
        <a:p>
          <a:endParaRPr lang="en-US"/>
        </a:p>
      </dgm:t>
    </dgm:pt>
    <dgm:pt modelId="{D94246AB-6C07-467E-95F8-7F2DCF1F5DF8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GOAL</a:t>
          </a:r>
        </a:p>
      </dgm:t>
    </dgm:pt>
    <dgm:pt modelId="{CEB6F2D7-F961-4011-A7FA-B312EEB6F230}" type="parTrans" cxnId="{979AB72E-DC3C-4E40-8C4A-4910747A172F}">
      <dgm:prSet/>
      <dgm:spPr/>
      <dgm:t>
        <a:bodyPr/>
        <a:lstStyle/>
        <a:p>
          <a:endParaRPr lang="en-US"/>
        </a:p>
      </dgm:t>
    </dgm:pt>
    <dgm:pt modelId="{9EB52CB9-D35C-41AA-9183-C7E0B6AFC982}" type="sibTrans" cxnId="{979AB72E-DC3C-4E40-8C4A-4910747A172F}">
      <dgm:prSet/>
      <dgm:spPr/>
      <dgm:t>
        <a:bodyPr/>
        <a:lstStyle/>
        <a:p>
          <a:endParaRPr lang="en-US"/>
        </a:p>
      </dgm:t>
    </dgm:pt>
    <dgm:pt modelId="{6E7E17B6-FD48-4D08-92F3-FFB867F5CBF4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In most cases, the primary objective of an organization that seeks to turn to analytics is: </a:t>
          </a:r>
        </a:p>
      </dgm:t>
    </dgm:pt>
    <dgm:pt modelId="{836A63F2-F060-4249-A33E-ED4C20B0D45C}" type="parTrans" cxnId="{88D339EC-AC2E-4E6D-9E34-3391DD90645D}">
      <dgm:prSet/>
      <dgm:spPr/>
      <dgm:t>
        <a:bodyPr/>
        <a:lstStyle/>
        <a:p>
          <a:endParaRPr lang="en-US"/>
        </a:p>
      </dgm:t>
    </dgm:pt>
    <dgm:pt modelId="{AA3D8A22-914A-4805-B693-E5A28E3B93E8}" type="sibTrans" cxnId="{88D339EC-AC2E-4E6D-9E34-3391DD90645D}">
      <dgm:prSet/>
      <dgm:spPr/>
      <dgm:t>
        <a:bodyPr/>
        <a:lstStyle/>
        <a:p>
          <a:endParaRPr lang="en-US"/>
        </a:p>
      </dgm:t>
    </dgm:pt>
    <dgm:pt modelId="{5FBAE814-0E7A-43DF-B3B4-C6B7ACADD189}">
      <dgm:prSet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Businesses are expected to be diligently responsive to the increasing demands of customers, various stack holders and even regulators. </a:t>
          </a:r>
        </a:p>
      </dgm:t>
    </dgm:pt>
    <dgm:pt modelId="{37C17B06-4DB1-4545-8BF7-98304B0BB1FD}" type="parTrans" cxnId="{DAD9A4EE-BB28-4592-8D5E-BEAACC15F3D3}">
      <dgm:prSet/>
      <dgm:spPr/>
      <dgm:t>
        <a:bodyPr/>
        <a:lstStyle/>
        <a:p>
          <a:endParaRPr lang="en-US"/>
        </a:p>
      </dgm:t>
    </dgm:pt>
    <dgm:pt modelId="{8CCEA93A-0D77-44C1-82F4-1D64E48D1B54}" type="sibTrans" cxnId="{DAD9A4EE-BB28-4592-8D5E-BEAACC15F3D3}">
      <dgm:prSet/>
      <dgm:spPr/>
      <dgm:t>
        <a:bodyPr/>
        <a:lstStyle/>
        <a:p>
          <a:endParaRPr lang="en-US"/>
        </a:p>
      </dgm:t>
    </dgm:pt>
    <dgm:pt modelId="{4B186407-82DD-4EBF-80EF-682B5CA85D59}">
      <dgm:prSet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More than 83% of global CIOs surveyed by IBM in 2010 singles out business intelligence and analytics as one of their visionary plans for enhancing competitiveness </a:t>
          </a:r>
        </a:p>
      </dgm:t>
    </dgm:pt>
    <dgm:pt modelId="{397CF909-7FD6-447F-8B78-16CE344EEDEA}" type="parTrans" cxnId="{342A2F56-7BCB-40C8-B099-DD0503364203}">
      <dgm:prSet/>
      <dgm:spPr/>
      <dgm:t>
        <a:bodyPr/>
        <a:lstStyle/>
        <a:p>
          <a:endParaRPr lang="en-US"/>
        </a:p>
      </dgm:t>
    </dgm:pt>
    <dgm:pt modelId="{45DD2D8B-827F-4C68-8E4F-412358D0C7B6}" type="sibTrans" cxnId="{342A2F56-7BCB-40C8-B099-DD0503364203}">
      <dgm:prSet/>
      <dgm:spPr/>
      <dgm:t>
        <a:bodyPr/>
        <a:lstStyle/>
        <a:p>
          <a:endParaRPr lang="en-US"/>
        </a:p>
      </dgm:t>
    </dgm:pt>
    <dgm:pt modelId="{A70614A8-85EC-498B-B32B-87DAF803097B}">
      <dgm:prSet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Revenue/ Profit growth </a:t>
          </a:r>
        </a:p>
      </dgm:t>
    </dgm:pt>
    <dgm:pt modelId="{7050B411-E9FD-478F-AE2A-0D42C322A62B}" type="parTrans" cxnId="{34A662A9-1333-47F7-95B3-0C47A54CEF7F}">
      <dgm:prSet/>
      <dgm:spPr/>
      <dgm:t>
        <a:bodyPr/>
        <a:lstStyle/>
        <a:p>
          <a:endParaRPr lang="en-US"/>
        </a:p>
      </dgm:t>
    </dgm:pt>
    <dgm:pt modelId="{AC430287-E4E0-4C27-9E66-8A875578F2C6}" type="sibTrans" cxnId="{34A662A9-1333-47F7-95B3-0C47A54CEF7F}">
      <dgm:prSet/>
      <dgm:spPr/>
      <dgm:t>
        <a:bodyPr/>
        <a:lstStyle/>
        <a:p>
          <a:endParaRPr lang="en-US"/>
        </a:p>
      </dgm:t>
    </dgm:pt>
    <dgm:pt modelId="{3AA27309-EE94-4FE3-AA27-EE7C43C80587}">
      <dgm:prSet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Optimize expenditure</a:t>
          </a:r>
        </a:p>
      </dgm:t>
    </dgm:pt>
    <dgm:pt modelId="{3CA5A3E7-8221-4165-A595-ABA183256E1D}" type="parTrans" cxnId="{A216D01A-3A38-4220-806D-EE8FDCC33CE6}">
      <dgm:prSet/>
      <dgm:spPr/>
      <dgm:t>
        <a:bodyPr/>
        <a:lstStyle/>
        <a:p>
          <a:endParaRPr lang="en-US"/>
        </a:p>
      </dgm:t>
    </dgm:pt>
    <dgm:pt modelId="{86436133-DD43-4235-8EA5-1E5C9AF35836}" type="sibTrans" cxnId="{A216D01A-3A38-4220-806D-EE8FDCC33CE6}">
      <dgm:prSet/>
      <dgm:spPr/>
      <dgm:t>
        <a:bodyPr/>
        <a:lstStyle/>
        <a:p>
          <a:endParaRPr lang="en-US"/>
        </a:p>
      </dgm:t>
    </dgm:pt>
    <dgm:pt modelId="{6164B7C6-B1E5-477D-B69D-EA7D3CAD653B}" type="pres">
      <dgm:prSet presAssocID="{F858D346-FFAD-45E0-BA10-C89DA76A4B4A}" presName="linearFlow" presStyleCnt="0">
        <dgm:presLayoutVars>
          <dgm:dir/>
          <dgm:animLvl val="lvl"/>
          <dgm:resizeHandles val="exact"/>
        </dgm:presLayoutVars>
      </dgm:prSet>
      <dgm:spPr/>
    </dgm:pt>
    <dgm:pt modelId="{8D92DD48-1E31-417A-96EF-E8FD069F5B35}" type="pres">
      <dgm:prSet presAssocID="{214EB5E5-DD1E-4755-B6B8-030FBC91B3D1}" presName="composite" presStyleCnt="0"/>
      <dgm:spPr/>
    </dgm:pt>
    <dgm:pt modelId="{E9027160-A8A1-4A33-8CED-9CDF78128DB2}" type="pres">
      <dgm:prSet presAssocID="{214EB5E5-DD1E-4755-B6B8-030FBC91B3D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8FE03E5-8CD8-4EB4-9991-2F9D5CE5F837}" type="pres">
      <dgm:prSet presAssocID="{214EB5E5-DD1E-4755-B6B8-030FBC91B3D1}" presName="descendantText" presStyleLbl="alignAcc1" presStyleIdx="0" presStyleCnt="3">
        <dgm:presLayoutVars>
          <dgm:bulletEnabled val="1"/>
        </dgm:presLayoutVars>
      </dgm:prSet>
      <dgm:spPr/>
    </dgm:pt>
    <dgm:pt modelId="{FDB41640-3A6D-4D17-AADB-AD4616FF950B}" type="pres">
      <dgm:prSet presAssocID="{417F0D24-C751-4778-A79E-CA7C3E55E771}" presName="sp" presStyleCnt="0"/>
      <dgm:spPr/>
    </dgm:pt>
    <dgm:pt modelId="{58167668-4A2E-427E-8849-FF9331592EC2}" type="pres">
      <dgm:prSet presAssocID="{CF2E0C09-307D-4983-BD6F-BCC75FA66525}" presName="composite" presStyleCnt="0"/>
      <dgm:spPr/>
    </dgm:pt>
    <dgm:pt modelId="{FAF2E375-2354-445D-9954-0A2E25B5AC08}" type="pres">
      <dgm:prSet presAssocID="{CF2E0C09-307D-4983-BD6F-BCC75FA6652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7B1A9D8-2A7B-4C01-8F6A-302EEE3E4117}" type="pres">
      <dgm:prSet presAssocID="{CF2E0C09-307D-4983-BD6F-BCC75FA66525}" presName="descendantText" presStyleLbl="alignAcc1" presStyleIdx="1" presStyleCnt="3">
        <dgm:presLayoutVars>
          <dgm:bulletEnabled val="1"/>
        </dgm:presLayoutVars>
      </dgm:prSet>
      <dgm:spPr/>
    </dgm:pt>
    <dgm:pt modelId="{442BAB3C-F798-4408-B88C-13363D89A1B2}" type="pres">
      <dgm:prSet presAssocID="{A56BDF30-7A0E-4BEC-8BA4-C503827FC59E}" presName="sp" presStyleCnt="0"/>
      <dgm:spPr/>
    </dgm:pt>
    <dgm:pt modelId="{ABDDC7DF-8E11-410C-A878-3226BFA83F98}" type="pres">
      <dgm:prSet presAssocID="{D94246AB-6C07-467E-95F8-7F2DCF1F5DF8}" presName="composite" presStyleCnt="0"/>
      <dgm:spPr/>
    </dgm:pt>
    <dgm:pt modelId="{30A0C943-5E2E-4DC4-BD1F-0FF0A67F2352}" type="pres">
      <dgm:prSet presAssocID="{D94246AB-6C07-467E-95F8-7F2DCF1F5DF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517E11A-36A3-469F-880E-C4C35EB5A0A5}" type="pres">
      <dgm:prSet presAssocID="{D94246AB-6C07-467E-95F8-7F2DCF1F5DF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DC6A801-C4AD-4E61-A969-E6C549020A51}" srcId="{214EB5E5-DD1E-4755-B6B8-030FBC91B3D1}" destId="{BB8B9B43-3072-4059-8C69-72F68FF4766A}" srcOrd="0" destOrd="0" parTransId="{BF8A9ABF-8A98-4ABA-860F-DF8F558D9DFF}" sibTransId="{0F88DB3A-0165-4EB4-9C6F-A4F976ED0274}"/>
    <dgm:cxn modelId="{A216D01A-3A38-4220-806D-EE8FDCC33CE6}" srcId="{D94246AB-6C07-467E-95F8-7F2DCF1F5DF8}" destId="{3AA27309-EE94-4FE3-AA27-EE7C43C80587}" srcOrd="2" destOrd="0" parTransId="{3CA5A3E7-8221-4165-A595-ABA183256E1D}" sibTransId="{86436133-DD43-4235-8EA5-1E5C9AF35836}"/>
    <dgm:cxn modelId="{FA3FD522-8D59-4949-A4FB-75EF2F9E22DD}" type="presOf" srcId="{07DF09CB-924C-446B-85C3-4F5FB32B0631}" destId="{F7B1A9D8-2A7B-4C01-8F6A-302EEE3E4117}" srcOrd="0" destOrd="0" presId="urn:microsoft.com/office/officeart/2005/8/layout/chevron2"/>
    <dgm:cxn modelId="{84CA702E-2037-4642-9D59-F84495CE1031}" type="presOf" srcId="{3AA27309-EE94-4FE3-AA27-EE7C43C80587}" destId="{7517E11A-36A3-469F-880E-C4C35EB5A0A5}" srcOrd="0" destOrd="2" presId="urn:microsoft.com/office/officeart/2005/8/layout/chevron2"/>
    <dgm:cxn modelId="{979AB72E-DC3C-4E40-8C4A-4910747A172F}" srcId="{F858D346-FFAD-45E0-BA10-C89DA76A4B4A}" destId="{D94246AB-6C07-467E-95F8-7F2DCF1F5DF8}" srcOrd="2" destOrd="0" parTransId="{CEB6F2D7-F961-4011-A7FA-B312EEB6F230}" sibTransId="{9EB52CB9-D35C-41AA-9183-C7E0B6AFC982}"/>
    <dgm:cxn modelId="{38661C34-C50B-4A63-BC13-754E3CF8A328}" srcId="{F858D346-FFAD-45E0-BA10-C89DA76A4B4A}" destId="{CF2E0C09-307D-4983-BD6F-BCC75FA66525}" srcOrd="1" destOrd="0" parTransId="{6DA40E44-3C02-4EA7-828F-1E61BA844848}" sibTransId="{A56BDF30-7A0E-4BEC-8BA4-C503827FC59E}"/>
    <dgm:cxn modelId="{1ABFA23B-61A3-4084-8102-B0D539E865BB}" type="presOf" srcId="{A70614A8-85EC-498B-B32B-87DAF803097B}" destId="{7517E11A-36A3-469F-880E-C4C35EB5A0A5}" srcOrd="0" destOrd="1" presId="urn:microsoft.com/office/officeart/2005/8/layout/chevron2"/>
    <dgm:cxn modelId="{65D64669-EF70-477A-94DD-23CB19813152}" srcId="{F858D346-FFAD-45E0-BA10-C89DA76A4B4A}" destId="{214EB5E5-DD1E-4755-B6B8-030FBC91B3D1}" srcOrd="0" destOrd="0" parTransId="{7A27E896-D7E5-48BC-A51C-F7BFF5377DCC}" sibTransId="{417F0D24-C751-4778-A79E-CA7C3E55E771}"/>
    <dgm:cxn modelId="{E6EA276E-D9BF-4AEC-91E1-AACE76C6E6ED}" srcId="{CF2E0C09-307D-4983-BD6F-BCC75FA66525}" destId="{07DF09CB-924C-446B-85C3-4F5FB32B0631}" srcOrd="0" destOrd="0" parTransId="{2C834B92-C392-4CF5-BC7D-AE6313B60F92}" sibTransId="{27936879-1171-4F44-BBBA-4CADC8429BC5}"/>
    <dgm:cxn modelId="{342A2F56-7BCB-40C8-B099-DD0503364203}" srcId="{CF2E0C09-307D-4983-BD6F-BCC75FA66525}" destId="{4B186407-82DD-4EBF-80EF-682B5CA85D59}" srcOrd="1" destOrd="0" parTransId="{397CF909-7FD6-447F-8B78-16CE344EEDEA}" sibTransId="{45DD2D8B-827F-4C68-8E4F-412358D0C7B6}"/>
    <dgm:cxn modelId="{F9DC887B-4DF9-4255-992D-50A73F7D3E80}" type="presOf" srcId="{F858D346-FFAD-45E0-BA10-C89DA76A4B4A}" destId="{6164B7C6-B1E5-477D-B69D-EA7D3CAD653B}" srcOrd="0" destOrd="0" presId="urn:microsoft.com/office/officeart/2005/8/layout/chevron2"/>
    <dgm:cxn modelId="{39093989-76C3-43A7-B645-62FA12B20277}" type="presOf" srcId="{4B186407-82DD-4EBF-80EF-682B5CA85D59}" destId="{F7B1A9D8-2A7B-4C01-8F6A-302EEE3E4117}" srcOrd="0" destOrd="1" presId="urn:microsoft.com/office/officeart/2005/8/layout/chevron2"/>
    <dgm:cxn modelId="{DDD04697-424D-46B8-A06E-839E0285E94D}" type="presOf" srcId="{5FBAE814-0E7A-43DF-B3B4-C6B7ACADD189}" destId="{E8FE03E5-8CD8-4EB4-9991-2F9D5CE5F837}" srcOrd="0" destOrd="1" presId="urn:microsoft.com/office/officeart/2005/8/layout/chevron2"/>
    <dgm:cxn modelId="{BA071F9A-4F4B-4982-9362-6FF63BD903BB}" type="presOf" srcId="{CF2E0C09-307D-4983-BD6F-BCC75FA66525}" destId="{FAF2E375-2354-445D-9954-0A2E25B5AC08}" srcOrd="0" destOrd="0" presId="urn:microsoft.com/office/officeart/2005/8/layout/chevron2"/>
    <dgm:cxn modelId="{868B67A3-6991-4017-BFBD-EFDC2259B50D}" type="presOf" srcId="{6E7E17B6-FD48-4D08-92F3-FFB867F5CBF4}" destId="{7517E11A-36A3-469F-880E-C4C35EB5A0A5}" srcOrd="0" destOrd="0" presId="urn:microsoft.com/office/officeart/2005/8/layout/chevron2"/>
    <dgm:cxn modelId="{34A662A9-1333-47F7-95B3-0C47A54CEF7F}" srcId="{D94246AB-6C07-467E-95F8-7F2DCF1F5DF8}" destId="{A70614A8-85EC-498B-B32B-87DAF803097B}" srcOrd="1" destOrd="0" parTransId="{7050B411-E9FD-478F-AE2A-0D42C322A62B}" sibTransId="{AC430287-E4E0-4C27-9E66-8A875578F2C6}"/>
    <dgm:cxn modelId="{8F8756B3-9579-4BE9-BBD7-91075B24DED5}" type="presOf" srcId="{214EB5E5-DD1E-4755-B6B8-030FBC91B3D1}" destId="{E9027160-A8A1-4A33-8CED-9CDF78128DB2}" srcOrd="0" destOrd="0" presId="urn:microsoft.com/office/officeart/2005/8/layout/chevron2"/>
    <dgm:cxn modelId="{B24A25B9-E6EB-4CC9-91CF-83CA9C8B1073}" type="presOf" srcId="{D94246AB-6C07-467E-95F8-7F2DCF1F5DF8}" destId="{30A0C943-5E2E-4DC4-BD1F-0FF0A67F2352}" srcOrd="0" destOrd="0" presId="urn:microsoft.com/office/officeart/2005/8/layout/chevron2"/>
    <dgm:cxn modelId="{A82F90DF-3D85-4B2A-9B0C-0BB462DB1DB2}" type="presOf" srcId="{BB8B9B43-3072-4059-8C69-72F68FF4766A}" destId="{E8FE03E5-8CD8-4EB4-9991-2F9D5CE5F837}" srcOrd="0" destOrd="0" presId="urn:microsoft.com/office/officeart/2005/8/layout/chevron2"/>
    <dgm:cxn modelId="{88D339EC-AC2E-4E6D-9E34-3391DD90645D}" srcId="{D94246AB-6C07-467E-95F8-7F2DCF1F5DF8}" destId="{6E7E17B6-FD48-4D08-92F3-FFB867F5CBF4}" srcOrd="0" destOrd="0" parTransId="{836A63F2-F060-4249-A33E-ED4C20B0D45C}" sibTransId="{AA3D8A22-914A-4805-B693-E5A28E3B93E8}"/>
    <dgm:cxn modelId="{DAD9A4EE-BB28-4592-8D5E-BEAACC15F3D3}" srcId="{214EB5E5-DD1E-4755-B6B8-030FBC91B3D1}" destId="{5FBAE814-0E7A-43DF-B3B4-C6B7ACADD189}" srcOrd="1" destOrd="0" parTransId="{37C17B06-4DB1-4545-8BF7-98304B0BB1FD}" sibTransId="{8CCEA93A-0D77-44C1-82F4-1D64E48D1B54}"/>
    <dgm:cxn modelId="{0EDD38EC-122E-4604-8D18-1FEE28044C3F}" type="presParOf" srcId="{6164B7C6-B1E5-477D-B69D-EA7D3CAD653B}" destId="{8D92DD48-1E31-417A-96EF-E8FD069F5B35}" srcOrd="0" destOrd="0" presId="urn:microsoft.com/office/officeart/2005/8/layout/chevron2"/>
    <dgm:cxn modelId="{23C36FE0-B50D-4B27-8BA1-2A137DE76DA2}" type="presParOf" srcId="{8D92DD48-1E31-417A-96EF-E8FD069F5B35}" destId="{E9027160-A8A1-4A33-8CED-9CDF78128DB2}" srcOrd="0" destOrd="0" presId="urn:microsoft.com/office/officeart/2005/8/layout/chevron2"/>
    <dgm:cxn modelId="{B692C901-4D3C-4492-AB65-6D9F96CF5CA1}" type="presParOf" srcId="{8D92DD48-1E31-417A-96EF-E8FD069F5B35}" destId="{E8FE03E5-8CD8-4EB4-9991-2F9D5CE5F837}" srcOrd="1" destOrd="0" presId="urn:microsoft.com/office/officeart/2005/8/layout/chevron2"/>
    <dgm:cxn modelId="{29C98237-6722-416C-8FC9-1C71732855A5}" type="presParOf" srcId="{6164B7C6-B1E5-477D-B69D-EA7D3CAD653B}" destId="{FDB41640-3A6D-4D17-AADB-AD4616FF950B}" srcOrd="1" destOrd="0" presId="urn:microsoft.com/office/officeart/2005/8/layout/chevron2"/>
    <dgm:cxn modelId="{54BDDCA9-5EC7-4A73-935F-4424E74BEC70}" type="presParOf" srcId="{6164B7C6-B1E5-477D-B69D-EA7D3CAD653B}" destId="{58167668-4A2E-427E-8849-FF9331592EC2}" srcOrd="2" destOrd="0" presId="urn:microsoft.com/office/officeart/2005/8/layout/chevron2"/>
    <dgm:cxn modelId="{80BAA50A-81C1-44EC-9C6B-655A58C956DE}" type="presParOf" srcId="{58167668-4A2E-427E-8849-FF9331592EC2}" destId="{FAF2E375-2354-445D-9954-0A2E25B5AC08}" srcOrd="0" destOrd="0" presId="urn:microsoft.com/office/officeart/2005/8/layout/chevron2"/>
    <dgm:cxn modelId="{05C781B2-3FD0-40F7-BE12-D6D2CE4D06AB}" type="presParOf" srcId="{58167668-4A2E-427E-8849-FF9331592EC2}" destId="{F7B1A9D8-2A7B-4C01-8F6A-302EEE3E4117}" srcOrd="1" destOrd="0" presId="urn:microsoft.com/office/officeart/2005/8/layout/chevron2"/>
    <dgm:cxn modelId="{2B3F6FF5-5707-4338-9294-290AB270A44D}" type="presParOf" srcId="{6164B7C6-B1E5-477D-B69D-EA7D3CAD653B}" destId="{442BAB3C-F798-4408-B88C-13363D89A1B2}" srcOrd="3" destOrd="0" presId="urn:microsoft.com/office/officeart/2005/8/layout/chevron2"/>
    <dgm:cxn modelId="{4664EDC1-F9DA-4570-A099-B359BD71BC00}" type="presParOf" srcId="{6164B7C6-B1E5-477D-B69D-EA7D3CAD653B}" destId="{ABDDC7DF-8E11-410C-A878-3226BFA83F98}" srcOrd="4" destOrd="0" presId="urn:microsoft.com/office/officeart/2005/8/layout/chevron2"/>
    <dgm:cxn modelId="{D70C16DF-7301-41A3-8629-AB03A43558F2}" type="presParOf" srcId="{ABDDC7DF-8E11-410C-A878-3226BFA83F98}" destId="{30A0C943-5E2E-4DC4-BD1F-0FF0A67F2352}" srcOrd="0" destOrd="0" presId="urn:microsoft.com/office/officeart/2005/8/layout/chevron2"/>
    <dgm:cxn modelId="{3765A04B-81E7-4253-960F-7CCA6DEA3A90}" type="presParOf" srcId="{ABDDC7DF-8E11-410C-A878-3226BFA83F98}" destId="{7517E11A-36A3-469F-880E-C4C35EB5A0A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0409EE-351F-4969-94AD-1723A77A1144}" type="doc">
      <dgm:prSet loTypeId="urn:microsoft.com/office/officeart/2005/8/layout/cycle2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601616-7B78-4C11-8911-D07BB5F71627}">
      <dgm:prSet phldrT="[Text]"/>
      <dgm:spPr/>
      <dgm:t>
        <a:bodyPr/>
        <a:lstStyle/>
        <a:p>
          <a:r>
            <a:rPr lang="en-US" dirty="0"/>
            <a:t>Objective</a:t>
          </a:r>
        </a:p>
      </dgm:t>
    </dgm:pt>
    <dgm:pt modelId="{B0034001-4FB6-4E0F-BB25-4A8A045EAABB}" type="parTrans" cxnId="{A3DB38B2-ECA6-4AAA-9890-774CB768647F}">
      <dgm:prSet/>
      <dgm:spPr/>
      <dgm:t>
        <a:bodyPr/>
        <a:lstStyle/>
        <a:p>
          <a:endParaRPr lang="en-US"/>
        </a:p>
      </dgm:t>
    </dgm:pt>
    <dgm:pt modelId="{5827B070-6A5E-44D9-8C7A-C3982A1ED169}" type="sibTrans" cxnId="{A3DB38B2-ECA6-4AAA-9890-774CB768647F}">
      <dgm:prSet/>
      <dgm:spPr/>
      <dgm:t>
        <a:bodyPr/>
        <a:lstStyle/>
        <a:p>
          <a:endParaRPr lang="en-US"/>
        </a:p>
      </dgm:t>
    </dgm:pt>
    <dgm:pt modelId="{5D3C3925-9E66-462E-96CE-5F6E391A05B5}">
      <dgm:prSet phldrT="[Text]"/>
      <dgm:spPr/>
      <dgm:t>
        <a:bodyPr/>
        <a:lstStyle/>
        <a:p>
          <a:r>
            <a:rPr lang="en-US" dirty="0"/>
            <a:t>Understanding the data</a:t>
          </a:r>
        </a:p>
      </dgm:t>
    </dgm:pt>
    <dgm:pt modelId="{55D2597F-65B7-4610-8544-F8CBD0314FF6}" type="parTrans" cxnId="{34D9023B-93D5-4545-BB79-9BA7C65B55D7}">
      <dgm:prSet/>
      <dgm:spPr/>
      <dgm:t>
        <a:bodyPr/>
        <a:lstStyle/>
        <a:p>
          <a:endParaRPr lang="en-US"/>
        </a:p>
      </dgm:t>
    </dgm:pt>
    <dgm:pt modelId="{94F74670-7913-4219-ACCD-2B178C04E1DD}" type="sibTrans" cxnId="{34D9023B-93D5-4545-BB79-9BA7C65B55D7}">
      <dgm:prSet/>
      <dgm:spPr/>
      <dgm:t>
        <a:bodyPr/>
        <a:lstStyle/>
        <a:p>
          <a:endParaRPr lang="en-US"/>
        </a:p>
      </dgm:t>
    </dgm:pt>
    <dgm:pt modelId="{D6DCFF8E-A71D-4ABB-B586-CD5AED9B0909}">
      <dgm:prSet phldrT="[Text]"/>
      <dgm:spPr/>
      <dgm:t>
        <a:bodyPr/>
        <a:lstStyle/>
        <a:p>
          <a:r>
            <a:rPr lang="en-US" dirty="0"/>
            <a:t>Data cleaning and transformation</a:t>
          </a:r>
        </a:p>
      </dgm:t>
    </dgm:pt>
    <dgm:pt modelId="{AE10760C-9E50-47D2-BF88-DA5602F137FD}" type="parTrans" cxnId="{40717A40-BDFC-4D9A-B46F-C91FBF12F17D}">
      <dgm:prSet/>
      <dgm:spPr/>
      <dgm:t>
        <a:bodyPr/>
        <a:lstStyle/>
        <a:p>
          <a:endParaRPr lang="en-US"/>
        </a:p>
      </dgm:t>
    </dgm:pt>
    <dgm:pt modelId="{BAEE5E69-7082-4844-83B8-239EC893ADA2}" type="sibTrans" cxnId="{40717A40-BDFC-4D9A-B46F-C91FBF12F17D}">
      <dgm:prSet/>
      <dgm:spPr/>
      <dgm:t>
        <a:bodyPr/>
        <a:lstStyle/>
        <a:p>
          <a:endParaRPr lang="en-US"/>
        </a:p>
      </dgm:t>
    </dgm:pt>
    <dgm:pt modelId="{755D63B1-999D-4B15-8430-0F3F5B406767}">
      <dgm:prSet phldrT="[Text]"/>
      <dgm:spPr/>
      <dgm:t>
        <a:bodyPr/>
        <a:lstStyle/>
        <a:p>
          <a:r>
            <a:rPr lang="en-US" dirty="0"/>
            <a:t>Data enhancement</a:t>
          </a:r>
        </a:p>
      </dgm:t>
    </dgm:pt>
    <dgm:pt modelId="{13FF8BFF-7E21-4806-8334-E3F5445C5E4A}" type="parTrans" cxnId="{77C39175-821B-4A86-82B6-8CEE196F08F1}">
      <dgm:prSet/>
      <dgm:spPr/>
      <dgm:t>
        <a:bodyPr/>
        <a:lstStyle/>
        <a:p>
          <a:endParaRPr lang="en-US"/>
        </a:p>
      </dgm:t>
    </dgm:pt>
    <dgm:pt modelId="{DF1B31C2-E8BE-4BDC-9472-831E70A2EC8F}" type="sibTrans" cxnId="{77C39175-821B-4A86-82B6-8CEE196F08F1}">
      <dgm:prSet/>
      <dgm:spPr/>
      <dgm:t>
        <a:bodyPr/>
        <a:lstStyle/>
        <a:p>
          <a:endParaRPr lang="en-US"/>
        </a:p>
      </dgm:t>
    </dgm:pt>
    <dgm:pt modelId="{4386B3AD-01A1-4508-BCB5-39A98F62C50B}">
      <dgm:prSet phldrT="[Text]"/>
      <dgm:spPr/>
      <dgm:t>
        <a:bodyPr/>
        <a:lstStyle/>
        <a:p>
          <a:r>
            <a:rPr lang="en-US" dirty="0"/>
            <a:t>Data Analytics</a:t>
          </a:r>
        </a:p>
      </dgm:t>
    </dgm:pt>
    <dgm:pt modelId="{DA010520-C168-47F2-8674-A53D8CAAAF93}" type="parTrans" cxnId="{A6E97512-A366-4740-95BC-706B5F3D6911}">
      <dgm:prSet/>
      <dgm:spPr/>
      <dgm:t>
        <a:bodyPr/>
        <a:lstStyle/>
        <a:p>
          <a:endParaRPr lang="en-US"/>
        </a:p>
      </dgm:t>
    </dgm:pt>
    <dgm:pt modelId="{F4505660-AE47-4555-9F95-8A5360805DC9}" type="sibTrans" cxnId="{A6E97512-A366-4740-95BC-706B5F3D6911}">
      <dgm:prSet/>
      <dgm:spPr/>
      <dgm:t>
        <a:bodyPr/>
        <a:lstStyle/>
        <a:p>
          <a:endParaRPr lang="en-US"/>
        </a:p>
      </dgm:t>
    </dgm:pt>
    <dgm:pt modelId="{7C3FF367-7844-4BC0-B772-1D4978087DDA}">
      <dgm:prSet phldrT="[Text]"/>
      <dgm:spPr/>
      <dgm:t>
        <a:bodyPr/>
        <a:lstStyle/>
        <a:p>
          <a:r>
            <a:rPr lang="en-US" dirty="0"/>
            <a:t>Data visualization</a:t>
          </a:r>
        </a:p>
      </dgm:t>
    </dgm:pt>
    <dgm:pt modelId="{742264D8-449C-4DF5-91A4-B5840EA5702C}" type="parTrans" cxnId="{D4F7E4EB-D7B9-4BDC-BCD1-B1C020F3FC08}">
      <dgm:prSet/>
      <dgm:spPr/>
      <dgm:t>
        <a:bodyPr/>
        <a:lstStyle/>
        <a:p>
          <a:endParaRPr lang="en-US"/>
        </a:p>
      </dgm:t>
    </dgm:pt>
    <dgm:pt modelId="{3E555DD1-71EA-4802-9138-982E724FBCA4}" type="sibTrans" cxnId="{D4F7E4EB-D7B9-4BDC-BCD1-B1C020F3FC08}">
      <dgm:prSet/>
      <dgm:spPr/>
      <dgm:t>
        <a:bodyPr/>
        <a:lstStyle/>
        <a:p>
          <a:endParaRPr lang="en-US"/>
        </a:p>
      </dgm:t>
    </dgm:pt>
    <dgm:pt modelId="{86B484FA-F428-4D68-BA20-FEBED48FFBD2}" type="pres">
      <dgm:prSet presAssocID="{070409EE-351F-4969-94AD-1723A77A1144}" presName="cycle" presStyleCnt="0">
        <dgm:presLayoutVars>
          <dgm:dir/>
          <dgm:resizeHandles val="exact"/>
        </dgm:presLayoutVars>
      </dgm:prSet>
      <dgm:spPr/>
    </dgm:pt>
    <dgm:pt modelId="{8769C495-13D9-4B8A-A68D-0795492C25FE}" type="pres">
      <dgm:prSet presAssocID="{38601616-7B78-4C11-8911-D07BB5F71627}" presName="node" presStyleLbl="node1" presStyleIdx="0" presStyleCnt="6">
        <dgm:presLayoutVars>
          <dgm:bulletEnabled val="1"/>
        </dgm:presLayoutVars>
      </dgm:prSet>
      <dgm:spPr/>
    </dgm:pt>
    <dgm:pt modelId="{CEC60034-1A77-4D4E-8EA7-508CC68D15CA}" type="pres">
      <dgm:prSet presAssocID="{5827B070-6A5E-44D9-8C7A-C3982A1ED169}" presName="sibTrans" presStyleLbl="sibTrans2D1" presStyleIdx="0" presStyleCnt="6"/>
      <dgm:spPr/>
    </dgm:pt>
    <dgm:pt modelId="{61944119-DBA8-4416-98C0-373EBC55753B}" type="pres">
      <dgm:prSet presAssocID="{5827B070-6A5E-44D9-8C7A-C3982A1ED169}" presName="connectorText" presStyleLbl="sibTrans2D1" presStyleIdx="0" presStyleCnt="6"/>
      <dgm:spPr/>
    </dgm:pt>
    <dgm:pt modelId="{AF39B5B0-52A4-4906-A268-411D8D360552}" type="pres">
      <dgm:prSet presAssocID="{5D3C3925-9E66-462E-96CE-5F6E391A05B5}" presName="node" presStyleLbl="node1" presStyleIdx="1" presStyleCnt="6">
        <dgm:presLayoutVars>
          <dgm:bulletEnabled val="1"/>
        </dgm:presLayoutVars>
      </dgm:prSet>
      <dgm:spPr/>
    </dgm:pt>
    <dgm:pt modelId="{7C3047C5-5DE0-4EB0-8306-AA6171F137B2}" type="pres">
      <dgm:prSet presAssocID="{94F74670-7913-4219-ACCD-2B178C04E1DD}" presName="sibTrans" presStyleLbl="sibTrans2D1" presStyleIdx="1" presStyleCnt="6"/>
      <dgm:spPr/>
    </dgm:pt>
    <dgm:pt modelId="{B51B4BB2-C745-46B6-B6CF-ABD606D41E51}" type="pres">
      <dgm:prSet presAssocID="{94F74670-7913-4219-ACCD-2B178C04E1DD}" presName="connectorText" presStyleLbl="sibTrans2D1" presStyleIdx="1" presStyleCnt="6"/>
      <dgm:spPr/>
    </dgm:pt>
    <dgm:pt modelId="{F0079385-AD7C-4CC8-82C4-142A4EEB5BF6}" type="pres">
      <dgm:prSet presAssocID="{D6DCFF8E-A71D-4ABB-B586-CD5AED9B0909}" presName="node" presStyleLbl="node1" presStyleIdx="2" presStyleCnt="6">
        <dgm:presLayoutVars>
          <dgm:bulletEnabled val="1"/>
        </dgm:presLayoutVars>
      </dgm:prSet>
      <dgm:spPr/>
    </dgm:pt>
    <dgm:pt modelId="{CFE2C3A2-461E-41FA-A673-0F9B1606DD7B}" type="pres">
      <dgm:prSet presAssocID="{BAEE5E69-7082-4844-83B8-239EC893ADA2}" presName="sibTrans" presStyleLbl="sibTrans2D1" presStyleIdx="2" presStyleCnt="6"/>
      <dgm:spPr/>
    </dgm:pt>
    <dgm:pt modelId="{C0A51870-8BF2-448F-A9A2-8DBC45F939B1}" type="pres">
      <dgm:prSet presAssocID="{BAEE5E69-7082-4844-83B8-239EC893ADA2}" presName="connectorText" presStyleLbl="sibTrans2D1" presStyleIdx="2" presStyleCnt="6"/>
      <dgm:spPr/>
    </dgm:pt>
    <dgm:pt modelId="{E2084154-4801-4C22-BEFA-B7161A101251}" type="pres">
      <dgm:prSet presAssocID="{755D63B1-999D-4B15-8430-0F3F5B406767}" presName="node" presStyleLbl="node1" presStyleIdx="3" presStyleCnt="6">
        <dgm:presLayoutVars>
          <dgm:bulletEnabled val="1"/>
        </dgm:presLayoutVars>
      </dgm:prSet>
      <dgm:spPr/>
    </dgm:pt>
    <dgm:pt modelId="{69748CF8-FA38-4234-ACCA-7F7FF29C119C}" type="pres">
      <dgm:prSet presAssocID="{DF1B31C2-E8BE-4BDC-9472-831E70A2EC8F}" presName="sibTrans" presStyleLbl="sibTrans2D1" presStyleIdx="3" presStyleCnt="6"/>
      <dgm:spPr/>
    </dgm:pt>
    <dgm:pt modelId="{E8F47CE0-2896-4EA8-9C38-F99E9C6EB21B}" type="pres">
      <dgm:prSet presAssocID="{DF1B31C2-E8BE-4BDC-9472-831E70A2EC8F}" presName="connectorText" presStyleLbl="sibTrans2D1" presStyleIdx="3" presStyleCnt="6"/>
      <dgm:spPr/>
    </dgm:pt>
    <dgm:pt modelId="{0F79E4BD-72AD-46D9-B085-0195A57883A8}" type="pres">
      <dgm:prSet presAssocID="{4386B3AD-01A1-4508-BCB5-39A98F62C50B}" presName="node" presStyleLbl="node1" presStyleIdx="4" presStyleCnt="6">
        <dgm:presLayoutVars>
          <dgm:bulletEnabled val="1"/>
        </dgm:presLayoutVars>
      </dgm:prSet>
      <dgm:spPr/>
    </dgm:pt>
    <dgm:pt modelId="{E45F6F72-C4FE-4B55-9CBB-B6FE8E994E4F}" type="pres">
      <dgm:prSet presAssocID="{F4505660-AE47-4555-9F95-8A5360805DC9}" presName="sibTrans" presStyleLbl="sibTrans2D1" presStyleIdx="4" presStyleCnt="6"/>
      <dgm:spPr/>
    </dgm:pt>
    <dgm:pt modelId="{E63EB97A-2096-48DE-BB7D-920C9CF35258}" type="pres">
      <dgm:prSet presAssocID="{F4505660-AE47-4555-9F95-8A5360805DC9}" presName="connectorText" presStyleLbl="sibTrans2D1" presStyleIdx="4" presStyleCnt="6"/>
      <dgm:spPr/>
    </dgm:pt>
    <dgm:pt modelId="{A6D1FF6C-3C05-42E9-9375-8D345F8AF47E}" type="pres">
      <dgm:prSet presAssocID="{7C3FF367-7844-4BC0-B772-1D4978087DDA}" presName="node" presStyleLbl="node1" presStyleIdx="5" presStyleCnt="6">
        <dgm:presLayoutVars>
          <dgm:bulletEnabled val="1"/>
        </dgm:presLayoutVars>
      </dgm:prSet>
      <dgm:spPr/>
    </dgm:pt>
    <dgm:pt modelId="{5FD90395-3354-4DC8-8E6B-B583F5CFCFC4}" type="pres">
      <dgm:prSet presAssocID="{3E555DD1-71EA-4802-9138-982E724FBCA4}" presName="sibTrans" presStyleLbl="sibTrans2D1" presStyleIdx="5" presStyleCnt="6"/>
      <dgm:spPr/>
    </dgm:pt>
    <dgm:pt modelId="{A4D62B19-8EE8-4F8A-94E6-631F8B5FCCFB}" type="pres">
      <dgm:prSet presAssocID="{3E555DD1-71EA-4802-9138-982E724FBCA4}" presName="connectorText" presStyleLbl="sibTrans2D1" presStyleIdx="5" presStyleCnt="6"/>
      <dgm:spPr/>
    </dgm:pt>
  </dgm:ptLst>
  <dgm:cxnLst>
    <dgm:cxn modelId="{E98AE20D-1DB5-4FCA-8F97-1745FA53CA4D}" type="presOf" srcId="{7C3FF367-7844-4BC0-B772-1D4978087DDA}" destId="{A6D1FF6C-3C05-42E9-9375-8D345F8AF47E}" srcOrd="0" destOrd="0" presId="urn:microsoft.com/office/officeart/2005/8/layout/cycle2"/>
    <dgm:cxn modelId="{6CC8FE10-2CDB-498E-9631-C47E34A9B523}" type="presOf" srcId="{755D63B1-999D-4B15-8430-0F3F5B406767}" destId="{E2084154-4801-4C22-BEFA-B7161A101251}" srcOrd="0" destOrd="0" presId="urn:microsoft.com/office/officeart/2005/8/layout/cycle2"/>
    <dgm:cxn modelId="{A6E97512-A366-4740-95BC-706B5F3D6911}" srcId="{070409EE-351F-4969-94AD-1723A77A1144}" destId="{4386B3AD-01A1-4508-BCB5-39A98F62C50B}" srcOrd="4" destOrd="0" parTransId="{DA010520-C168-47F2-8674-A53D8CAAAF93}" sibTransId="{F4505660-AE47-4555-9F95-8A5360805DC9}"/>
    <dgm:cxn modelId="{C1122F14-0C73-487B-B5D7-961D803520CD}" type="presOf" srcId="{F4505660-AE47-4555-9F95-8A5360805DC9}" destId="{E63EB97A-2096-48DE-BB7D-920C9CF35258}" srcOrd="1" destOrd="0" presId="urn:microsoft.com/office/officeart/2005/8/layout/cycle2"/>
    <dgm:cxn modelId="{8F80B929-9814-471A-BAB6-28BE18711244}" type="presOf" srcId="{38601616-7B78-4C11-8911-D07BB5F71627}" destId="{8769C495-13D9-4B8A-A68D-0795492C25FE}" srcOrd="0" destOrd="0" presId="urn:microsoft.com/office/officeart/2005/8/layout/cycle2"/>
    <dgm:cxn modelId="{9E2C602F-8AD0-47A7-9B18-EC432BCF0EF7}" type="presOf" srcId="{5827B070-6A5E-44D9-8C7A-C3982A1ED169}" destId="{CEC60034-1A77-4D4E-8EA7-508CC68D15CA}" srcOrd="0" destOrd="0" presId="urn:microsoft.com/office/officeart/2005/8/layout/cycle2"/>
    <dgm:cxn modelId="{30DA992F-059A-4613-9AE9-E495127CB694}" type="presOf" srcId="{3E555DD1-71EA-4802-9138-982E724FBCA4}" destId="{A4D62B19-8EE8-4F8A-94E6-631F8B5FCCFB}" srcOrd="1" destOrd="0" presId="urn:microsoft.com/office/officeart/2005/8/layout/cycle2"/>
    <dgm:cxn modelId="{105DA83A-0ABD-4010-9848-9A92665667CF}" type="presOf" srcId="{94F74670-7913-4219-ACCD-2B178C04E1DD}" destId="{B51B4BB2-C745-46B6-B6CF-ABD606D41E51}" srcOrd="1" destOrd="0" presId="urn:microsoft.com/office/officeart/2005/8/layout/cycle2"/>
    <dgm:cxn modelId="{34D9023B-93D5-4545-BB79-9BA7C65B55D7}" srcId="{070409EE-351F-4969-94AD-1723A77A1144}" destId="{5D3C3925-9E66-462E-96CE-5F6E391A05B5}" srcOrd="1" destOrd="0" parTransId="{55D2597F-65B7-4610-8544-F8CBD0314FF6}" sibTransId="{94F74670-7913-4219-ACCD-2B178C04E1DD}"/>
    <dgm:cxn modelId="{40717A40-BDFC-4D9A-B46F-C91FBF12F17D}" srcId="{070409EE-351F-4969-94AD-1723A77A1144}" destId="{D6DCFF8E-A71D-4ABB-B586-CD5AED9B0909}" srcOrd="2" destOrd="0" parTransId="{AE10760C-9E50-47D2-BF88-DA5602F137FD}" sibTransId="{BAEE5E69-7082-4844-83B8-239EC893ADA2}"/>
    <dgm:cxn modelId="{C076E742-6BE9-41B0-AD84-7B8B6A8350C1}" type="presOf" srcId="{BAEE5E69-7082-4844-83B8-239EC893ADA2}" destId="{C0A51870-8BF2-448F-A9A2-8DBC45F939B1}" srcOrd="1" destOrd="0" presId="urn:microsoft.com/office/officeart/2005/8/layout/cycle2"/>
    <dgm:cxn modelId="{6BBC326A-1C32-44D4-B8AC-86B8FAE2AF2F}" type="presOf" srcId="{BAEE5E69-7082-4844-83B8-239EC893ADA2}" destId="{CFE2C3A2-461E-41FA-A673-0F9B1606DD7B}" srcOrd="0" destOrd="0" presId="urn:microsoft.com/office/officeart/2005/8/layout/cycle2"/>
    <dgm:cxn modelId="{5A9D844B-2B00-4C74-8AC4-2C5A96595149}" type="presOf" srcId="{DF1B31C2-E8BE-4BDC-9472-831E70A2EC8F}" destId="{E8F47CE0-2896-4EA8-9C38-F99E9C6EB21B}" srcOrd="1" destOrd="0" presId="urn:microsoft.com/office/officeart/2005/8/layout/cycle2"/>
    <dgm:cxn modelId="{77C39175-821B-4A86-82B6-8CEE196F08F1}" srcId="{070409EE-351F-4969-94AD-1723A77A1144}" destId="{755D63B1-999D-4B15-8430-0F3F5B406767}" srcOrd="3" destOrd="0" parTransId="{13FF8BFF-7E21-4806-8334-E3F5445C5E4A}" sibTransId="{DF1B31C2-E8BE-4BDC-9472-831E70A2EC8F}"/>
    <dgm:cxn modelId="{F4FB7A7F-92E2-4E6B-ACA8-FB58EC1275F7}" type="presOf" srcId="{F4505660-AE47-4555-9F95-8A5360805DC9}" destId="{E45F6F72-C4FE-4B55-9CBB-B6FE8E994E4F}" srcOrd="0" destOrd="0" presId="urn:microsoft.com/office/officeart/2005/8/layout/cycle2"/>
    <dgm:cxn modelId="{8159CB82-FC45-4D41-A298-5BABC55EE812}" type="presOf" srcId="{3E555DD1-71EA-4802-9138-982E724FBCA4}" destId="{5FD90395-3354-4DC8-8E6B-B583F5CFCFC4}" srcOrd="0" destOrd="0" presId="urn:microsoft.com/office/officeart/2005/8/layout/cycle2"/>
    <dgm:cxn modelId="{974B7E8E-4AE4-4B10-ABD9-C9233A955A00}" type="presOf" srcId="{5827B070-6A5E-44D9-8C7A-C3982A1ED169}" destId="{61944119-DBA8-4416-98C0-373EBC55753B}" srcOrd="1" destOrd="0" presId="urn:microsoft.com/office/officeart/2005/8/layout/cycle2"/>
    <dgm:cxn modelId="{14FEC2A0-89AE-4F06-A74A-9C7CE9E75E95}" type="presOf" srcId="{DF1B31C2-E8BE-4BDC-9472-831E70A2EC8F}" destId="{69748CF8-FA38-4234-ACCA-7F7FF29C119C}" srcOrd="0" destOrd="0" presId="urn:microsoft.com/office/officeart/2005/8/layout/cycle2"/>
    <dgm:cxn modelId="{A3DB38B2-ECA6-4AAA-9890-774CB768647F}" srcId="{070409EE-351F-4969-94AD-1723A77A1144}" destId="{38601616-7B78-4C11-8911-D07BB5F71627}" srcOrd="0" destOrd="0" parTransId="{B0034001-4FB6-4E0F-BB25-4A8A045EAABB}" sibTransId="{5827B070-6A5E-44D9-8C7A-C3982A1ED169}"/>
    <dgm:cxn modelId="{3DDE2ED1-7EB4-4D33-98C1-1A9ABEFC2229}" type="presOf" srcId="{070409EE-351F-4969-94AD-1723A77A1144}" destId="{86B484FA-F428-4D68-BA20-FEBED48FFBD2}" srcOrd="0" destOrd="0" presId="urn:microsoft.com/office/officeart/2005/8/layout/cycle2"/>
    <dgm:cxn modelId="{DC51FAD5-0A4D-4486-A649-D7D12E191D0F}" type="presOf" srcId="{4386B3AD-01A1-4508-BCB5-39A98F62C50B}" destId="{0F79E4BD-72AD-46D9-B085-0195A57883A8}" srcOrd="0" destOrd="0" presId="urn:microsoft.com/office/officeart/2005/8/layout/cycle2"/>
    <dgm:cxn modelId="{ADF385E1-5227-4135-82BD-099E44525D47}" type="presOf" srcId="{94F74670-7913-4219-ACCD-2B178C04E1DD}" destId="{7C3047C5-5DE0-4EB0-8306-AA6171F137B2}" srcOrd="0" destOrd="0" presId="urn:microsoft.com/office/officeart/2005/8/layout/cycle2"/>
    <dgm:cxn modelId="{F054ECE2-6B3A-48EF-9FC9-75C0B8E78F37}" type="presOf" srcId="{5D3C3925-9E66-462E-96CE-5F6E391A05B5}" destId="{AF39B5B0-52A4-4906-A268-411D8D360552}" srcOrd="0" destOrd="0" presId="urn:microsoft.com/office/officeart/2005/8/layout/cycle2"/>
    <dgm:cxn modelId="{D4F7E4EB-D7B9-4BDC-BCD1-B1C020F3FC08}" srcId="{070409EE-351F-4969-94AD-1723A77A1144}" destId="{7C3FF367-7844-4BC0-B772-1D4978087DDA}" srcOrd="5" destOrd="0" parTransId="{742264D8-449C-4DF5-91A4-B5840EA5702C}" sibTransId="{3E555DD1-71EA-4802-9138-982E724FBCA4}"/>
    <dgm:cxn modelId="{A4B394FC-6155-4A01-B9FE-C3A0099C2B5D}" type="presOf" srcId="{D6DCFF8E-A71D-4ABB-B586-CD5AED9B0909}" destId="{F0079385-AD7C-4CC8-82C4-142A4EEB5BF6}" srcOrd="0" destOrd="0" presId="urn:microsoft.com/office/officeart/2005/8/layout/cycle2"/>
    <dgm:cxn modelId="{ECFFCCE6-57E3-4A7D-8D9E-CCAEEDB46F4B}" type="presParOf" srcId="{86B484FA-F428-4D68-BA20-FEBED48FFBD2}" destId="{8769C495-13D9-4B8A-A68D-0795492C25FE}" srcOrd="0" destOrd="0" presId="urn:microsoft.com/office/officeart/2005/8/layout/cycle2"/>
    <dgm:cxn modelId="{574799BD-86AA-4C07-939F-1A09CC624208}" type="presParOf" srcId="{86B484FA-F428-4D68-BA20-FEBED48FFBD2}" destId="{CEC60034-1A77-4D4E-8EA7-508CC68D15CA}" srcOrd="1" destOrd="0" presId="urn:microsoft.com/office/officeart/2005/8/layout/cycle2"/>
    <dgm:cxn modelId="{2658214A-D664-4E71-B159-20A346C5B650}" type="presParOf" srcId="{CEC60034-1A77-4D4E-8EA7-508CC68D15CA}" destId="{61944119-DBA8-4416-98C0-373EBC55753B}" srcOrd="0" destOrd="0" presId="urn:microsoft.com/office/officeart/2005/8/layout/cycle2"/>
    <dgm:cxn modelId="{8344978C-980E-4912-A5DD-2CEFD163F4F7}" type="presParOf" srcId="{86B484FA-F428-4D68-BA20-FEBED48FFBD2}" destId="{AF39B5B0-52A4-4906-A268-411D8D360552}" srcOrd="2" destOrd="0" presId="urn:microsoft.com/office/officeart/2005/8/layout/cycle2"/>
    <dgm:cxn modelId="{969C3E73-1584-4EE8-BD28-97EA68019E74}" type="presParOf" srcId="{86B484FA-F428-4D68-BA20-FEBED48FFBD2}" destId="{7C3047C5-5DE0-4EB0-8306-AA6171F137B2}" srcOrd="3" destOrd="0" presId="urn:microsoft.com/office/officeart/2005/8/layout/cycle2"/>
    <dgm:cxn modelId="{63400394-337B-4B19-9E0B-B50FFDF90845}" type="presParOf" srcId="{7C3047C5-5DE0-4EB0-8306-AA6171F137B2}" destId="{B51B4BB2-C745-46B6-B6CF-ABD606D41E51}" srcOrd="0" destOrd="0" presId="urn:microsoft.com/office/officeart/2005/8/layout/cycle2"/>
    <dgm:cxn modelId="{A60B2A89-9471-4583-A2AA-2AB89BC55953}" type="presParOf" srcId="{86B484FA-F428-4D68-BA20-FEBED48FFBD2}" destId="{F0079385-AD7C-4CC8-82C4-142A4EEB5BF6}" srcOrd="4" destOrd="0" presId="urn:microsoft.com/office/officeart/2005/8/layout/cycle2"/>
    <dgm:cxn modelId="{F5C1A4D7-B97C-4A87-BF0E-676C68F01856}" type="presParOf" srcId="{86B484FA-F428-4D68-BA20-FEBED48FFBD2}" destId="{CFE2C3A2-461E-41FA-A673-0F9B1606DD7B}" srcOrd="5" destOrd="0" presId="urn:microsoft.com/office/officeart/2005/8/layout/cycle2"/>
    <dgm:cxn modelId="{6D1E01E2-C8B9-4BB6-8F0B-89C08BE7DB06}" type="presParOf" srcId="{CFE2C3A2-461E-41FA-A673-0F9B1606DD7B}" destId="{C0A51870-8BF2-448F-A9A2-8DBC45F939B1}" srcOrd="0" destOrd="0" presId="urn:microsoft.com/office/officeart/2005/8/layout/cycle2"/>
    <dgm:cxn modelId="{2019FD6D-7580-4DB3-B8FF-84651CB5287C}" type="presParOf" srcId="{86B484FA-F428-4D68-BA20-FEBED48FFBD2}" destId="{E2084154-4801-4C22-BEFA-B7161A101251}" srcOrd="6" destOrd="0" presId="urn:microsoft.com/office/officeart/2005/8/layout/cycle2"/>
    <dgm:cxn modelId="{48A75ED2-03BF-4D46-9E27-221B1E70431F}" type="presParOf" srcId="{86B484FA-F428-4D68-BA20-FEBED48FFBD2}" destId="{69748CF8-FA38-4234-ACCA-7F7FF29C119C}" srcOrd="7" destOrd="0" presId="urn:microsoft.com/office/officeart/2005/8/layout/cycle2"/>
    <dgm:cxn modelId="{29CD008A-5AFE-4470-8611-A21D2B9B01F8}" type="presParOf" srcId="{69748CF8-FA38-4234-ACCA-7F7FF29C119C}" destId="{E8F47CE0-2896-4EA8-9C38-F99E9C6EB21B}" srcOrd="0" destOrd="0" presId="urn:microsoft.com/office/officeart/2005/8/layout/cycle2"/>
    <dgm:cxn modelId="{542F860E-DCB2-4DCB-9EDE-AAD53A9496AF}" type="presParOf" srcId="{86B484FA-F428-4D68-BA20-FEBED48FFBD2}" destId="{0F79E4BD-72AD-46D9-B085-0195A57883A8}" srcOrd="8" destOrd="0" presId="urn:microsoft.com/office/officeart/2005/8/layout/cycle2"/>
    <dgm:cxn modelId="{C5873709-DFA6-4BEC-9C65-3DE76EE3F5BF}" type="presParOf" srcId="{86B484FA-F428-4D68-BA20-FEBED48FFBD2}" destId="{E45F6F72-C4FE-4B55-9CBB-B6FE8E994E4F}" srcOrd="9" destOrd="0" presId="urn:microsoft.com/office/officeart/2005/8/layout/cycle2"/>
    <dgm:cxn modelId="{970C4CE9-D9EF-436F-9EEF-594421AE36CC}" type="presParOf" srcId="{E45F6F72-C4FE-4B55-9CBB-B6FE8E994E4F}" destId="{E63EB97A-2096-48DE-BB7D-920C9CF35258}" srcOrd="0" destOrd="0" presId="urn:microsoft.com/office/officeart/2005/8/layout/cycle2"/>
    <dgm:cxn modelId="{42BBAC13-A28B-4783-8C21-7396E031080A}" type="presParOf" srcId="{86B484FA-F428-4D68-BA20-FEBED48FFBD2}" destId="{A6D1FF6C-3C05-42E9-9375-8D345F8AF47E}" srcOrd="10" destOrd="0" presId="urn:microsoft.com/office/officeart/2005/8/layout/cycle2"/>
    <dgm:cxn modelId="{F59929C8-54FE-48FB-B094-ECD819300D06}" type="presParOf" srcId="{86B484FA-F428-4D68-BA20-FEBED48FFBD2}" destId="{5FD90395-3354-4DC8-8E6B-B583F5CFCFC4}" srcOrd="11" destOrd="0" presId="urn:microsoft.com/office/officeart/2005/8/layout/cycle2"/>
    <dgm:cxn modelId="{40827535-1133-4844-8F84-7E58AA7177C2}" type="presParOf" srcId="{5FD90395-3354-4DC8-8E6B-B583F5CFCFC4}" destId="{A4D62B19-8EE8-4F8A-94E6-631F8B5FCC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FAC7E9-4028-4257-8B30-848A129F199F}" type="doc">
      <dgm:prSet loTypeId="urn:microsoft.com/office/officeart/2005/8/layout/radial6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527EDC-7175-444A-A271-6F1ADBBFE5A4}">
      <dgm:prSet phldrT="[Text]"/>
      <dgm:spPr/>
      <dgm:t>
        <a:bodyPr/>
        <a:lstStyle/>
        <a:p>
          <a:r>
            <a:rPr lang="en-US" dirty="0"/>
            <a:t>BIG DATA ANALTICS</a:t>
          </a:r>
        </a:p>
      </dgm:t>
    </dgm:pt>
    <dgm:pt modelId="{1AADB04B-3E5B-4F00-A420-AF1D37A5268A}" type="parTrans" cxnId="{715561D5-925F-4053-BB8A-FA4FC321E231}">
      <dgm:prSet/>
      <dgm:spPr/>
      <dgm:t>
        <a:bodyPr/>
        <a:lstStyle/>
        <a:p>
          <a:endParaRPr lang="en-US"/>
        </a:p>
      </dgm:t>
    </dgm:pt>
    <dgm:pt modelId="{82B1B87C-2289-4343-987C-9708F372ABB7}" type="sibTrans" cxnId="{715561D5-925F-4053-BB8A-FA4FC321E231}">
      <dgm:prSet/>
      <dgm:spPr/>
      <dgm:t>
        <a:bodyPr/>
        <a:lstStyle/>
        <a:p>
          <a:endParaRPr lang="en-US"/>
        </a:p>
      </dgm:t>
    </dgm:pt>
    <dgm:pt modelId="{C4BCE927-E1B0-4007-A167-E43D569433AB}">
      <dgm:prSet phldrT="[Text]"/>
      <dgm:spPr/>
      <dgm:t>
        <a:bodyPr/>
        <a:lstStyle/>
        <a:p>
          <a:r>
            <a:rPr lang="en-US" dirty="0"/>
            <a:t>Cost reduction</a:t>
          </a:r>
        </a:p>
      </dgm:t>
    </dgm:pt>
    <dgm:pt modelId="{623EB423-9534-42AD-ACB0-97E1AFDB9A8E}" type="parTrans" cxnId="{067B7342-65E5-47C6-B788-A07E9F91CDC2}">
      <dgm:prSet/>
      <dgm:spPr/>
      <dgm:t>
        <a:bodyPr/>
        <a:lstStyle/>
        <a:p>
          <a:endParaRPr lang="en-US"/>
        </a:p>
      </dgm:t>
    </dgm:pt>
    <dgm:pt modelId="{FBA9CC80-7CC8-4AD8-84EC-49AAD704E7EE}" type="sibTrans" cxnId="{067B7342-65E5-47C6-B788-A07E9F91CDC2}">
      <dgm:prSet/>
      <dgm:spPr/>
      <dgm:t>
        <a:bodyPr/>
        <a:lstStyle/>
        <a:p>
          <a:endParaRPr lang="en-US"/>
        </a:p>
      </dgm:t>
    </dgm:pt>
    <dgm:pt modelId="{493CF316-4A64-4E90-809C-1DE423AF90FB}">
      <dgm:prSet phldrT="[Text]"/>
      <dgm:spPr/>
      <dgm:t>
        <a:bodyPr/>
        <a:lstStyle/>
        <a:p>
          <a:r>
            <a:rPr lang="en-US" dirty="0"/>
            <a:t>New products &amp; services</a:t>
          </a:r>
        </a:p>
      </dgm:t>
    </dgm:pt>
    <dgm:pt modelId="{E91CF209-2DB1-431C-A1FE-3937ACC82F8E}" type="parTrans" cxnId="{38C7E4B4-D90C-4AEF-A801-8D20CA8BE598}">
      <dgm:prSet/>
      <dgm:spPr/>
      <dgm:t>
        <a:bodyPr/>
        <a:lstStyle/>
        <a:p>
          <a:endParaRPr lang="en-US"/>
        </a:p>
      </dgm:t>
    </dgm:pt>
    <dgm:pt modelId="{1A46E902-38B1-4BB8-9A51-61BEDF7FB3E5}" type="sibTrans" cxnId="{38C7E4B4-D90C-4AEF-A801-8D20CA8BE598}">
      <dgm:prSet/>
      <dgm:spPr/>
      <dgm:t>
        <a:bodyPr/>
        <a:lstStyle/>
        <a:p>
          <a:endParaRPr lang="en-US"/>
        </a:p>
      </dgm:t>
    </dgm:pt>
    <dgm:pt modelId="{B8C0A64F-5FCB-47D7-8356-D0E8455F6CE6}">
      <dgm:prSet phldrT="[Text]"/>
      <dgm:spPr/>
      <dgm:t>
        <a:bodyPr/>
        <a:lstStyle/>
        <a:p>
          <a:r>
            <a:rPr lang="en-US" dirty="0"/>
            <a:t>Faster, better decision making</a:t>
          </a:r>
        </a:p>
      </dgm:t>
    </dgm:pt>
    <dgm:pt modelId="{25B1253F-E2F7-4C78-87AB-C0F76567FA4F}" type="parTrans" cxnId="{48736AAB-4F02-4A60-9362-BE06F83F96F7}">
      <dgm:prSet/>
      <dgm:spPr/>
      <dgm:t>
        <a:bodyPr/>
        <a:lstStyle/>
        <a:p>
          <a:endParaRPr lang="en-US"/>
        </a:p>
      </dgm:t>
    </dgm:pt>
    <dgm:pt modelId="{7F72AF89-4A35-4B01-98D2-9996D2765F57}" type="sibTrans" cxnId="{48736AAB-4F02-4A60-9362-BE06F83F96F7}">
      <dgm:prSet/>
      <dgm:spPr/>
      <dgm:t>
        <a:bodyPr/>
        <a:lstStyle/>
        <a:p>
          <a:endParaRPr lang="en-US"/>
        </a:p>
      </dgm:t>
    </dgm:pt>
    <dgm:pt modelId="{5316DFE3-EF45-4CBF-A789-B02DF4EF2F8D}">
      <dgm:prSet phldrT="[Text]"/>
      <dgm:spPr/>
      <dgm:t>
        <a:bodyPr/>
        <a:lstStyle/>
        <a:p>
          <a:endParaRPr lang="en-US" dirty="0"/>
        </a:p>
      </dgm:t>
    </dgm:pt>
    <dgm:pt modelId="{98996106-6B96-4A4A-841D-D0860ED90434}" type="parTrans" cxnId="{9823E10B-4B25-4A42-BE59-B1555AB496BB}">
      <dgm:prSet/>
      <dgm:spPr/>
      <dgm:t>
        <a:bodyPr/>
        <a:lstStyle/>
        <a:p>
          <a:endParaRPr lang="en-US"/>
        </a:p>
      </dgm:t>
    </dgm:pt>
    <dgm:pt modelId="{636CB8CE-95D1-49F4-8294-0AFC6CFA0B95}" type="sibTrans" cxnId="{9823E10B-4B25-4A42-BE59-B1555AB496BB}">
      <dgm:prSet/>
      <dgm:spPr/>
      <dgm:t>
        <a:bodyPr/>
        <a:lstStyle/>
        <a:p>
          <a:endParaRPr lang="en-US"/>
        </a:p>
      </dgm:t>
    </dgm:pt>
    <dgm:pt modelId="{9E8EA260-C478-4A0F-BF2C-D7B3B443E22C}" type="pres">
      <dgm:prSet presAssocID="{7AFAC7E9-4028-4257-8B30-848A129F199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649EB75-83E3-4F06-A193-5DBCB858CA0A}" type="pres">
      <dgm:prSet presAssocID="{CF527EDC-7175-444A-A271-6F1ADBBFE5A4}" presName="centerShape" presStyleLbl="node0" presStyleIdx="0" presStyleCnt="1"/>
      <dgm:spPr/>
    </dgm:pt>
    <dgm:pt modelId="{37C1FEC1-4D21-4DFF-922F-EF44704EC37B}" type="pres">
      <dgm:prSet presAssocID="{C4BCE927-E1B0-4007-A167-E43D569433AB}" presName="node" presStyleLbl="node1" presStyleIdx="0" presStyleCnt="3">
        <dgm:presLayoutVars>
          <dgm:bulletEnabled val="1"/>
        </dgm:presLayoutVars>
      </dgm:prSet>
      <dgm:spPr/>
    </dgm:pt>
    <dgm:pt modelId="{4E395749-1F83-49BB-BC89-3E3096B6B186}" type="pres">
      <dgm:prSet presAssocID="{C4BCE927-E1B0-4007-A167-E43D569433AB}" presName="dummy" presStyleCnt="0"/>
      <dgm:spPr/>
    </dgm:pt>
    <dgm:pt modelId="{09062490-FDA7-41AF-B510-6D94EE35BDB4}" type="pres">
      <dgm:prSet presAssocID="{FBA9CC80-7CC8-4AD8-84EC-49AAD704E7EE}" presName="sibTrans" presStyleLbl="sibTrans2D1" presStyleIdx="0" presStyleCnt="3"/>
      <dgm:spPr/>
    </dgm:pt>
    <dgm:pt modelId="{1274CA26-1C24-4141-B0A5-68CF375AD705}" type="pres">
      <dgm:prSet presAssocID="{493CF316-4A64-4E90-809C-1DE423AF90FB}" presName="node" presStyleLbl="node1" presStyleIdx="1" presStyleCnt="3">
        <dgm:presLayoutVars>
          <dgm:bulletEnabled val="1"/>
        </dgm:presLayoutVars>
      </dgm:prSet>
      <dgm:spPr/>
    </dgm:pt>
    <dgm:pt modelId="{251493C0-8B86-4414-8E32-D85ED3666E67}" type="pres">
      <dgm:prSet presAssocID="{493CF316-4A64-4E90-809C-1DE423AF90FB}" presName="dummy" presStyleCnt="0"/>
      <dgm:spPr/>
    </dgm:pt>
    <dgm:pt modelId="{1A7DAFBE-12D5-4B9A-977B-4BE9FDED3A49}" type="pres">
      <dgm:prSet presAssocID="{1A46E902-38B1-4BB8-9A51-61BEDF7FB3E5}" presName="sibTrans" presStyleLbl="sibTrans2D1" presStyleIdx="1" presStyleCnt="3"/>
      <dgm:spPr/>
    </dgm:pt>
    <dgm:pt modelId="{1673F398-3A82-478C-B184-5A5D2D55D7AC}" type="pres">
      <dgm:prSet presAssocID="{B8C0A64F-5FCB-47D7-8356-D0E8455F6CE6}" presName="node" presStyleLbl="node1" presStyleIdx="2" presStyleCnt="3">
        <dgm:presLayoutVars>
          <dgm:bulletEnabled val="1"/>
        </dgm:presLayoutVars>
      </dgm:prSet>
      <dgm:spPr/>
    </dgm:pt>
    <dgm:pt modelId="{E4D98692-FB2E-4AD5-96A4-AEC6A5C71A77}" type="pres">
      <dgm:prSet presAssocID="{B8C0A64F-5FCB-47D7-8356-D0E8455F6CE6}" presName="dummy" presStyleCnt="0"/>
      <dgm:spPr/>
    </dgm:pt>
    <dgm:pt modelId="{7D0C0E11-12A7-42F5-B9A4-895A26A165F6}" type="pres">
      <dgm:prSet presAssocID="{7F72AF89-4A35-4B01-98D2-9996D2765F57}" presName="sibTrans" presStyleLbl="sibTrans2D1" presStyleIdx="2" presStyleCnt="3"/>
      <dgm:spPr/>
    </dgm:pt>
  </dgm:ptLst>
  <dgm:cxnLst>
    <dgm:cxn modelId="{9823E10B-4B25-4A42-BE59-B1555AB496BB}" srcId="{7AFAC7E9-4028-4257-8B30-848A129F199F}" destId="{5316DFE3-EF45-4CBF-A789-B02DF4EF2F8D}" srcOrd="1" destOrd="0" parTransId="{98996106-6B96-4A4A-841D-D0860ED90434}" sibTransId="{636CB8CE-95D1-49F4-8294-0AFC6CFA0B95}"/>
    <dgm:cxn modelId="{2DD4571A-3187-480E-BCE4-F06A115B6918}" type="presOf" srcId="{1A46E902-38B1-4BB8-9A51-61BEDF7FB3E5}" destId="{1A7DAFBE-12D5-4B9A-977B-4BE9FDED3A49}" srcOrd="0" destOrd="0" presId="urn:microsoft.com/office/officeart/2005/8/layout/radial6"/>
    <dgm:cxn modelId="{3D20015D-5B26-4EF7-B707-240782E653A9}" type="presOf" srcId="{FBA9CC80-7CC8-4AD8-84EC-49AAD704E7EE}" destId="{09062490-FDA7-41AF-B510-6D94EE35BDB4}" srcOrd="0" destOrd="0" presId="urn:microsoft.com/office/officeart/2005/8/layout/radial6"/>
    <dgm:cxn modelId="{067B7342-65E5-47C6-B788-A07E9F91CDC2}" srcId="{CF527EDC-7175-444A-A271-6F1ADBBFE5A4}" destId="{C4BCE927-E1B0-4007-A167-E43D569433AB}" srcOrd="0" destOrd="0" parTransId="{623EB423-9534-42AD-ACB0-97E1AFDB9A8E}" sibTransId="{FBA9CC80-7CC8-4AD8-84EC-49AAD704E7EE}"/>
    <dgm:cxn modelId="{B143C46C-2596-4324-B879-648268B3EAAD}" type="presOf" srcId="{B8C0A64F-5FCB-47D7-8356-D0E8455F6CE6}" destId="{1673F398-3A82-478C-B184-5A5D2D55D7AC}" srcOrd="0" destOrd="0" presId="urn:microsoft.com/office/officeart/2005/8/layout/radial6"/>
    <dgm:cxn modelId="{33DDD976-BC72-4B94-9454-F991E978CCAB}" type="presOf" srcId="{7AFAC7E9-4028-4257-8B30-848A129F199F}" destId="{9E8EA260-C478-4A0F-BF2C-D7B3B443E22C}" srcOrd="0" destOrd="0" presId="urn:microsoft.com/office/officeart/2005/8/layout/radial6"/>
    <dgm:cxn modelId="{C206E37E-10DA-4299-A573-A85058F7E94A}" type="presOf" srcId="{CF527EDC-7175-444A-A271-6F1ADBBFE5A4}" destId="{7649EB75-83E3-4F06-A193-5DBCB858CA0A}" srcOrd="0" destOrd="0" presId="urn:microsoft.com/office/officeart/2005/8/layout/radial6"/>
    <dgm:cxn modelId="{2F2E77A1-CD49-4EF1-ACAB-C7C44C22747D}" type="presOf" srcId="{7F72AF89-4A35-4B01-98D2-9996D2765F57}" destId="{7D0C0E11-12A7-42F5-B9A4-895A26A165F6}" srcOrd="0" destOrd="0" presId="urn:microsoft.com/office/officeart/2005/8/layout/radial6"/>
    <dgm:cxn modelId="{50E95FA8-7925-4BD4-B8C9-2728092C5230}" type="presOf" srcId="{493CF316-4A64-4E90-809C-1DE423AF90FB}" destId="{1274CA26-1C24-4141-B0A5-68CF375AD705}" srcOrd="0" destOrd="0" presId="urn:microsoft.com/office/officeart/2005/8/layout/radial6"/>
    <dgm:cxn modelId="{48736AAB-4F02-4A60-9362-BE06F83F96F7}" srcId="{CF527EDC-7175-444A-A271-6F1ADBBFE5A4}" destId="{B8C0A64F-5FCB-47D7-8356-D0E8455F6CE6}" srcOrd="2" destOrd="0" parTransId="{25B1253F-E2F7-4C78-87AB-C0F76567FA4F}" sibTransId="{7F72AF89-4A35-4B01-98D2-9996D2765F57}"/>
    <dgm:cxn modelId="{38C7E4B4-D90C-4AEF-A801-8D20CA8BE598}" srcId="{CF527EDC-7175-444A-A271-6F1ADBBFE5A4}" destId="{493CF316-4A64-4E90-809C-1DE423AF90FB}" srcOrd="1" destOrd="0" parTransId="{E91CF209-2DB1-431C-A1FE-3937ACC82F8E}" sibTransId="{1A46E902-38B1-4BB8-9A51-61BEDF7FB3E5}"/>
    <dgm:cxn modelId="{715561D5-925F-4053-BB8A-FA4FC321E231}" srcId="{7AFAC7E9-4028-4257-8B30-848A129F199F}" destId="{CF527EDC-7175-444A-A271-6F1ADBBFE5A4}" srcOrd="0" destOrd="0" parTransId="{1AADB04B-3E5B-4F00-A420-AF1D37A5268A}" sibTransId="{82B1B87C-2289-4343-987C-9708F372ABB7}"/>
    <dgm:cxn modelId="{6888FFD8-043E-48FD-B019-7BFF7A99A134}" type="presOf" srcId="{C4BCE927-E1B0-4007-A167-E43D569433AB}" destId="{37C1FEC1-4D21-4DFF-922F-EF44704EC37B}" srcOrd="0" destOrd="0" presId="urn:microsoft.com/office/officeart/2005/8/layout/radial6"/>
    <dgm:cxn modelId="{2C9C9961-6D65-4419-AC49-6110E4CE7250}" type="presParOf" srcId="{9E8EA260-C478-4A0F-BF2C-D7B3B443E22C}" destId="{7649EB75-83E3-4F06-A193-5DBCB858CA0A}" srcOrd="0" destOrd="0" presId="urn:microsoft.com/office/officeart/2005/8/layout/radial6"/>
    <dgm:cxn modelId="{577A2274-63A7-46B6-8183-1ABF15A24F73}" type="presParOf" srcId="{9E8EA260-C478-4A0F-BF2C-D7B3B443E22C}" destId="{37C1FEC1-4D21-4DFF-922F-EF44704EC37B}" srcOrd="1" destOrd="0" presId="urn:microsoft.com/office/officeart/2005/8/layout/radial6"/>
    <dgm:cxn modelId="{17FF125A-8690-4F38-B42E-73F4B0D193F9}" type="presParOf" srcId="{9E8EA260-C478-4A0F-BF2C-D7B3B443E22C}" destId="{4E395749-1F83-49BB-BC89-3E3096B6B186}" srcOrd="2" destOrd="0" presId="urn:microsoft.com/office/officeart/2005/8/layout/radial6"/>
    <dgm:cxn modelId="{31A1FADC-5192-4FE5-8AF0-4774FB0C52E0}" type="presParOf" srcId="{9E8EA260-C478-4A0F-BF2C-D7B3B443E22C}" destId="{09062490-FDA7-41AF-B510-6D94EE35BDB4}" srcOrd="3" destOrd="0" presId="urn:microsoft.com/office/officeart/2005/8/layout/radial6"/>
    <dgm:cxn modelId="{48994A27-57BC-40DA-B053-AADB83DDB13E}" type="presParOf" srcId="{9E8EA260-C478-4A0F-BF2C-D7B3B443E22C}" destId="{1274CA26-1C24-4141-B0A5-68CF375AD705}" srcOrd="4" destOrd="0" presId="urn:microsoft.com/office/officeart/2005/8/layout/radial6"/>
    <dgm:cxn modelId="{F8C0ACF8-42B5-41F2-BB7D-821DCBA31E69}" type="presParOf" srcId="{9E8EA260-C478-4A0F-BF2C-D7B3B443E22C}" destId="{251493C0-8B86-4414-8E32-D85ED3666E67}" srcOrd="5" destOrd="0" presId="urn:microsoft.com/office/officeart/2005/8/layout/radial6"/>
    <dgm:cxn modelId="{F3F49EEE-F315-45FF-99FC-B45643A561CB}" type="presParOf" srcId="{9E8EA260-C478-4A0F-BF2C-D7B3B443E22C}" destId="{1A7DAFBE-12D5-4B9A-977B-4BE9FDED3A49}" srcOrd="6" destOrd="0" presId="urn:microsoft.com/office/officeart/2005/8/layout/radial6"/>
    <dgm:cxn modelId="{43262004-4ED9-44AA-8F50-80FD86F5219F}" type="presParOf" srcId="{9E8EA260-C478-4A0F-BF2C-D7B3B443E22C}" destId="{1673F398-3A82-478C-B184-5A5D2D55D7AC}" srcOrd="7" destOrd="0" presId="urn:microsoft.com/office/officeart/2005/8/layout/radial6"/>
    <dgm:cxn modelId="{0B313B74-0345-490C-BEDA-C126358943E4}" type="presParOf" srcId="{9E8EA260-C478-4A0F-BF2C-D7B3B443E22C}" destId="{E4D98692-FB2E-4AD5-96A4-AEC6A5C71A77}" srcOrd="8" destOrd="0" presId="urn:microsoft.com/office/officeart/2005/8/layout/radial6"/>
    <dgm:cxn modelId="{2837D2F3-C604-41DD-86EB-2F1326FECB4D}" type="presParOf" srcId="{9E8EA260-C478-4A0F-BF2C-D7B3B443E22C}" destId="{7D0C0E11-12A7-42F5-B9A4-895A26A165F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D98398-1E28-4018-9388-CC8D21B31E17}" type="doc">
      <dgm:prSet loTypeId="urn:microsoft.com/office/officeart/2005/8/layout/hList6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F661856-8BEE-46F9-AF36-DCE96F3CF3FC}">
      <dgm:prSet phldrT="[Text]" custT="1"/>
      <dgm:spPr/>
      <dgm:t>
        <a:bodyPr/>
        <a:lstStyle/>
        <a:p>
          <a:r>
            <a:rPr lang="en-US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FACEBOOK</a:t>
          </a:r>
        </a:p>
        <a:p>
          <a:r>
            <a: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Social analytics</a:t>
          </a:r>
        </a:p>
      </dgm:t>
    </dgm:pt>
    <dgm:pt modelId="{AEA050A2-F465-44BD-BAAD-499D50DD6707}" type="parTrans" cxnId="{CF486B19-C575-4C73-8546-D33B03EE963D}">
      <dgm:prSet/>
      <dgm:spPr/>
      <dgm:t>
        <a:bodyPr/>
        <a:lstStyle/>
        <a:p>
          <a:endParaRPr lang="en-US"/>
        </a:p>
      </dgm:t>
    </dgm:pt>
    <dgm:pt modelId="{1CB02C2A-3786-4F5B-A6A3-817C1E971FBD}" type="sibTrans" cxnId="{CF486B19-C575-4C73-8546-D33B03EE963D}">
      <dgm:prSet/>
      <dgm:spPr/>
      <dgm:t>
        <a:bodyPr/>
        <a:lstStyle/>
        <a:p>
          <a:endParaRPr lang="en-US"/>
        </a:p>
      </dgm:t>
    </dgm:pt>
    <dgm:pt modelId="{DF00DE15-647A-43C5-A6FB-01340BCF2FE9}">
      <dgm:prSet phldrT="[Text]" custT="1"/>
      <dgm:spPr/>
      <dgm:t>
        <a:bodyPr/>
        <a:lstStyle/>
        <a:p>
          <a:r>
            <a:rPr lang="en-US" sz="3600" b="1" dirty="0">
              <a:latin typeface="Times New Roman" pitchFamily="18" charset="0"/>
              <a:cs typeface="Times New Roman" pitchFamily="18" charset="0"/>
            </a:rPr>
            <a:t>AMAZON</a:t>
          </a:r>
        </a:p>
        <a:p>
          <a:r>
            <a:rPr lang="en-US" sz="2400" b="1" dirty="0">
              <a:latin typeface="Times New Roman" pitchFamily="18" charset="0"/>
              <a:cs typeface="Times New Roman" pitchFamily="18" charset="0"/>
            </a:rPr>
            <a:t>Improving e-commerce experience</a:t>
          </a:r>
        </a:p>
      </dgm:t>
    </dgm:pt>
    <dgm:pt modelId="{53119E35-254F-44AC-98F5-0EBC8BEE000D}" type="parTrans" cxnId="{A05F29A3-4533-4853-BDF5-CEC830CC05D4}">
      <dgm:prSet/>
      <dgm:spPr/>
      <dgm:t>
        <a:bodyPr/>
        <a:lstStyle/>
        <a:p>
          <a:endParaRPr lang="en-US"/>
        </a:p>
      </dgm:t>
    </dgm:pt>
    <dgm:pt modelId="{40189EAC-5E5D-4378-9DC5-EA7B7BBB0AE0}" type="sibTrans" cxnId="{A05F29A3-4533-4853-BDF5-CEC830CC05D4}">
      <dgm:prSet/>
      <dgm:spPr/>
      <dgm:t>
        <a:bodyPr/>
        <a:lstStyle/>
        <a:p>
          <a:endParaRPr lang="en-US"/>
        </a:p>
      </dgm:t>
    </dgm:pt>
    <dgm:pt modelId="{1E55C253-3DD3-4420-B5F0-F67D3A71D5D2}">
      <dgm:prSet phldrT="[Text]"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BANK OF AMERICA</a:t>
          </a:r>
        </a:p>
        <a:p>
          <a:r>
            <a: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Increasing customer experience</a:t>
          </a:r>
        </a:p>
      </dgm:t>
    </dgm:pt>
    <dgm:pt modelId="{7F59CB35-376B-4E0D-8AE7-379CFC61977D}" type="parTrans" cxnId="{722A5F27-EDC3-47C1-9D4D-8F05E4D7ABC4}">
      <dgm:prSet/>
      <dgm:spPr/>
      <dgm:t>
        <a:bodyPr/>
        <a:lstStyle/>
        <a:p>
          <a:endParaRPr lang="en-US"/>
        </a:p>
      </dgm:t>
    </dgm:pt>
    <dgm:pt modelId="{D30ECF77-8914-4DD6-BE4B-94EEA3294305}" type="sibTrans" cxnId="{722A5F27-EDC3-47C1-9D4D-8F05E4D7ABC4}">
      <dgm:prSet/>
      <dgm:spPr/>
      <dgm:t>
        <a:bodyPr/>
        <a:lstStyle/>
        <a:p>
          <a:endParaRPr lang="en-US"/>
        </a:p>
      </dgm:t>
    </dgm:pt>
    <dgm:pt modelId="{559CF31E-3571-4BEE-A671-01B80CB47ECE}" type="pres">
      <dgm:prSet presAssocID="{2CD98398-1E28-4018-9388-CC8D21B31E17}" presName="Name0" presStyleCnt="0">
        <dgm:presLayoutVars>
          <dgm:dir/>
          <dgm:resizeHandles val="exact"/>
        </dgm:presLayoutVars>
      </dgm:prSet>
      <dgm:spPr/>
    </dgm:pt>
    <dgm:pt modelId="{9AE35BA4-25BF-4DE5-A699-F6010ACF8FF8}" type="pres">
      <dgm:prSet presAssocID="{EF661856-8BEE-46F9-AF36-DCE96F3CF3FC}" presName="node" presStyleLbl="node1" presStyleIdx="0" presStyleCnt="3">
        <dgm:presLayoutVars>
          <dgm:bulletEnabled val="1"/>
        </dgm:presLayoutVars>
      </dgm:prSet>
      <dgm:spPr/>
    </dgm:pt>
    <dgm:pt modelId="{4EB7B2D3-0505-4442-AFD1-DF2DD92FBF60}" type="pres">
      <dgm:prSet presAssocID="{1CB02C2A-3786-4F5B-A6A3-817C1E971FBD}" presName="sibTrans" presStyleCnt="0"/>
      <dgm:spPr/>
    </dgm:pt>
    <dgm:pt modelId="{8CA1E055-084A-476A-BCB9-CD8D9737E2D1}" type="pres">
      <dgm:prSet presAssocID="{DF00DE15-647A-43C5-A6FB-01340BCF2FE9}" presName="node" presStyleLbl="node1" presStyleIdx="1" presStyleCnt="3">
        <dgm:presLayoutVars>
          <dgm:bulletEnabled val="1"/>
        </dgm:presLayoutVars>
      </dgm:prSet>
      <dgm:spPr/>
    </dgm:pt>
    <dgm:pt modelId="{7AD0439C-FE25-442E-B9DC-CF4D134D1CDC}" type="pres">
      <dgm:prSet presAssocID="{40189EAC-5E5D-4378-9DC5-EA7B7BBB0AE0}" presName="sibTrans" presStyleCnt="0"/>
      <dgm:spPr/>
    </dgm:pt>
    <dgm:pt modelId="{14D68E16-617A-46B8-AD5C-5244F7D2FB0A}" type="pres">
      <dgm:prSet presAssocID="{1E55C253-3DD3-4420-B5F0-F67D3A71D5D2}" presName="node" presStyleLbl="node1" presStyleIdx="2" presStyleCnt="3">
        <dgm:presLayoutVars>
          <dgm:bulletEnabled val="1"/>
        </dgm:presLayoutVars>
      </dgm:prSet>
      <dgm:spPr/>
    </dgm:pt>
  </dgm:ptLst>
  <dgm:cxnLst>
    <dgm:cxn modelId="{3AADBD09-BCAF-499F-A2B0-1A0D3EE220CD}" type="presOf" srcId="{DF00DE15-647A-43C5-A6FB-01340BCF2FE9}" destId="{8CA1E055-084A-476A-BCB9-CD8D9737E2D1}" srcOrd="0" destOrd="0" presId="urn:microsoft.com/office/officeart/2005/8/layout/hList6"/>
    <dgm:cxn modelId="{CF486B19-C575-4C73-8546-D33B03EE963D}" srcId="{2CD98398-1E28-4018-9388-CC8D21B31E17}" destId="{EF661856-8BEE-46F9-AF36-DCE96F3CF3FC}" srcOrd="0" destOrd="0" parTransId="{AEA050A2-F465-44BD-BAAD-499D50DD6707}" sibTransId="{1CB02C2A-3786-4F5B-A6A3-817C1E971FBD}"/>
    <dgm:cxn modelId="{B1E3E819-D42F-4DE3-B7FA-854274BBA196}" type="presOf" srcId="{2CD98398-1E28-4018-9388-CC8D21B31E17}" destId="{559CF31E-3571-4BEE-A671-01B80CB47ECE}" srcOrd="0" destOrd="0" presId="urn:microsoft.com/office/officeart/2005/8/layout/hList6"/>
    <dgm:cxn modelId="{722A5F27-EDC3-47C1-9D4D-8F05E4D7ABC4}" srcId="{2CD98398-1E28-4018-9388-CC8D21B31E17}" destId="{1E55C253-3DD3-4420-B5F0-F67D3A71D5D2}" srcOrd="2" destOrd="0" parTransId="{7F59CB35-376B-4E0D-8AE7-379CFC61977D}" sibTransId="{D30ECF77-8914-4DD6-BE4B-94EEA3294305}"/>
    <dgm:cxn modelId="{EA989174-3B8E-464D-890E-6C41D7469B7C}" type="presOf" srcId="{EF661856-8BEE-46F9-AF36-DCE96F3CF3FC}" destId="{9AE35BA4-25BF-4DE5-A699-F6010ACF8FF8}" srcOrd="0" destOrd="0" presId="urn:microsoft.com/office/officeart/2005/8/layout/hList6"/>
    <dgm:cxn modelId="{61D13F89-D59B-4B3A-B0B2-05D5FDC4D317}" type="presOf" srcId="{1E55C253-3DD3-4420-B5F0-F67D3A71D5D2}" destId="{14D68E16-617A-46B8-AD5C-5244F7D2FB0A}" srcOrd="0" destOrd="0" presId="urn:microsoft.com/office/officeart/2005/8/layout/hList6"/>
    <dgm:cxn modelId="{A05F29A3-4533-4853-BDF5-CEC830CC05D4}" srcId="{2CD98398-1E28-4018-9388-CC8D21B31E17}" destId="{DF00DE15-647A-43C5-A6FB-01340BCF2FE9}" srcOrd="1" destOrd="0" parTransId="{53119E35-254F-44AC-98F5-0EBC8BEE000D}" sibTransId="{40189EAC-5E5D-4378-9DC5-EA7B7BBB0AE0}"/>
    <dgm:cxn modelId="{9923AE7F-4C0B-496F-A920-FF4F715F7041}" type="presParOf" srcId="{559CF31E-3571-4BEE-A671-01B80CB47ECE}" destId="{9AE35BA4-25BF-4DE5-A699-F6010ACF8FF8}" srcOrd="0" destOrd="0" presId="urn:microsoft.com/office/officeart/2005/8/layout/hList6"/>
    <dgm:cxn modelId="{3AADFD64-4FEE-4E86-A718-BD44A7C1D1F0}" type="presParOf" srcId="{559CF31E-3571-4BEE-A671-01B80CB47ECE}" destId="{4EB7B2D3-0505-4442-AFD1-DF2DD92FBF60}" srcOrd="1" destOrd="0" presId="urn:microsoft.com/office/officeart/2005/8/layout/hList6"/>
    <dgm:cxn modelId="{41CFA700-D496-4C5A-A22C-20D6B7B48864}" type="presParOf" srcId="{559CF31E-3571-4BEE-A671-01B80CB47ECE}" destId="{8CA1E055-084A-476A-BCB9-CD8D9737E2D1}" srcOrd="2" destOrd="0" presId="urn:microsoft.com/office/officeart/2005/8/layout/hList6"/>
    <dgm:cxn modelId="{34808CD7-7C66-466D-A9A9-B087458DA307}" type="presParOf" srcId="{559CF31E-3571-4BEE-A671-01B80CB47ECE}" destId="{7AD0439C-FE25-442E-B9DC-CF4D134D1CDC}" srcOrd="3" destOrd="0" presId="urn:microsoft.com/office/officeart/2005/8/layout/hList6"/>
    <dgm:cxn modelId="{3E258E08-54A3-447E-8691-B08ED7D692AD}" type="presParOf" srcId="{559CF31E-3571-4BEE-A671-01B80CB47ECE}" destId="{14D68E16-617A-46B8-AD5C-5244F7D2FB0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6453A-091D-4315-8519-6A6D76DC4475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50831-90CB-42F2-B5A4-FFD71EB2237B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Understanding customers behavior</a:t>
          </a:r>
        </a:p>
      </dsp:txBody>
      <dsp:txXfrm>
        <a:off x="2367950" y="516132"/>
        <a:ext cx="1592793" cy="1592793"/>
      </dsp:txXfrm>
    </dsp:sp>
    <dsp:sp modelId="{1360A39A-517D-416E-A9D7-25AEF04D0B25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Understand product usage</a:t>
          </a:r>
        </a:p>
      </dsp:txBody>
      <dsp:txXfrm>
        <a:off x="4268855" y="516132"/>
        <a:ext cx="1592793" cy="1592793"/>
      </dsp:txXfrm>
    </dsp:sp>
    <dsp:sp modelId="{307BC7F9-0EAC-429E-86C4-26E7908D5DF9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Increase operational efficiency</a:t>
          </a:r>
        </a:p>
      </dsp:txBody>
      <dsp:txXfrm>
        <a:off x="2367950" y="2417036"/>
        <a:ext cx="1592793" cy="1592793"/>
      </dsp:txXfrm>
    </dsp:sp>
    <dsp:sp modelId="{242DB38C-42F5-400D-860C-8DEB3C3E4132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Business model innovation</a:t>
          </a:r>
        </a:p>
      </dsp:txBody>
      <dsp:txXfrm>
        <a:off x="4268855" y="2417036"/>
        <a:ext cx="1592793" cy="1592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27160-A8A1-4A33-8CED-9CDF78128DB2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itchFamily="18" charset="0"/>
              <a:cs typeface="Times New Roman" pitchFamily="18" charset="0"/>
            </a:rPr>
            <a:t>BUSINESS NEED </a:t>
          </a:r>
        </a:p>
      </dsp:txBody>
      <dsp:txXfrm rot="-5400000">
        <a:off x="1" y="520688"/>
        <a:ext cx="1039018" cy="445294"/>
      </dsp:txXfrm>
    </dsp:sp>
    <dsp:sp modelId="{E8FE03E5-8CD8-4EB4-9991-2F9D5CE5F837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itchFamily="18" charset="0"/>
              <a:cs typeface="Times New Roman" pitchFamily="18" charset="0"/>
            </a:rPr>
            <a:t>The business environment today is more complex than ever before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itchFamily="18" charset="0"/>
              <a:cs typeface="Times New Roman" pitchFamily="18" charset="0"/>
            </a:rPr>
            <a:t>Businesses are expected to be diligently responsive to the increasing demands of customers, various stack holders and even regulators. </a:t>
          </a:r>
        </a:p>
      </dsp:txBody>
      <dsp:txXfrm rot="-5400000">
        <a:off x="1039018" y="48278"/>
        <a:ext cx="5009883" cy="870607"/>
      </dsp:txXfrm>
    </dsp:sp>
    <dsp:sp modelId="{FAF2E375-2354-445D-9954-0A2E25B5AC08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itchFamily="18" charset="0"/>
              <a:cs typeface="Times New Roman" pitchFamily="18" charset="0"/>
            </a:rPr>
            <a:t>SOLUTION</a:t>
          </a:r>
        </a:p>
      </dsp:txBody>
      <dsp:txXfrm rot="-5400000">
        <a:off x="1" y="1809352"/>
        <a:ext cx="1039018" cy="445294"/>
      </dsp:txXfrm>
    </dsp:sp>
    <dsp:sp modelId="{F7B1A9D8-2A7B-4C01-8F6A-302EEE3E4117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itchFamily="18" charset="0"/>
              <a:cs typeface="Times New Roman" pitchFamily="18" charset="0"/>
            </a:rPr>
            <a:t>Organizations have been turning to the use of analytics.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itchFamily="18" charset="0"/>
              <a:cs typeface="Times New Roman" pitchFamily="18" charset="0"/>
            </a:rPr>
            <a:t>More than 83% of global CIOs surveyed by IBM in 2010 singles out business intelligence and analytics as one of their visionary plans for enhancing competitiveness </a:t>
          </a:r>
        </a:p>
      </dsp:txBody>
      <dsp:txXfrm rot="-5400000">
        <a:off x="1039018" y="1336942"/>
        <a:ext cx="5009883" cy="870607"/>
      </dsp:txXfrm>
    </dsp:sp>
    <dsp:sp modelId="{30A0C943-5E2E-4DC4-BD1F-0FF0A67F2352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itchFamily="18" charset="0"/>
              <a:cs typeface="Times New Roman" pitchFamily="18" charset="0"/>
            </a:rPr>
            <a:t>GOAL</a:t>
          </a:r>
        </a:p>
      </dsp:txBody>
      <dsp:txXfrm rot="-5400000">
        <a:off x="1" y="3098016"/>
        <a:ext cx="1039018" cy="445294"/>
      </dsp:txXfrm>
    </dsp:sp>
    <dsp:sp modelId="{7517E11A-36A3-469F-880E-C4C35EB5A0A5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itchFamily="18" charset="0"/>
              <a:cs typeface="Times New Roman" pitchFamily="18" charset="0"/>
            </a:rPr>
            <a:t>In most cases, the primary objective of an organization that seeks to turn to analytics is: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itchFamily="18" charset="0"/>
              <a:cs typeface="Times New Roman" pitchFamily="18" charset="0"/>
            </a:rPr>
            <a:t>Revenue/ Profit growth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itchFamily="18" charset="0"/>
              <a:cs typeface="Times New Roman" pitchFamily="18" charset="0"/>
            </a:rPr>
            <a:t>Optimize expenditure</a:t>
          </a:r>
        </a:p>
      </dsp:txBody>
      <dsp:txXfrm rot="-5400000">
        <a:off x="1039018" y="2625605"/>
        <a:ext cx="5009883" cy="870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9C495-13D9-4B8A-A68D-0795492C25FE}">
      <dsp:nvSpPr>
        <dsp:cNvPr id="0" name=""/>
        <dsp:cNvSpPr/>
      </dsp:nvSpPr>
      <dsp:spPr>
        <a:xfrm>
          <a:off x="3550220" y="1185"/>
          <a:ext cx="1129158" cy="112915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Objective</a:t>
          </a:r>
        </a:p>
      </dsp:txBody>
      <dsp:txXfrm>
        <a:off x="3715581" y="166546"/>
        <a:ext cx="798436" cy="798436"/>
      </dsp:txXfrm>
    </dsp:sp>
    <dsp:sp modelId="{CEC60034-1A77-4D4E-8EA7-508CC68D15CA}">
      <dsp:nvSpPr>
        <dsp:cNvPr id="0" name=""/>
        <dsp:cNvSpPr/>
      </dsp:nvSpPr>
      <dsp:spPr>
        <a:xfrm rot="1800000">
          <a:off x="4691801" y="795262"/>
          <a:ext cx="301070" cy="3810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697851" y="848900"/>
        <a:ext cx="210749" cy="228655"/>
      </dsp:txXfrm>
    </dsp:sp>
    <dsp:sp modelId="{AF39B5B0-52A4-4906-A268-411D8D360552}">
      <dsp:nvSpPr>
        <dsp:cNvPr id="0" name=""/>
        <dsp:cNvSpPr/>
      </dsp:nvSpPr>
      <dsp:spPr>
        <a:xfrm>
          <a:off x="5020053" y="849793"/>
          <a:ext cx="1129158" cy="1129158"/>
        </a:xfrm>
        <a:prstGeom prst="ellipse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shade val="51000"/>
                <a:satMod val="130000"/>
              </a:schemeClr>
            </a:gs>
            <a:gs pos="80000">
              <a:schemeClr val="accent2">
                <a:hueOff val="936304"/>
                <a:satOff val="-1168"/>
                <a:lumOff val="275"/>
                <a:alphaOff val="0"/>
                <a:shade val="93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Understanding the data</a:t>
          </a:r>
        </a:p>
      </dsp:txBody>
      <dsp:txXfrm>
        <a:off x="5185414" y="1015154"/>
        <a:ext cx="798436" cy="798436"/>
      </dsp:txXfrm>
    </dsp:sp>
    <dsp:sp modelId="{7C3047C5-5DE0-4EB0-8306-AA6171F137B2}">
      <dsp:nvSpPr>
        <dsp:cNvPr id="0" name=""/>
        <dsp:cNvSpPr/>
      </dsp:nvSpPr>
      <dsp:spPr>
        <a:xfrm rot="5400000">
          <a:off x="5434097" y="2063915"/>
          <a:ext cx="301070" cy="3810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shade val="51000"/>
                <a:satMod val="130000"/>
              </a:schemeClr>
            </a:gs>
            <a:gs pos="80000">
              <a:schemeClr val="accent2">
                <a:hueOff val="936304"/>
                <a:satOff val="-1168"/>
                <a:lumOff val="275"/>
                <a:alphaOff val="0"/>
                <a:shade val="93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479258" y="2094973"/>
        <a:ext cx="210749" cy="228655"/>
      </dsp:txXfrm>
    </dsp:sp>
    <dsp:sp modelId="{F0079385-AD7C-4CC8-82C4-142A4EEB5BF6}">
      <dsp:nvSpPr>
        <dsp:cNvPr id="0" name=""/>
        <dsp:cNvSpPr/>
      </dsp:nvSpPr>
      <dsp:spPr>
        <a:xfrm>
          <a:off x="5020053" y="2547010"/>
          <a:ext cx="1129158" cy="1129158"/>
        </a:xfrm>
        <a:prstGeom prst="ellipse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shade val="51000"/>
                <a:satMod val="130000"/>
              </a:schemeClr>
            </a:gs>
            <a:gs pos="80000">
              <a:schemeClr val="accent2">
                <a:hueOff val="1872608"/>
                <a:satOff val="-2336"/>
                <a:lumOff val="549"/>
                <a:alphaOff val="0"/>
                <a:shade val="93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cleaning and transformation</a:t>
          </a:r>
        </a:p>
      </dsp:txBody>
      <dsp:txXfrm>
        <a:off x="5185414" y="2712371"/>
        <a:ext cx="798436" cy="798436"/>
      </dsp:txXfrm>
    </dsp:sp>
    <dsp:sp modelId="{CFE2C3A2-461E-41FA-A673-0F9B1606DD7B}">
      <dsp:nvSpPr>
        <dsp:cNvPr id="0" name=""/>
        <dsp:cNvSpPr/>
      </dsp:nvSpPr>
      <dsp:spPr>
        <a:xfrm rot="9000000">
          <a:off x="4706560" y="3341088"/>
          <a:ext cx="301070" cy="3810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shade val="51000"/>
                <a:satMod val="130000"/>
              </a:schemeClr>
            </a:gs>
            <a:gs pos="80000">
              <a:schemeClr val="accent2">
                <a:hueOff val="1872608"/>
                <a:satOff val="-2336"/>
                <a:lumOff val="549"/>
                <a:alphaOff val="0"/>
                <a:shade val="93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790831" y="3394726"/>
        <a:ext cx="210749" cy="228655"/>
      </dsp:txXfrm>
    </dsp:sp>
    <dsp:sp modelId="{E2084154-4801-4C22-BEFA-B7161A101251}">
      <dsp:nvSpPr>
        <dsp:cNvPr id="0" name=""/>
        <dsp:cNvSpPr/>
      </dsp:nvSpPr>
      <dsp:spPr>
        <a:xfrm>
          <a:off x="3550220" y="3395618"/>
          <a:ext cx="1129158" cy="1129158"/>
        </a:xfrm>
        <a:prstGeom prst="ellipse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shade val="51000"/>
                <a:satMod val="130000"/>
              </a:schemeClr>
            </a:gs>
            <a:gs pos="80000">
              <a:schemeClr val="accent2">
                <a:hueOff val="2808911"/>
                <a:satOff val="-3503"/>
                <a:lumOff val="824"/>
                <a:alphaOff val="0"/>
                <a:shade val="93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enhancement</a:t>
          </a:r>
        </a:p>
      </dsp:txBody>
      <dsp:txXfrm>
        <a:off x="3715581" y="3560979"/>
        <a:ext cx="798436" cy="798436"/>
      </dsp:txXfrm>
    </dsp:sp>
    <dsp:sp modelId="{69748CF8-FA38-4234-ACCA-7F7FF29C119C}">
      <dsp:nvSpPr>
        <dsp:cNvPr id="0" name=""/>
        <dsp:cNvSpPr/>
      </dsp:nvSpPr>
      <dsp:spPr>
        <a:xfrm rot="12600000">
          <a:off x="3236727" y="3349608"/>
          <a:ext cx="301070" cy="3810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shade val="51000"/>
                <a:satMod val="130000"/>
              </a:schemeClr>
            </a:gs>
            <a:gs pos="80000">
              <a:schemeClr val="accent2">
                <a:hueOff val="2808911"/>
                <a:satOff val="-3503"/>
                <a:lumOff val="824"/>
                <a:alphaOff val="0"/>
                <a:shade val="93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320998" y="3448406"/>
        <a:ext cx="210749" cy="228655"/>
      </dsp:txXfrm>
    </dsp:sp>
    <dsp:sp modelId="{0F79E4BD-72AD-46D9-B085-0195A57883A8}">
      <dsp:nvSpPr>
        <dsp:cNvPr id="0" name=""/>
        <dsp:cNvSpPr/>
      </dsp:nvSpPr>
      <dsp:spPr>
        <a:xfrm>
          <a:off x="2080387" y="2547010"/>
          <a:ext cx="1129158" cy="1129158"/>
        </a:xfrm>
        <a:prstGeom prst="ellipse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shade val="51000"/>
                <a:satMod val="130000"/>
              </a:schemeClr>
            </a:gs>
            <a:gs pos="80000">
              <a:schemeClr val="accent2">
                <a:hueOff val="3745215"/>
                <a:satOff val="-4671"/>
                <a:lumOff val="1098"/>
                <a:alphaOff val="0"/>
                <a:shade val="93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Analytics</a:t>
          </a:r>
        </a:p>
      </dsp:txBody>
      <dsp:txXfrm>
        <a:off x="2245748" y="2712371"/>
        <a:ext cx="798436" cy="798436"/>
      </dsp:txXfrm>
    </dsp:sp>
    <dsp:sp modelId="{E45F6F72-C4FE-4B55-9CBB-B6FE8E994E4F}">
      <dsp:nvSpPr>
        <dsp:cNvPr id="0" name=""/>
        <dsp:cNvSpPr/>
      </dsp:nvSpPr>
      <dsp:spPr>
        <a:xfrm rot="16200000">
          <a:off x="2494431" y="2080956"/>
          <a:ext cx="301070" cy="3810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shade val="51000"/>
                <a:satMod val="130000"/>
              </a:schemeClr>
            </a:gs>
            <a:gs pos="80000">
              <a:schemeClr val="accent2">
                <a:hueOff val="3745215"/>
                <a:satOff val="-4671"/>
                <a:lumOff val="1098"/>
                <a:alphaOff val="0"/>
                <a:shade val="93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539592" y="2202335"/>
        <a:ext cx="210749" cy="228655"/>
      </dsp:txXfrm>
    </dsp:sp>
    <dsp:sp modelId="{A6D1FF6C-3C05-42E9-9375-8D345F8AF47E}">
      <dsp:nvSpPr>
        <dsp:cNvPr id="0" name=""/>
        <dsp:cNvSpPr/>
      </dsp:nvSpPr>
      <dsp:spPr>
        <a:xfrm>
          <a:off x="2080387" y="849793"/>
          <a:ext cx="1129158" cy="1129158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visualization</a:t>
          </a:r>
        </a:p>
      </dsp:txBody>
      <dsp:txXfrm>
        <a:off x="2245748" y="1015154"/>
        <a:ext cx="798436" cy="798436"/>
      </dsp:txXfrm>
    </dsp:sp>
    <dsp:sp modelId="{5FD90395-3354-4DC8-8E6B-B583F5CFCFC4}">
      <dsp:nvSpPr>
        <dsp:cNvPr id="0" name=""/>
        <dsp:cNvSpPr/>
      </dsp:nvSpPr>
      <dsp:spPr>
        <a:xfrm rot="19800000">
          <a:off x="3221968" y="803783"/>
          <a:ext cx="301070" cy="3810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228018" y="902581"/>
        <a:ext cx="210749" cy="228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C0E11-12A7-42F5-B9A4-895A26A165F6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9000000"/>
            <a:gd name="adj2" fmla="val 16200000"/>
            <a:gd name="adj3" fmla="val 4642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DAFBE-12D5-4B9A-977B-4BE9FDED3A49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1800000"/>
            <a:gd name="adj2" fmla="val 9000000"/>
            <a:gd name="adj3" fmla="val 4642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62490-FDA7-41AF-B510-6D94EE35BDB4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16200000"/>
            <a:gd name="adj2" fmla="val 1800000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9EB75-83E3-4F06-A193-5DBCB858CA0A}">
      <dsp:nvSpPr>
        <dsp:cNvPr id="0" name=""/>
        <dsp:cNvSpPr/>
      </dsp:nvSpPr>
      <dsp:spPr>
        <a:xfrm>
          <a:off x="3256880" y="1563079"/>
          <a:ext cx="1715839" cy="17158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BIG DATA ANALTICS</a:t>
          </a:r>
        </a:p>
      </dsp:txBody>
      <dsp:txXfrm>
        <a:off x="3508159" y="1814358"/>
        <a:ext cx="1213281" cy="1213281"/>
      </dsp:txXfrm>
    </dsp:sp>
    <dsp:sp modelId="{37C1FEC1-4D21-4DFF-922F-EF44704EC37B}">
      <dsp:nvSpPr>
        <dsp:cNvPr id="0" name=""/>
        <dsp:cNvSpPr/>
      </dsp:nvSpPr>
      <dsp:spPr>
        <a:xfrm>
          <a:off x="3514256" y="761"/>
          <a:ext cx="1201087" cy="12010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 reduction</a:t>
          </a:r>
        </a:p>
      </dsp:txBody>
      <dsp:txXfrm>
        <a:off x="3690151" y="176656"/>
        <a:ext cx="849297" cy="849297"/>
      </dsp:txXfrm>
    </dsp:sp>
    <dsp:sp modelId="{1274CA26-1C24-4141-B0A5-68CF375AD705}">
      <dsp:nvSpPr>
        <dsp:cNvPr id="0" name=""/>
        <dsp:cNvSpPr/>
      </dsp:nvSpPr>
      <dsp:spPr>
        <a:xfrm>
          <a:off x="5090157" y="2730302"/>
          <a:ext cx="1201087" cy="1201087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New products &amp; services</a:t>
          </a:r>
        </a:p>
      </dsp:txBody>
      <dsp:txXfrm>
        <a:off x="5266052" y="2906197"/>
        <a:ext cx="849297" cy="849297"/>
      </dsp:txXfrm>
    </dsp:sp>
    <dsp:sp modelId="{1673F398-3A82-478C-B184-5A5D2D55D7AC}">
      <dsp:nvSpPr>
        <dsp:cNvPr id="0" name=""/>
        <dsp:cNvSpPr/>
      </dsp:nvSpPr>
      <dsp:spPr>
        <a:xfrm>
          <a:off x="1938354" y="2730302"/>
          <a:ext cx="1201087" cy="1201087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Faster, better decision making</a:t>
          </a:r>
        </a:p>
      </dsp:txBody>
      <dsp:txXfrm>
        <a:off x="2114249" y="2906197"/>
        <a:ext cx="849297" cy="8492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35BA4-25BF-4DE5-A699-F6010ACF8FF8}">
      <dsp:nvSpPr>
        <dsp:cNvPr id="0" name=""/>
        <dsp:cNvSpPr/>
      </dsp:nvSpPr>
      <dsp:spPr>
        <a:xfrm rot="16200000">
          <a:off x="-956010" y="957014"/>
          <a:ext cx="4525963" cy="2611933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0" tIns="0" rIns="22860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FACEBOOK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Social analytics</a:t>
          </a:r>
        </a:p>
      </dsp:txBody>
      <dsp:txXfrm rot="5400000">
        <a:off x="1005" y="905192"/>
        <a:ext cx="2611933" cy="2715577"/>
      </dsp:txXfrm>
    </dsp:sp>
    <dsp:sp modelId="{8CA1E055-084A-476A-BCB9-CD8D9737E2D1}">
      <dsp:nvSpPr>
        <dsp:cNvPr id="0" name=""/>
        <dsp:cNvSpPr/>
      </dsp:nvSpPr>
      <dsp:spPr>
        <a:xfrm rot="16200000">
          <a:off x="1851818" y="957014"/>
          <a:ext cx="4525963" cy="2611933"/>
        </a:xfrm>
        <a:prstGeom prst="flowChartManualOperation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50000"/>
                <a:satMod val="300000"/>
              </a:schemeClr>
            </a:gs>
            <a:gs pos="35000">
              <a:schemeClr val="accent4">
                <a:hueOff val="-2232385"/>
                <a:satOff val="13449"/>
                <a:lumOff val="1078"/>
                <a:alphaOff val="0"/>
                <a:tint val="37000"/>
                <a:satMod val="30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0" tIns="0" rIns="22860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itchFamily="18" charset="0"/>
              <a:cs typeface="Times New Roman" pitchFamily="18" charset="0"/>
            </a:rPr>
            <a:t>AMAZON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Improving e-commerce experience</a:t>
          </a:r>
        </a:p>
      </dsp:txBody>
      <dsp:txXfrm rot="5400000">
        <a:off x="2808833" y="905192"/>
        <a:ext cx="2611933" cy="2715577"/>
      </dsp:txXfrm>
    </dsp:sp>
    <dsp:sp modelId="{14D68E16-617A-46B8-AD5C-5244F7D2FB0A}">
      <dsp:nvSpPr>
        <dsp:cNvPr id="0" name=""/>
        <dsp:cNvSpPr/>
      </dsp:nvSpPr>
      <dsp:spPr>
        <a:xfrm rot="16200000">
          <a:off x="4659647" y="957014"/>
          <a:ext cx="4525963" cy="2611933"/>
        </a:xfrm>
        <a:prstGeom prst="flowChartManualOperation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50000"/>
                <a:satMod val="300000"/>
              </a:schemeClr>
            </a:gs>
            <a:gs pos="35000">
              <a:schemeClr val="accent4">
                <a:hueOff val="-4464770"/>
                <a:satOff val="26899"/>
                <a:lumOff val="2156"/>
                <a:alphaOff val="0"/>
                <a:tint val="37000"/>
                <a:satMod val="3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BANK OF AMERICA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Increasing customer experience</a:t>
          </a:r>
        </a:p>
      </dsp:txBody>
      <dsp:txXfrm rot="5400000">
        <a:off x="5616662" y="905192"/>
        <a:ext cx="2611933" cy="2715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edg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 Black" pitchFamily="34" charset="0"/>
              </a:rPr>
              <a:t>DATA ANALYTICS</a:t>
            </a:r>
          </a:p>
        </p:txBody>
      </p:sp>
    </p:spTree>
  </p:cSld>
  <p:clrMapOvr>
    <a:masterClrMapping/>
  </p:clrMapOvr>
  <p:transition spd="med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Big Data Analytics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Tools of Data Analytics</a:t>
            </a:r>
          </a:p>
        </p:txBody>
      </p:sp>
      <p:pic>
        <p:nvPicPr>
          <p:cNvPr id="1026" name="Picture 2" descr="C:\Users\pavan\OneDrive\Desktop\HEAP LOG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57400"/>
            <a:ext cx="1229519" cy="1229519"/>
          </a:xfrm>
          <a:prstGeom prst="rect">
            <a:avLst/>
          </a:prstGeom>
          <a:noFill/>
        </p:spPr>
      </p:pic>
      <p:pic>
        <p:nvPicPr>
          <p:cNvPr id="1027" name="Picture 3" descr="C:\Users\pavan\OneDrive\Desktop\KISS METRICS 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209800"/>
            <a:ext cx="2047874" cy="1023937"/>
          </a:xfrm>
          <a:prstGeom prst="rect">
            <a:avLst/>
          </a:prstGeom>
          <a:noFill/>
        </p:spPr>
      </p:pic>
      <p:pic>
        <p:nvPicPr>
          <p:cNvPr id="1030" name="Picture 6" descr="C:\Users\pavan\OneDrive\Desktop\crazyegg 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828800"/>
            <a:ext cx="1962150" cy="1476375"/>
          </a:xfrm>
          <a:prstGeom prst="rect">
            <a:avLst/>
          </a:prstGeom>
          <a:noFill/>
        </p:spPr>
      </p:pic>
      <p:pic>
        <p:nvPicPr>
          <p:cNvPr id="1031" name="Picture 7" descr="C:\Users\pavan\OneDrive\Desktop\google analytic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4419600"/>
            <a:ext cx="1991032" cy="685800"/>
          </a:xfrm>
          <a:prstGeom prst="rect">
            <a:avLst/>
          </a:prstGeom>
          <a:noFill/>
        </p:spPr>
      </p:pic>
      <p:pic>
        <p:nvPicPr>
          <p:cNvPr id="1032" name="Picture 8" descr="C:\Users\pavan\OneDrive\Desktop\tableau 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1400" y="4114800"/>
            <a:ext cx="2047875" cy="1152525"/>
          </a:xfrm>
          <a:prstGeom prst="rect">
            <a:avLst/>
          </a:prstGeom>
          <a:noFill/>
        </p:spPr>
      </p:pic>
      <p:pic>
        <p:nvPicPr>
          <p:cNvPr id="1033" name="Picture 9" descr="C:\Users\pavan\OneDrive\Desktop\KEEN IO 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24600" y="41910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cases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2.5 billion monthly active users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Deep learning: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makes use of facial recognition and text analysis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Facial recognition: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uses powerful neural networks to classify faces in the photographs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Uses its own text understanding engine called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 Deep text”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understand user sentences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uses the insights gained from the data to cluster users based on their preferences and provide them with the advertisement that appeal to them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pavan\OneDrive\Desktop\facebo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04800"/>
            <a:ext cx="3733800" cy="1371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Amazon heavily relies on predictive analytics to increase customer satisfaction.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Personalized recommendation system.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also comes through the suggestions that are drawn from the other users who use similar ratings.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pavan\OneDrive\Desktop\amaz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57200"/>
            <a:ext cx="3876675" cy="914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Bank of America- Using Data to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laverage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customer experience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making use of data science and predictive analytics.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Banking industries are able to detect frauds in payments and customer information.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Prevents frauds regarding insurances, credit cards and accounting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Risk Modeling- Using Machine learning, banks are able to minimize the risk modeling</a:t>
            </a:r>
          </a:p>
        </p:txBody>
      </p:sp>
      <p:pic>
        <p:nvPicPr>
          <p:cNvPr id="1026" name="Picture 2" descr="C:\Users\pavan\OneDrive\Desktop\bank of americ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04800"/>
            <a:ext cx="4343400" cy="1219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b="1" dirty="0"/>
          </a:p>
        </p:txBody>
      </p:sp>
      <p:pic>
        <p:nvPicPr>
          <p:cNvPr id="3075" name="Picture 3" descr="C:\Users\pavan\OneDrive\Desktop\thank 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130796"/>
            <a:ext cx="6172200" cy="474970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is a set of values of qualitative or quantitative variables. It is information in raw or unorganized form. It may be a fact, figure, characters and symbols, etc.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Information: Meaningful or organized data which comes from analyzing data.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analytics</a:t>
            </a: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Analytics- Analytics is the discovery, interpretation, communication of meaningful patterns and summary in data.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analytics is the process of examine the data sets in order to draw conclusion about the information it contains.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Analytics is not a tool or technology, rather it is the way of thinking and acting on data.</a:t>
            </a:r>
          </a:p>
        </p:txBody>
      </p:sp>
    </p:spTree>
  </p:cSld>
  <p:clrMapOvr>
    <a:masterClrMapping/>
  </p:clrMapOvr>
  <p:transition spd="med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Primary focus areas for analytics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Examples of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Business analytics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Risk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Fraud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Health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Web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Business Analytics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med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Analytics Life Cycle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Description of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Though the most simple type, it is used most often.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Two types of descriptive analysis: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Measures of central tendency</a:t>
            </a:r>
          </a:p>
          <a:p>
            <a:pPr marL="514350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Mean-The average</a:t>
            </a:r>
          </a:p>
          <a:p>
            <a:pPr marL="514350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Median- The mid-point of the responses</a:t>
            </a:r>
          </a:p>
          <a:p>
            <a:pPr marL="514350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Mode-The highest frequency</a:t>
            </a:r>
          </a:p>
          <a:p>
            <a:pPr marL="514350" indent="-51435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 Measure of dispersion</a:t>
            </a:r>
          </a:p>
          <a:p>
            <a:pPr marL="514350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Range- The minimum, the maximum and the distance between the two</a:t>
            </a:r>
          </a:p>
          <a:p>
            <a:pPr marL="514350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Standard deviation- Standard way of expressing the spread of data</a:t>
            </a:r>
          </a:p>
          <a:p>
            <a:pPr marL="514350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Variance- The average degree to which each of the points differ from the mean</a:t>
            </a:r>
          </a:p>
        </p:txBody>
      </p:sp>
    </p:spTree>
  </p:cSld>
  <p:clrMapOvr>
    <a:masterClrMapping/>
  </p:clrMapOvr>
  <p:transition spd="med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PRESCRITPION OF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Some mistake predictive analysis to have exclusive relevance to predicting future events.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However, in cases such as sentiment analysis, existing data is used to predict non-existent data.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Several of the models that can be used for predictive analysis are: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Forecasting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Stimulation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Clustering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However, prescriptive analytics explicitly tell you the decisions that should be made. This can be by using a variety of techniques: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-Linear programming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-Integer programming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-Mixed integer programming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-Non-linear programming</a:t>
            </a:r>
          </a:p>
        </p:txBody>
      </p:sp>
    </p:spTree>
  </p:cSld>
  <p:clrMapOvr>
    <a:masterClrMapping/>
  </p:clrMapOvr>
  <p:transition spd="med">
    <p:wedg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145</TotalTime>
  <Words>625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Times New Roman</vt:lpstr>
      <vt:lpstr>Office Theme</vt:lpstr>
      <vt:lpstr>DATA ANALYTICS</vt:lpstr>
      <vt:lpstr>DATA</vt:lpstr>
      <vt:lpstr>PowerPoint Presentation</vt:lpstr>
      <vt:lpstr>Primary focus areas for analytics</vt:lpstr>
      <vt:lpstr>Examples of Data Analytics</vt:lpstr>
      <vt:lpstr>Business Analytics</vt:lpstr>
      <vt:lpstr>Data Analytics Life Cycle</vt:lpstr>
      <vt:lpstr>Description of Data Analytics</vt:lpstr>
      <vt:lpstr>PRESCRITPION OF DATA ANALYTICS</vt:lpstr>
      <vt:lpstr>Big Data Analytics</vt:lpstr>
      <vt:lpstr>Tools of Data Analytics</vt:lpstr>
      <vt:lpstr>Use cases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Pavani Sappa</dc:creator>
  <cp:lastModifiedBy>maradaappalanaidu9@outlook.com</cp:lastModifiedBy>
  <cp:revision>27</cp:revision>
  <dcterms:created xsi:type="dcterms:W3CDTF">2006-08-16T00:00:00Z</dcterms:created>
  <dcterms:modified xsi:type="dcterms:W3CDTF">2023-08-02T05:38:17Z</dcterms:modified>
</cp:coreProperties>
</file>