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webextensions/webextension2.xml" ContentType="application/vnd.ms-office.webextension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webextensions/webextension3.xml" ContentType="application/vnd.ms-office.webextension+xml"/>
  <Override PartName="/ppt/webextensions/webextension4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9" r:id="rId1"/>
  </p:sldMasterIdLst>
  <p:sldIdLst>
    <p:sldId id="256" r:id="rId2"/>
    <p:sldId id="262" r:id="rId3"/>
    <p:sldId id="261" r:id="rId4"/>
    <p:sldId id="258" r:id="rId5"/>
    <p:sldId id="269" r:id="rId6"/>
    <p:sldId id="270" r:id="rId7"/>
    <p:sldId id="267" r:id="rId8"/>
    <p:sldId id="260" r:id="rId9"/>
    <p:sldId id="259" r:id="rId10"/>
    <p:sldId id="263" r:id="rId11"/>
    <p:sldId id="268" r:id="rId12"/>
    <p:sldId id="26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B6E"/>
    <a:srgbClr val="080808"/>
    <a:srgbClr val="4BA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440D1-DAE7-43F0-897B-760CDA9B122C}" v="4" dt="2025-05-06T03:46:48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447" autoAdjust="0"/>
  </p:normalViewPr>
  <p:slideViewPr>
    <p:cSldViewPr snapToGrid="0">
      <p:cViewPr varScale="1">
        <p:scale>
          <a:sx n="96" d="100"/>
          <a:sy n="96" d="100"/>
        </p:scale>
        <p:origin x="3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972ED-1510-4C71-ACBA-D61F618B0BA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5B50F-C4BA-4114-BEED-9A85397E3806}">
      <dgm:prSet/>
      <dgm:spPr/>
      <dgm:t>
        <a:bodyPr/>
        <a:lstStyle/>
        <a:p>
          <a:r>
            <a:rPr lang="en-US" b="1" i="0"/>
            <a:t>Target Audience</a:t>
          </a:r>
          <a:endParaRPr lang="en-US"/>
        </a:p>
      </dgm:t>
    </dgm:pt>
    <dgm:pt modelId="{BA480519-32D1-415A-BAFD-38F70DCD99A7}" type="parTrans" cxnId="{C92EDA04-C369-4C59-A81A-E91EE169D5A4}">
      <dgm:prSet/>
      <dgm:spPr/>
      <dgm:t>
        <a:bodyPr/>
        <a:lstStyle/>
        <a:p>
          <a:endParaRPr lang="en-US"/>
        </a:p>
      </dgm:t>
    </dgm:pt>
    <dgm:pt modelId="{C2F0595A-EDE2-419B-AF28-3EDAE874E173}" type="sibTrans" cxnId="{C92EDA04-C369-4C59-A81A-E91EE169D5A4}">
      <dgm:prSet/>
      <dgm:spPr/>
      <dgm:t>
        <a:bodyPr/>
        <a:lstStyle/>
        <a:p>
          <a:endParaRPr lang="en-US"/>
        </a:p>
      </dgm:t>
    </dgm:pt>
    <dgm:pt modelId="{DD37E385-E406-4437-BAFE-928BF64C1AB2}">
      <dgm:prSet/>
      <dgm:spPr/>
      <dgm:t>
        <a:bodyPr/>
        <a:lstStyle/>
        <a:p>
          <a:r>
            <a:rPr lang="en-US" b="0" i="0" dirty="0"/>
            <a:t>Job seekers in tech fields</a:t>
          </a:r>
          <a:endParaRPr lang="en-US" dirty="0"/>
        </a:p>
      </dgm:t>
    </dgm:pt>
    <dgm:pt modelId="{D96CDA6F-84CE-4BCF-93F9-F5B7EEE6C09A}" type="parTrans" cxnId="{0215636B-62A2-48E5-A273-2CC1F5EA8CB1}">
      <dgm:prSet/>
      <dgm:spPr/>
      <dgm:t>
        <a:bodyPr/>
        <a:lstStyle/>
        <a:p>
          <a:endParaRPr lang="en-US"/>
        </a:p>
      </dgm:t>
    </dgm:pt>
    <dgm:pt modelId="{F83D1E01-F7BB-4256-9BDB-C027DC5AE299}" type="sibTrans" cxnId="{0215636B-62A2-48E5-A273-2CC1F5EA8CB1}">
      <dgm:prSet/>
      <dgm:spPr/>
      <dgm:t>
        <a:bodyPr/>
        <a:lstStyle/>
        <a:p>
          <a:endParaRPr lang="en-US"/>
        </a:p>
      </dgm:t>
    </dgm:pt>
    <dgm:pt modelId="{8ECD28BA-BE99-4B2D-8F09-60F3A26EE1B5}">
      <dgm:prSet/>
      <dgm:spPr/>
      <dgm:t>
        <a:bodyPr/>
        <a:lstStyle/>
        <a:p>
          <a:r>
            <a:rPr lang="en-US" b="0" i="0"/>
            <a:t>Career counselors and advisors</a:t>
          </a:r>
          <a:endParaRPr lang="en-US"/>
        </a:p>
      </dgm:t>
    </dgm:pt>
    <dgm:pt modelId="{F8CFB62A-8776-42EB-A98E-65D59F6617AC}" type="parTrans" cxnId="{D6E2C6A4-3AFC-4648-842B-A28148143940}">
      <dgm:prSet/>
      <dgm:spPr/>
      <dgm:t>
        <a:bodyPr/>
        <a:lstStyle/>
        <a:p>
          <a:endParaRPr lang="en-US"/>
        </a:p>
      </dgm:t>
    </dgm:pt>
    <dgm:pt modelId="{32941397-7BD2-4CA2-8887-BF5456A5A700}" type="sibTrans" cxnId="{D6E2C6A4-3AFC-4648-842B-A28148143940}">
      <dgm:prSet/>
      <dgm:spPr/>
      <dgm:t>
        <a:bodyPr/>
        <a:lstStyle/>
        <a:p>
          <a:endParaRPr lang="en-US"/>
        </a:p>
      </dgm:t>
    </dgm:pt>
    <dgm:pt modelId="{6D5D68DA-3FA3-494D-B0FE-1834EDA8565B}">
      <dgm:prSet/>
      <dgm:spPr/>
      <dgm:t>
        <a:bodyPr/>
        <a:lstStyle/>
        <a:p>
          <a:r>
            <a:rPr lang="en-US" b="0" i="0"/>
            <a:t>HR professionals and recruiters</a:t>
          </a:r>
          <a:endParaRPr lang="en-US"/>
        </a:p>
      </dgm:t>
    </dgm:pt>
    <dgm:pt modelId="{EC0D327F-71C4-4C92-AF7F-DB0288B699FC}" type="parTrans" cxnId="{9152205C-984A-4DB6-A6D9-D8C0406CCD3E}">
      <dgm:prSet/>
      <dgm:spPr/>
      <dgm:t>
        <a:bodyPr/>
        <a:lstStyle/>
        <a:p>
          <a:endParaRPr lang="en-US"/>
        </a:p>
      </dgm:t>
    </dgm:pt>
    <dgm:pt modelId="{EFF7DE55-D801-4B3B-9CB9-C84C1E264D27}" type="sibTrans" cxnId="{9152205C-984A-4DB6-A6D9-D8C0406CCD3E}">
      <dgm:prSet/>
      <dgm:spPr/>
      <dgm:t>
        <a:bodyPr/>
        <a:lstStyle/>
        <a:p>
          <a:endParaRPr lang="en-US"/>
        </a:p>
      </dgm:t>
    </dgm:pt>
    <dgm:pt modelId="{DB725021-F7CB-4F07-B08B-C4369A80D3CF}">
      <dgm:prSet/>
      <dgm:spPr/>
      <dgm:t>
        <a:bodyPr/>
        <a:lstStyle/>
        <a:p>
          <a:r>
            <a:rPr lang="en-US" b="0" i="0"/>
            <a:t>Educational institutions</a:t>
          </a:r>
          <a:endParaRPr lang="en-US"/>
        </a:p>
      </dgm:t>
    </dgm:pt>
    <dgm:pt modelId="{720EA0AF-6DB9-4BF0-B881-E5525A76D4BA}" type="parTrans" cxnId="{7CB0B1B6-50EB-4256-B097-E4B16284332F}">
      <dgm:prSet/>
      <dgm:spPr/>
      <dgm:t>
        <a:bodyPr/>
        <a:lstStyle/>
        <a:p>
          <a:endParaRPr lang="en-US"/>
        </a:p>
      </dgm:t>
    </dgm:pt>
    <dgm:pt modelId="{6898A8DF-8213-4640-81FA-375519DE107E}" type="sibTrans" cxnId="{7CB0B1B6-50EB-4256-B097-E4B16284332F}">
      <dgm:prSet/>
      <dgm:spPr/>
      <dgm:t>
        <a:bodyPr/>
        <a:lstStyle/>
        <a:p>
          <a:endParaRPr lang="en-US"/>
        </a:p>
      </dgm:t>
    </dgm:pt>
    <dgm:pt modelId="{8DC806F6-C7F7-4CBD-A50D-7DF3B9D6FC1D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 Balancing diverse stakeholder needs</a:t>
          </a:r>
          <a:endParaRPr lang="en-US"/>
        </a:p>
      </dgm:t>
    </dgm:pt>
    <dgm:pt modelId="{0CFBF3ED-9252-42BB-9E6D-6B2F4B94F63D}" type="parTrans" cxnId="{FC5C7408-CC63-4D84-B658-7F4CC00B69AA}">
      <dgm:prSet/>
      <dgm:spPr/>
      <dgm:t>
        <a:bodyPr/>
        <a:lstStyle/>
        <a:p>
          <a:endParaRPr lang="en-US"/>
        </a:p>
      </dgm:t>
    </dgm:pt>
    <dgm:pt modelId="{45F79F5C-93DF-4D19-B747-8FEF6CED7B30}" type="sibTrans" cxnId="{FC5C7408-CC63-4D84-B658-7F4CC00B69AA}">
      <dgm:prSet/>
      <dgm:spPr/>
      <dgm:t>
        <a:bodyPr/>
        <a:lstStyle/>
        <a:p>
          <a:endParaRPr lang="en-US"/>
        </a:p>
      </dgm:t>
    </dgm:pt>
    <dgm:pt modelId="{E20BE1DA-31F2-420C-9EA2-4649EC0B5A0A}">
      <dgm:prSet/>
      <dgm:spPr/>
      <dgm:t>
        <a:bodyPr/>
        <a:lstStyle/>
        <a:p>
          <a:r>
            <a:rPr lang="en-US" b="1" i="0"/>
            <a:t>Solution:</a:t>
          </a:r>
          <a:r>
            <a:rPr lang="en-US" b="0" i="0"/>
            <a:t> User personas and journey mapping</a:t>
          </a:r>
          <a:endParaRPr lang="en-US"/>
        </a:p>
      </dgm:t>
    </dgm:pt>
    <dgm:pt modelId="{80F2D133-325F-426A-857D-B6DD33A484E9}" type="parTrans" cxnId="{64939B49-F3F5-433D-8676-6F94A3382A2C}">
      <dgm:prSet/>
      <dgm:spPr/>
      <dgm:t>
        <a:bodyPr/>
        <a:lstStyle/>
        <a:p>
          <a:endParaRPr lang="en-US"/>
        </a:p>
      </dgm:t>
    </dgm:pt>
    <dgm:pt modelId="{84E4F185-0243-4F77-B7EA-14E5A1254BE1}" type="sibTrans" cxnId="{64939B49-F3F5-433D-8676-6F94A3382A2C}">
      <dgm:prSet/>
      <dgm:spPr/>
      <dgm:t>
        <a:bodyPr/>
        <a:lstStyle/>
        <a:p>
          <a:endParaRPr lang="en-US"/>
        </a:p>
      </dgm:t>
    </dgm:pt>
    <dgm:pt modelId="{0E2BE1C6-F9D8-4AFC-BCCA-E071FC5449AD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 Prioritizing valuable metrics</a:t>
          </a:r>
          <a:endParaRPr lang="en-US"/>
        </a:p>
      </dgm:t>
    </dgm:pt>
    <dgm:pt modelId="{188CC7D6-FD69-4B92-A652-E4540F1BAA52}" type="parTrans" cxnId="{CADC3D81-15B5-4414-9B06-C3DB055087B7}">
      <dgm:prSet/>
      <dgm:spPr/>
      <dgm:t>
        <a:bodyPr/>
        <a:lstStyle/>
        <a:p>
          <a:endParaRPr lang="en-US"/>
        </a:p>
      </dgm:t>
    </dgm:pt>
    <dgm:pt modelId="{94A582A9-5C50-430C-96CC-5E04A46FB992}" type="sibTrans" cxnId="{CADC3D81-15B5-4414-9B06-C3DB055087B7}">
      <dgm:prSet/>
      <dgm:spPr/>
      <dgm:t>
        <a:bodyPr/>
        <a:lstStyle/>
        <a:p>
          <a:endParaRPr lang="en-US"/>
        </a:p>
      </dgm:t>
    </dgm:pt>
    <dgm:pt modelId="{F241EF66-2CF6-4657-B9DA-EBB418E58D7B}">
      <dgm:prSet/>
      <dgm:spPr/>
      <dgm:t>
        <a:bodyPr/>
        <a:lstStyle/>
        <a:p>
          <a:r>
            <a:rPr lang="en-US" b="1" i="0" dirty="0"/>
            <a:t>Solution:</a:t>
          </a:r>
          <a:r>
            <a:rPr lang="en-US" b="0" i="0" dirty="0"/>
            <a:t> Stakeholder interviews and user testing</a:t>
          </a:r>
          <a:endParaRPr lang="en-US" dirty="0"/>
        </a:p>
      </dgm:t>
    </dgm:pt>
    <dgm:pt modelId="{96BF825C-E3E1-4EBF-B1C8-90376100415F}" type="parTrans" cxnId="{F4F871BF-8148-4C5D-AE7F-2619418E62D2}">
      <dgm:prSet/>
      <dgm:spPr/>
      <dgm:t>
        <a:bodyPr/>
        <a:lstStyle/>
        <a:p>
          <a:endParaRPr lang="en-US"/>
        </a:p>
      </dgm:t>
    </dgm:pt>
    <dgm:pt modelId="{6AA526FC-6080-4C37-8455-D305B9FBF1D5}" type="sibTrans" cxnId="{F4F871BF-8148-4C5D-AE7F-2619418E62D2}">
      <dgm:prSet/>
      <dgm:spPr/>
      <dgm:t>
        <a:bodyPr/>
        <a:lstStyle/>
        <a:p>
          <a:endParaRPr lang="en-US"/>
        </a:p>
      </dgm:t>
    </dgm:pt>
    <dgm:pt modelId="{DE918685-7AB6-4CE9-BDBF-02E154BAA13B}">
      <dgm:prSet/>
      <dgm:spPr/>
      <dgm:t>
        <a:bodyPr/>
        <a:lstStyle/>
        <a:p>
          <a:r>
            <a:rPr lang="en-US" b="1" i="0" dirty="0"/>
            <a:t>Challenge:</a:t>
          </a:r>
          <a:r>
            <a:rPr lang="en-US" b="0" i="0" dirty="0"/>
            <a:t> Information overload</a:t>
          </a:r>
          <a:endParaRPr lang="en-US" dirty="0"/>
        </a:p>
      </dgm:t>
    </dgm:pt>
    <dgm:pt modelId="{8E4EB17C-D766-4C5D-9EA6-50457689BE5B}" type="parTrans" cxnId="{575CDC9D-1990-4DF2-8CED-D42A9D04D993}">
      <dgm:prSet/>
      <dgm:spPr/>
      <dgm:t>
        <a:bodyPr/>
        <a:lstStyle/>
        <a:p>
          <a:endParaRPr lang="en-US"/>
        </a:p>
      </dgm:t>
    </dgm:pt>
    <dgm:pt modelId="{643A1B54-0D95-460D-822B-2684344B3F19}" type="sibTrans" cxnId="{575CDC9D-1990-4DF2-8CED-D42A9D04D993}">
      <dgm:prSet/>
      <dgm:spPr/>
      <dgm:t>
        <a:bodyPr/>
        <a:lstStyle/>
        <a:p>
          <a:endParaRPr lang="en-US"/>
        </a:p>
      </dgm:t>
    </dgm:pt>
    <dgm:pt modelId="{A115C8E4-C54C-45F5-8417-5FC63AD5F379}">
      <dgm:prSet/>
      <dgm:spPr/>
      <dgm:t>
        <a:bodyPr/>
        <a:lstStyle/>
        <a:p>
          <a:r>
            <a:rPr lang="en-US" b="1" i="0" dirty="0"/>
            <a:t>Solution:</a:t>
          </a:r>
          <a:r>
            <a:rPr lang="en-US" b="0" i="0" dirty="0"/>
            <a:t> Tabbed interface with logical organization</a:t>
          </a:r>
          <a:endParaRPr lang="en-US" dirty="0"/>
        </a:p>
      </dgm:t>
    </dgm:pt>
    <dgm:pt modelId="{50F7FBD0-21FA-4B6C-88D0-672311FE9F7C}" type="parTrans" cxnId="{5A7312E7-0A22-4C55-BC14-D74756E01112}">
      <dgm:prSet/>
      <dgm:spPr/>
      <dgm:t>
        <a:bodyPr/>
        <a:lstStyle/>
        <a:p>
          <a:endParaRPr lang="en-US"/>
        </a:p>
      </dgm:t>
    </dgm:pt>
    <dgm:pt modelId="{2943B59A-3B50-49F3-ADD0-C2D617FC215A}" type="sibTrans" cxnId="{5A7312E7-0A22-4C55-BC14-D74756E01112}">
      <dgm:prSet/>
      <dgm:spPr/>
      <dgm:t>
        <a:bodyPr/>
        <a:lstStyle/>
        <a:p>
          <a:endParaRPr lang="en-US"/>
        </a:p>
      </dgm:t>
    </dgm:pt>
    <dgm:pt modelId="{EB6CB5DC-7F6E-478A-982E-C5F6F3FFC841}">
      <dgm:prSet custT="1"/>
      <dgm:spPr/>
      <dgm:t>
        <a:bodyPr/>
        <a:lstStyle/>
        <a:p>
          <a:r>
            <a:rPr lang="en-US" sz="2800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Intended Users</a:t>
          </a:r>
          <a:endParaRPr lang="en-US" sz="2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CC39F8-591A-4E97-A5FC-B28878FAA006}" type="sibTrans" cxnId="{EACEE6B1-2E5A-4B57-8CD9-ED985BDAE361}">
      <dgm:prSet/>
      <dgm:spPr/>
      <dgm:t>
        <a:bodyPr/>
        <a:lstStyle/>
        <a:p>
          <a:endParaRPr lang="en-US"/>
        </a:p>
      </dgm:t>
    </dgm:pt>
    <dgm:pt modelId="{6959D2DF-F4FA-4DE0-9D00-4FF6F8AB53A2}" type="parTrans" cxnId="{EACEE6B1-2E5A-4B57-8CD9-ED985BDAE361}">
      <dgm:prSet/>
      <dgm:spPr/>
      <dgm:t>
        <a:bodyPr/>
        <a:lstStyle/>
        <a:p>
          <a:endParaRPr lang="en-US"/>
        </a:p>
      </dgm:t>
    </dgm:pt>
    <dgm:pt modelId="{1B36A883-3033-4420-9D77-5F68B842BE3C}" type="pres">
      <dgm:prSet presAssocID="{888972ED-1510-4C71-ACBA-D61F618B0BA4}" presName="Name0" presStyleCnt="0">
        <dgm:presLayoutVars>
          <dgm:dir/>
          <dgm:resizeHandles val="exact"/>
        </dgm:presLayoutVars>
      </dgm:prSet>
      <dgm:spPr/>
    </dgm:pt>
    <dgm:pt modelId="{DDEF91FE-0B15-4357-A953-E6347FAFDBA7}" type="pres">
      <dgm:prSet presAssocID="{EB6CB5DC-7F6E-478A-982E-C5F6F3FFC841}" presName="node" presStyleLbl="node1" presStyleIdx="0" presStyleCnt="12" custScaleX="124866" custScaleY="139687" custLinFactNeighborX="1427" custLinFactNeighborY="1628">
        <dgm:presLayoutVars>
          <dgm:bulletEnabled val="1"/>
        </dgm:presLayoutVars>
      </dgm:prSet>
      <dgm:spPr/>
    </dgm:pt>
    <dgm:pt modelId="{00D33328-6876-4131-B0AD-390CB08874F4}" type="pres">
      <dgm:prSet presAssocID="{43CC39F8-591A-4E97-A5FC-B28878FAA006}" presName="sibTrans" presStyleLbl="sibTrans1D1" presStyleIdx="0" presStyleCnt="11"/>
      <dgm:spPr/>
    </dgm:pt>
    <dgm:pt modelId="{A324742B-8E19-4460-8637-65067E657F7D}" type="pres">
      <dgm:prSet presAssocID="{43CC39F8-591A-4E97-A5FC-B28878FAA006}" presName="connectorText" presStyleLbl="sibTrans1D1" presStyleIdx="0" presStyleCnt="11"/>
      <dgm:spPr/>
    </dgm:pt>
    <dgm:pt modelId="{20A6B6F7-79F8-4DFF-A1DC-785FA2548012}" type="pres">
      <dgm:prSet presAssocID="{2985B50F-C4BA-4114-BEED-9A85397E3806}" presName="node" presStyleLbl="node1" presStyleIdx="1" presStyleCnt="12">
        <dgm:presLayoutVars>
          <dgm:bulletEnabled val="1"/>
        </dgm:presLayoutVars>
      </dgm:prSet>
      <dgm:spPr/>
    </dgm:pt>
    <dgm:pt modelId="{5633DF94-0F90-438B-A4DA-5973CBCD83A3}" type="pres">
      <dgm:prSet presAssocID="{C2F0595A-EDE2-419B-AF28-3EDAE874E173}" presName="sibTrans" presStyleLbl="sibTrans1D1" presStyleIdx="1" presStyleCnt="11"/>
      <dgm:spPr/>
    </dgm:pt>
    <dgm:pt modelId="{65271216-1028-49F7-B3F5-E66ED8CC7512}" type="pres">
      <dgm:prSet presAssocID="{C2F0595A-EDE2-419B-AF28-3EDAE874E173}" presName="connectorText" presStyleLbl="sibTrans1D1" presStyleIdx="1" presStyleCnt="11"/>
      <dgm:spPr/>
    </dgm:pt>
    <dgm:pt modelId="{7E662DA1-A96B-4250-AE21-EECAB038C3BD}" type="pres">
      <dgm:prSet presAssocID="{DD37E385-E406-4437-BAFE-928BF64C1AB2}" presName="node" presStyleLbl="node1" presStyleIdx="2" presStyleCnt="12">
        <dgm:presLayoutVars>
          <dgm:bulletEnabled val="1"/>
        </dgm:presLayoutVars>
      </dgm:prSet>
      <dgm:spPr/>
    </dgm:pt>
    <dgm:pt modelId="{B0293418-2908-41D7-BCF3-0816CF473580}" type="pres">
      <dgm:prSet presAssocID="{F83D1E01-F7BB-4256-9BDB-C027DC5AE299}" presName="sibTrans" presStyleLbl="sibTrans1D1" presStyleIdx="2" presStyleCnt="11"/>
      <dgm:spPr/>
    </dgm:pt>
    <dgm:pt modelId="{EC341074-472C-4B53-8605-330D54CA00C6}" type="pres">
      <dgm:prSet presAssocID="{F83D1E01-F7BB-4256-9BDB-C027DC5AE299}" presName="connectorText" presStyleLbl="sibTrans1D1" presStyleIdx="2" presStyleCnt="11"/>
      <dgm:spPr/>
    </dgm:pt>
    <dgm:pt modelId="{43949F82-E906-40AB-8CE5-CD5091567521}" type="pres">
      <dgm:prSet presAssocID="{8ECD28BA-BE99-4B2D-8F09-60F3A26EE1B5}" presName="node" presStyleLbl="node1" presStyleIdx="3" presStyleCnt="12">
        <dgm:presLayoutVars>
          <dgm:bulletEnabled val="1"/>
        </dgm:presLayoutVars>
      </dgm:prSet>
      <dgm:spPr/>
    </dgm:pt>
    <dgm:pt modelId="{A6B028F1-CD28-4714-84A5-4AE0FB238536}" type="pres">
      <dgm:prSet presAssocID="{32941397-7BD2-4CA2-8887-BF5456A5A700}" presName="sibTrans" presStyleLbl="sibTrans1D1" presStyleIdx="3" presStyleCnt="11"/>
      <dgm:spPr/>
    </dgm:pt>
    <dgm:pt modelId="{ECDE2CE1-FF07-4D38-B49B-E63EE2D88FC6}" type="pres">
      <dgm:prSet presAssocID="{32941397-7BD2-4CA2-8887-BF5456A5A700}" presName="connectorText" presStyleLbl="sibTrans1D1" presStyleIdx="3" presStyleCnt="11"/>
      <dgm:spPr/>
    </dgm:pt>
    <dgm:pt modelId="{C5482033-C963-48F5-B986-9C27A17FCBDD}" type="pres">
      <dgm:prSet presAssocID="{6D5D68DA-3FA3-494D-B0FE-1834EDA8565B}" presName="node" presStyleLbl="node1" presStyleIdx="4" presStyleCnt="12">
        <dgm:presLayoutVars>
          <dgm:bulletEnabled val="1"/>
        </dgm:presLayoutVars>
      </dgm:prSet>
      <dgm:spPr/>
    </dgm:pt>
    <dgm:pt modelId="{3B70FC28-B4DA-44CC-A13F-2B7166158681}" type="pres">
      <dgm:prSet presAssocID="{EFF7DE55-D801-4B3B-9CB9-C84C1E264D27}" presName="sibTrans" presStyleLbl="sibTrans1D1" presStyleIdx="4" presStyleCnt="11"/>
      <dgm:spPr/>
    </dgm:pt>
    <dgm:pt modelId="{1D88AE8D-BA7F-4EBE-A154-9E6CC9F3B157}" type="pres">
      <dgm:prSet presAssocID="{EFF7DE55-D801-4B3B-9CB9-C84C1E264D27}" presName="connectorText" presStyleLbl="sibTrans1D1" presStyleIdx="4" presStyleCnt="11"/>
      <dgm:spPr/>
    </dgm:pt>
    <dgm:pt modelId="{A66F54DD-9400-4C63-A3CE-0EB4883E6527}" type="pres">
      <dgm:prSet presAssocID="{DB725021-F7CB-4F07-B08B-C4369A80D3CF}" presName="node" presStyleLbl="node1" presStyleIdx="5" presStyleCnt="12">
        <dgm:presLayoutVars>
          <dgm:bulletEnabled val="1"/>
        </dgm:presLayoutVars>
      </dgm:prSet>
      <dgm:spPr/>
    </dgm:pt>
    <dgm:pt modelId="{D24A1051-948A-4F4D-905C-7C336311ED8F}" type="pres">
      <dgm:prSet presAssocID="{6898A8DF-8213-4640-81FA-375519DE107E}" presName="sibTrans" presStyleLbl="sibTrans1D1" presStyleIdx="5" presStyleCnt="11"/>
      <dgm:spPr/>
    </dgm:pt>
    <dgm:pt modelId="{B90FC560-0882-4058-A0CF-F0267AA08FD8}" type="pres">
      <dgm:prSet presAssocID="{6898A8DF-8213-4640-81FA-375519DE107E}" presName="connectorText" presStyleLbl="sibTrans1D1" presStyleIdx="5" presStyleCnt="11"/>
      <dgm:spPr/>
    </dgm:pt>
    <dgm:pt modelId="{3C8ED6AA-F1CF-4BC4-98E2-FD98C1BAF74F}" type="pres">
      <dgm:prSet presAssocID="{8DC806F6-C7F7-4CBD-A50D-7DF3B9D6FC1D}" presName="node" presStyleLbl="node1" presStyleIdx="6" presStyleCnt="12">
        <dgm:presLayoutVars>
          <dgm:bulletEnabled val="1"/>
        </dgm:presLayoutVars>
      </dgm:prSet>
      <dgm:spPr/>
    </dgm:pt>
    <dgm:pt modelId="{6ED7070F-4DB5-4DFF-A62B-F0E7829CC4EB}" type="pres">
      <dgm:prSet presAssocID="{45F79F5C-93DF-4D19-B747-8FEF6CED7B30}" presName="sibTrans" presStyleLbl="sibTrans1D1" presStyleIdx="6" presStyleCnt="11"/>
      <dgm:spPr/>
    </dgm:pt>
    <dgm:pt modelId="{F5A29C29-C698-4DBA-BA2F-3C68ADA58DA0}" type="pres">
      <dgm:prSet presAssocID="{45F79F5C-93DF-4D19-B747-8FEF6CED7B30}" presName="connectorText" presStyleLbl="sibTrans1D1" presStyleIdx="6" presStyleCnt="11"/>
      <dgm:spPr/>
    </dgm:pt>
    <dgm:pt modelId="{878B6D4A-E717-4DCF-8B3D-97875A86F81F}" type="pres">
      <dgm:prSet presAssocID="{E20BE1DA-31F2-420C-9EA2-4649EC0B5A0A}" presName="node" presStyleLbl="node1" presStyleIdx="7" presStyleCnt="12">
        <dgm:presLayoutVars>
          <dgm:bulletEnabled val="1"/>
        </dgm:presLayoutVars>
      </dgm:prSet>
      <dgm:spPr/>
    </dgm:pt>
    <dgm:pt modelId="{6BDD1708-5E91-4523-B5D1-934828F3850E}" type="pres">
      <dgm:prSet presAssocID="{84E4F185-0243-4F77-B7EA-14E5A1254BE1}" presName="sibTrans" presStyleLbl="sibTrans1D1" presStyleIdx="7" presStyleCnt="11"/>
      <dgm:spPr/>
    </dgm:pt>
    <dgm:pt modelId="{AC750804-FD2C-4112-B428-9D9E5CDBB755}" type="pres">
      <dgm:prSet presAssocID="{84E4F185-0243-4F77-B7EA-14E5A1254BE1}" presName="connectorText" presStyleLbl="sibTrans1D1" presStyleIdx="7" presStyleCnt="11"/>
      <dgm:spPr/>
    </dgm:pt>
    <dgm:pt modelId="{2B90DF88-7A7E-4E8C-9D35-485E0532D001}" type="pres">
      <dgm:prSet presAssocID="{0E2BE1C6-F9D8-4AFC-BCCA-E071FC5449AD}" presName="node" presStyleLbl="node1" presStyleIdx="8" presStyleCnt="12">
        <dgm:presLayoutVars>
          <dgm:bulletEnabled val="1"/>
        </dgm:presLayoutVars>
      </dgm:prSet>
      <dgm:spPr/>
    </dgm:pt>
    <dgm:pt modelId="{1359B873-78DA-4EC4-A6CA-0FFADFDD18CD}" type="pres">
      <dgm:prSet presAssocID="{94A582A9-5C50-430C-96CC-5E04A46FB992}" presName="sibTrans" presStyleLbl="sibTrans1D1" presStyleIdx="8" presStyleCnt="11"/>
      <dgm:spPr/>
    </dgm:pt>
    <dgm:pt modelId="{8E25950E-5A61-4DCF-A5CB-04EBFE877957}" type="pres">
      <dgm:prSet presAssocID="{94A582A9-5C50-430C-96CC-5E04A46FB992}" presName="connectorText" presStyleLbl="sibTrans1D1" presStyleIdx="8" presStyleCnt="11"/>
      <dgm:spPr/>
    </dgm:pt>
    <dgm:pt modelId="{E944E3D7-5AA7-4141-93ED-C24D826BE114}" type="pres">
      <dgm:prSet presAssocID="{F241EF66-2CF6-4657-B9DA-EBB418E58D7B}" presName="node" presStyleLbl="node1" presStyleIdx="9" presStyleCnt="12">
        <dgm:presLayoutVars>
          <dgm:bulletEnabled val="1"/>
        </dgm:presLayoutVars>
      </dgm:prSet>
      <dgm:spPr/>
    </dgm:pt>
    <dgm:pt modelId="{6FF27DBB-03E8-4F3B-BC3A-6876FCB7A02A}" type="pres">
      <dgm:prSet presAssocID="{6AA526FC-6080-4C37-8455-D305B9FBF1D5}" presName="sibTrans" presStyleLbl="sibTrans1D1" presStyleIdx="9" presStyleCnt="11"/>
      <dgm:spPr/>
    </dgm:pt>
    <dgm:pt modelId="{7F397F95-F31A-4F04-9E83-9466C246150B}" type="pres">
      <dgm:prSet presAssocID="{6AA526FC-6080-4C37-8455-D305B9FBF1D5}" presName="connectorText" presStyleLbl="sibTrans1D1" presStyleIdx="9" presStyleCnt="11"/>
      <dgm:spPr/>
    </dgm:pt>
    <dgm:pt modelId="{AE1A08FC-9A56-472D-940F-DBF4C56DF810}" type="pres">
      <dgm:prSet presAssocID="{DE918685-7AB6-4CE9-BDBF-02E154BAA13B}" presName="node" presStyleLbl="node1" presStyleIdx="10" presStyleCnt="12">
        <dgm:presLayoutVars>
          <dgm:bulletEnabled val="1"/>
        </dgm:presLayoutVars>
      </dgm:prSet>
      <dgm:spPr/>
    </dgm:pt>
    <dgm:pt modelId="{BE398686-88AA-4310-9658-F5AB69E64080}" type="pres">
      <dgm:prSet presAssocID="{643A1B54-0D95-460D-822B-2684344B3F19}" presName="sibTrans" presStyleLbl="sibTrans1D1" presStyleIdx="10" presStyleCnt="11"/>
      <dgm:spPr/>
    </dgm:pt>
    <dgm:pt modelId="{262C51B2-B2BE-4619-9F9F-0DBF8277CB50}" type="pres">
      <dgm:prSet presAssocID="{643A1B54-0D95-460D-822B-2684344B3F19}" presName="connectorText" presStyleLbl="sibTrans1D1" presStyleIdx="10" presStyleCnt="11"/>
      <dgm:spPr/>
    </dgm:pt>
    <dgm:pt modelId="{6D9DFBA7-C80D-4E84-9A06-5DF005304B5F}" type="pres">
      <dgm:prSet presAssocID="{A115C8E4-C54C-45F5-8417-5FC63AD5F379}" presName="node" presStyleLbl="node1" presStyleIdx="11" presStyleCnt="12">
        <dgm:presLayoutVars>
          <dgm:bulletEnabled val="1"/>
        </dgm:presLayoutVars>
      </dgm:prSet>
      <dgm:spPr/>
    </dgm:pt>
  </dgm:ptLst>
  <dgm:cxnLst>
    <dgm:cxn modelId="{25F2E803-8CFB-4814-971A-93EAE0F5654D}" type="presOf" srcId="{F83D1E01-F7BB-4256-9BDB-C027DC5AE299}" destId="{EC341074-472C-4B53-8605-330D54CA00C6}" srcOrd="1" destOrd="0" presId="urn:microsoft.com/office/officeart/2016/7/layout/RepeatingBendingProcessNew"/>
    <dgm:cxn modelId="{B77C3704-0B45-4DD0-953E-F1D9880E2898}" type="presOf" srcId="{6D5D68DA-3FA3-494D-B0FE-1834EDA8565B}" destId="{C5482033-C963-48F5-B986-9C27A17FCBDD}" srcOrd="0" destOrd="0" presId="urn:microsoft.com/office/officeart/2016/7/layout/RepeatingBendingProcessNew"/>
    <dgm:cxn modelId="{C92EDA04-C369-4C59-A81A-E91EE169D5A4}" srcId="{888972ED-1510-4C71-ACBA-D61F618B0BA4}" destId="{2985B50F-C4BA-4114-BEED-9A85397E3806}" srcOrd="1" destOrd="0" parTransId="{BA480519-32D1-415A-BAFD-38F70DCD99A7}" sibTransId="{C2F0595A-EDE2-419B-AF28-3EDAE874E173}"/>
    <dgm:cxn modelId="{A092E305-4C1A-4B0D-A25C-80FCB0404DCE}" type="presOf" srcId="{32941397-7BD2-4CA2-8887-BF5456A5A700}" destId="{A6B028F1-CD28-4714-84A5-4AE0FB238536}" srcOrd="0" destOrd="0" presId="urn:microsoft.com/office/officeart/2016/7/layout/RepeatingBendingProcessNew"/>
    <dgm:cxn modelId="{FC5C7408-CC63-4D84-B658-7F4CC00B69AA}" srcId="{888972ED-1510-4C71-ACBA-D61F618B0BA4}" destId="{8DC806F6-C7F7-4CBD-A50D-7DF3B9D6FC1D}" srcOrd="6" destOrd="0" parTransId="{0CFBF3ED-9252-42BB-9E6D-6B2F4B94F63D}" sibTransId="{45F79F5C-93DF-4D19-B747-8FEF6CED7B30}"/>
    <dgm:cxn modelId="{BD36A20A-39D1-4FDD-B08C-0BD0E3B03B26}" type="presOf" srcId="{DB725021-F7CB-4F07-B08B-C4369A80D3CF}" destId="{A66F54DD-9400-4C63-A3CE-0EB4883E6527}" srcOrd="0" destOrd="0" presId="urn:microsoft.com/office/officeart/2016/7/layout/RepeatingBendingProcessNew"/>
    <dgm:cxn modelId="{0F9D3314-9E0D-4075-A206-9463DFFA39C0}" type="presOf" srcId="{6AA526FC-6080-4C37-8455-D305B9FBF1D5}" destId="{7F397F95-F31A-4F04-9E83-9466C246150B}" srcOrd="1" destOrd="0" presId="urn:microsoft.com/office/officeart/2016/7/layout/RepeatingBendingProcessNew"/>
    <dgm:cxn modelId="{C389F019-1C5D-461B-A670-EED61541FA9C}" type="presOf" srcId="{6898A8DF-8213-4640-81FA-375519DE107E}" destId="{B90FC560-0882-4058-A0CF-F0267AA08FD8}" srcOrd="1" destOrd="0" presId="urn:microsoft.com/office/officeart/2016/7/layout/RepeatingBendingProcessNew"/>
    <dgm:cxn modelId="{25CABA1E-3F79-4CC9-A20C-67FEDDAE0EBA}" type="presOf" srcId="{94A582A9-5C50-430C-96CC-5E04A46FB992}" destId="{1359B873-78DA-4EC4-A6CA-0FFADFDD18CD}" srcOrd="0" destOrd="0" presId="urn:microsoft.com/office/officeart/2016/7/layout/RepeatingBendingProcessNew"/>
    <dgm:cxn modelId="{AE390728-3B84-4FA7-B9A7-DD8EC58DA34F}" type="presOf" srcId="{43CC39F8-591A-4E97-A5FC-B28878FAA006}" destId="{A324742B-8E19-4460-8637-65067E657F7D}" srcOrd="1" destOrd="0" presId="urn:microsoft.com/office/officeart/2016/7/layout/RepeatingBendingProcessNew"/>
    <dgm:cxn modelId="{6D25F62F-06D8-4FF5-A3FA-348209D43207}" type="presOf" srcId="{EFF7DE55-D801-4B3B-9CB9-C84C1E264D27}" destId="{3B70FC28-B4DA-44CC-A13F-2B7166158681}" srcOrd="0" destOrd="0" presId="urn:microsoft.com/office/officeart/2016/7/layout/RepeatingBendingProcessNew"/>
    <dgm:cxn modelId="{EC0CA333-6487-4AF9-9534-AD8853A22256}" type="presOf" srcId="{94A582A9-5C50-430C-96CC-5E04A46FB992}" destId="{8E25950E-5A61-4DCF-A5CB-04EBFE877957}" srcOrd="1" destOrd="0" presId="urn:microsoft.com/office/officeart/2016/7/layout/RepeatingBendingProcessNew"/>
    <dgm:cxn modelId="{8E2E6F40-6E51-470C-88D3-C917FF01C8AA}" type="presOf" srcId="{0E2BE1C6-F9D8-4AFC-BCCA-E071FC5449AD}" destId="{2B90DF88-7A7E-4E8C-9D35-485E0532D001}" srcOrd="0" destOrd="0" presId="urn:microsoft.com/office/officeart/2016/7/layout/RepeatingBendingProcessNew"/>
    <dgm:cxn modelId="{9152205C-984A-4DB6-A6D9-D8C0406CCD3E}" srcId="{888972ED-1510-4C71-ACBA-D61F618B0BA4}" destId="{6D5D68DA-3FA3-494D-B0FE-1834EDA8565B}" srcOrd="4" destOrd="0" parTransId="{EC0D327F-71C4-4C92-AF7F-DB0288B699FC}" sibTransId="{EFF7DE55-D801-4B3B-9CB9-C84C1E264D27}"/>
    <dgm:cxn modelId="{F4D57B41-A610-4DF4-9398-9E5722634106}" type="presOf" srcId="{643A1B54-0D95-460D-822B-2684344B3F19}" destId="{262C51B2-B2BE-4619-9F9F-0DBF8277CB50}" srcOrd="1" destOrd="0" presId="urn:microsoft.com/office/officeart/2016/7/layout/RepeatingBendingProcessNew"/>
    <dgm:cxn modelId="{D8F86745-13B0-47FB-B6DC-9B83458879C5}" type="presOf" srcId="{8DC806F6-C7F7-4CBD-A50D-7DF3B9D6FC1D}" destId="{3C8ED6AA-F1CF-4BC4-98E2-FD98C1BAF74F}" srcOrd="0" destOrd="0" presId="urn:microsoft.com/office/officeart/2016/7/layout/RepeatingBendingProcessNew"/>
    <dgm:cxn modelId="{64939B49-F3F5-433D-8676-6F94A3382A2C}" srcId="{888972ED-1510-4C71-ACBA-D61F618B0BA4}" destId="{E20BE1DA-31F2-420C-9EA2-4649EC0B5A0A}" srcOrd="7" destOrd="0" parTransId="{80F2D133-325F-426A-857D-B6DD33A484E9}" sibTransId="{84E4F185-0243-4F77-B7EA-14E5A1254BE1}"/>
    <dgm:cxn modelId="{0215636B-62A2-48E5-A273-2CC1F5EA8CB1}" srcId="{888972ED-1510-4C71-ACBA-D61F618B0BA4}" destId="{DD37E385-E406-4437-BAFE-928BF64C1AB2}" srcOrd="2" destOrd="0" parTransId="{D96CDA6F-84CE-4BCF-93F9-F5B7EEE6C09A}" sibTransId="{F83D1E01-F7BB-4256-9BDB-C027DC5AE299}"/>
    <dgm:cxn modelId="{E6BE4D4D-832B-487D-BA59-B39B2301DB93}" type="presOf" srcId="{EB6CB5DC-7F6E-478A-982E-C5F6F3FFC841}" destId="{DDEF91FE-0B15-4357-A953-E6347FAFDBA7}" srcOrd="0" destOrd="0" presId="urn:microsoft.com/office/officeart/2016/7/layout/RepeatingBendingProcessNew"/>
    <dgm:cxn modelId="{743B7E4D-53FB-41F0-8756-1DD2B681F2F7}" type="presOf" srcId="{F241EF66-2CF6-4657-B9DA-EBB418E58D7B}" destId="{E944E3D7-5AA7-4141-93ED-C24D826BE114}" srcOrd="0" destOrd="0" presId="urn:microsoft.com/office/officeart/2016/7/layout/RepeatingBendingProcessNew"/>
    <dgm:cxn modelId="{AF28DC72-2503-41FC-8E81-7A7F948B88BD}" type="presOf" srcId="{C2F0595A-EDE2-419B-AF28-3EDAE874E173}" destId="{65271216-1028-49F7-B3F5-E66ED8CC7512}" srcOrd="1" destOrd="0" presId="urn:microsoft.com/office/officeart/2016/7/layout/RepeatingBendingProcessNew"/>
    <dgm:cxn modelId="{06FB9053-871E-42A0-ACB9-AA6B116F858D}" type="presOf" srcId="{DE918685-7AB6-4CE9-BDBF-02E154BAA13B}" destId="{AE1A08FC-9A56-472D-940F-DBF4C56DF810}" srcOrd="0" destOrd="0" presId="urn:microsoft.com/office/officeart/2016/7/layout/RepeatingBendingProcessNew"/>
    <dgm:cxn modelId="{30235A75-CDAF-43FE-BDD4-EAB7A5B2FD45}" type="presOf" srcId="{C2F0595A-EDE2-419B-AF28-3EDAE874E173}" destId="{5633DF94-0F90-438B-A4DA-5973CBCD83A3}" srcOrd="0" destOrd="0" presId="urn:microsoft.com/office/officeart/2016/7/layout/RepeatingBendingProcessNew"/>
    <dgm:cxn modelId="{676C1A79-0600-4364-858F-EA6ED21379F6}" type="presOf" srcId="{43CC39F8-591A-4E97-A5FC-B28878FAA006}" destId="{00D33328-6876-4131-B0AD-390CB08874F4}" srcOrd="0" destOrd="0" presId="urn:microsoft.com/office/officeart/2016/7/layout/RepeatingBendingProcessNew"/>
    <dgm:cxn modelId="{82FFDE79-64A8-4029-ADD1-95DAEF166895}" type="presOf" srcId="{45F79F5C-93DF-4D19-B747-8FEF6CED7B30}" destId="{6ED7070F-4DB5-4DFF-A62B-F0E7829CC4EB}" srcOrd="0" destOrd="0" presId="urn:microsoft.com/office/officeart/2016/7/layout/RepeatingBendingProcessNew"/>
    <dgm:cxn modelId="{CADC3D81-15B5-4414-9B06-C3DB055087B7}" srcId="{888972ED-1510-4C71-ACBA-D61F618B0BA4}" destId="{0E2BE1C6-F9D8-4AFC-BCCA-E071FC5449AD}" srcOrd="8" destOrd="0" parTransId="{188CC7D6-FD69-4B92-A652-E4540F1BAA52}" sibTransId="{94A582A9-5C50-430C-96CC-5E04A46FB992}"/>
    <dgm:cxn modelId="{7CDEE687-9DEC-4F50-B360-05A8FCA224F1}" type="presOf" srcId="{6898A8DF-8213-4640-81FA-375519DE107E}" destId="{D24A1051-948A-4F4D-905C-7C336311ED8F}" srcOrd="0" destOrd="0" presId="urn:microsoft.com/office/officeart/2016/7/layout/RepeatingBendingProcessNew"/>
    <dgm:cxn modelId="{8739B293-A988-474A-B8E7-05A4E80A4335}" type="presOf" srcId="{643A1B54-0D95-460D-822B-2684344B3F19}" destId="{BE398686-88AA-4310-9658-F5AB69E64080}" srcOrd="0" destOrd="0" presId="urn:microsoft.com/office/officeart/2016/7/layout/RepeatingBendingProcessNew"/>
    <dgm:cxn modelId="{1AC64B9D-AF5F-405E-8031-AF6BA3F4F95B}" type="presOf" srcId="{F83D1E01-F7BB-4256-9BDB-C027DC5AE299}" destId="{B0293418-2908-41D7-BCF3-0816CF473580}" srcOrd="0" destOrd="0" presId="urn:microsoft.com/office/officeart/2016/7/layout/RepeatingBendingProcessNew"/>
    <dgm:cxn modelId="{575CDC9D-1990-4DF2-8CED-D42A9D04D993}" srcId="{888972ED-1510-4C71-ACBA-D61F618B0BA4}" destId="{DE918685-7AB6-4CE9-BDBF-02E154BAA13B}" srcOrd="10" destOrd="0" parTransId="{8E4EB17C-D766-4C5D-9EA6-50457689BE5B}" sibTransId="{643A1B54-0D95-460D-822B-2684344B3F19}"/>
    <dgm:cxn modelId="{3FDDADA0-FD56-4C32-961A-F24A9DE5F610}" type="presOf" srcId="{84E4F185-0243-4F77-B7EA-14E5A1254BE1}" destId="{AC750804-FD2C-4112-B428-9D9E5CDBB755}" srcOrd="1" destOrd="0" presId="urn:microsoft.com/office/officeart/2016/7/layout/RepeatingBendingProcessNew"/>
    <dgm:cxn modelId="{D6E2C6A4-3AFC-4648-842B-A28148143940}" srcId="{888972ED-1510-4C71-ACBA-D61F618B0BA4}" destId="{8ECD28BA-BE99-4B2D-8F09-60F3A26EE1B5}" srcOrd="3" destOrd="0" parTransId="{F8CFB62A-8776-42EB-A98E-65D59F6617AC}" sibTransId="{32941397-7BD2-4CA2-8887-BF5456A5A700}"/>
    <dgm:cxn modelId="{A6653DA7-7AA6-43E5-AF2B-B016AE361EE1}" type="presOf" srcId="{32941397-7BD2-4CA2-8887-BF5456A5A700}" destId="{ECDE2CE1-FF07-4D38-B49B-E63EE2D88FC6}" srcOrd="1" destOrd="0" presId="urn:microsoft.com/office/officeart/2016/7/layout/RepeatingBendingProcessNew"/>
    <dgm:cxn modelId="{EACEE6B1-2E5A-4B57-8CD9-ED985BDAE361}" srcId="{888972ED-1510-4C71-ACBA-D61F618B0BA4}" destId="{EB6CB5DC-7F6E-478A-982E-C5F6F3FFC841}" srcOrd="0" destOrd="0" parTransId="{6959D2DF-F4FA-4DE0-9D00-4FF6F8AB53A2}" sibTransId="{43CC39F8-591A-4E97-A5FC-B28878FAA006}"/>
    <dgm:cxn modelId="{9B905FB5-1A94-4A74-B4F1-AA06203C1F21}" type="presOf" srcId="{6AA526FC-6080-4C37-8455-D305B9FBF1D5}" destId="{6FF27DBB-03E8-4F3B-BC3A-6876FCB7A02A}" srcOrd="0" destOrd="0" presId="urn:microsoft.com/office/officeart/2016/7/layout/RepeatingBendingProcessNew"/>
    <dgm:cxn modelId="{7CB0B1B6-50EB-4256-B097-E4B16284332F}" srcId="{888972ED-1510-4C71-ACBA-D61F618B0BA4}" destId="{DB725021-F7CB-4F07-B08B-C4369A80D3CF}" srcOrd="5" destOrd="0" parTransId="{720EA0AF-6DB9-4BF0-B881-E5525A76D4BA}" sibTransId="{6898A8DF-8213-4640-81FA-375519DE107E}"/>
    <dgm:cxn modelId="{F4F871BF-8148-4C5D-AE7F-2619418E62D2}" srcId="{888972ED-1510-4C71-ACBA-D61F618B0BA4}" destId="{F241EF66-2CF6-4657-B9DA-EBB418E58D7B}" srcOrd="9" destOrd="0" parTransId="{96BF825C-E3E1-4EBF-B1C8-90376100415F}" sibTransId="{6AA526FC-6080-4C37-8455-D305B9FBF1D5}"/>
    <dgm:cxn modelId="{99ECADCB-64BD-414D-B08E-7C257CD19918}" type="presOf" srcId="{888972ED-1510-4C71-ACBA-D61F618B0BA4}" destId="{1B36A883-3033-4420-9D77-5F68B842BE3C}" srcOrd="0" destOrd="0" presId="urn:microsoft.com/office/officeart/2016/7/layout/RepeatingBendingProcessNew"/>
    <dgm:cxn modelId="{6C3D76CF-4701-4D6A-A900-2FB94577F7EF}" type="presOf" srcId="{DD37E385-E406-4437-BAFE-928BF64C1AB2}" destId="{7E662DA1-A96B-4250-AE21-EECAB038C3BD}" srcOrd="0" destOrd="0" presId="urn:microsoft.com/office/officeart/2016/7/layout/RepeatingBendingProcessNew"/>
    <dgm:cxn modelId="{8A729ED2-7B12-45E8-87BC-B5E22BDEDD52}" type="presOf" srcId="{E20BE1DA-31F2-420C-9EA2-4649EC0B5A0A}" destId="{878B6D4A-E717-4DCF-8B3D-97875A86F81F}" srcOrd="0" destOrd="0" presId="urn:microsoft.com/office/officeart/2016/7/layout/RepeatingBendingProcessNew"/>
    <dgm:cxn modelId="{29787EE0-52A2-4090-88C9-E331DB7766EF}" type="presOf" srcId="{EFF7DE55-D801-4B3B-9CB9-C84C1E264D27}" destId="{1D88AE8D-BA7F-4EBE-A154-9E6CC9F3B157}" srcOrd="1" destOrd="0" presId="urn:microsoft.com/office/officeart/2016/7/layout/RepeatingBendingProcessNew"/>
    <dgm:cxn modelId="{5A7312E7-0A22-4C55-BC14-D74756E01112}" srcId="{888972ED-1510-4C71-ACBA-D61F618B0BA4}" destId="{A115C8E4-C54C-45F5-8417-5FC63AD5F379}" srcOrd="11" destOrd="0" parTransId="{50F7FBD0-21FA-4B6C-88D0-672311FE9F7C}" sibTransId="{2943B59A-3B50-49F3-ADD0-C2D617FC215A}"/>
    <dgm:cxn modelId="{37A548E9-87E2-44DF-A4C9-B41DCB0ED30A}" type="presOf" srcId="{45F79F5C-93DF-4D19-B747-8FEF6CED7B30}" destId="{F5A29C29-C698-4DBA-BA2F-3C68ADA58DA0}" srcOrd="1" destOrd="0" presId="urn:microsoft.com/office/officeart/2016/7/layout/RepeatingBendingProcessNew"/>
    <dgm:cxn modelId="{D1AB6FF2-1B52-4AA7-9BB1-C4A75C0BBBF3}" type="presOf" srcId="{2985B50F-C4BA-4114-BEED-9A85397E3806}" destId="{20A6B6F7-79F8-4DFF-A1DC-785FA2548012}" srcOrd="0" destOrd="0" presId="urn:microsoft.com/office/officeart/2016/7/layout/RepeatingBendingProcessNew"/>
    <dgm:cxn modelId="{34FDADF3-132B-40E7-B6E0-4B8C640705B9}" type="presOf" srcId="{A115C8E4-C54C-45F5-8417-5FC63AD5F379}" destId="{6D9DFBA7-C80D-4E84-9A06-5DF005304B5F}" srcOrd="0" destOrd="0" presId="urn:microsoft.com/office/officeart/2016/7/layout/RepeatingBendingProcessNew"/>
    <dgm:cxn modelId="{82CB3AF8-E2DC-493C-B825-313A8C34DB55}" type="presOf" srcId="{8ECD28BA-BE99-4B2D-8F09-60F3A26EE1B5}" destId="{43949F82-E906-40AB-8CE5-CD5091567521}" srcOrd="0" destOrd="0" presId="urn:microsoft.com/office/officeart/2016/7/layout/RepeatingBendingProcessNew"/>
    <dgm:cxn modelId="{A07524FC-9DD0-41F0-83B3-3057FAF8E14F}" type="presOf" srcId="{84E4F185-0243-4F77-B7EA-14E5A1254BE1}" destId="{6BDD1708-5E91-4523-B5D1-934828F3850E}" srcOrd="0" destOrd="0" presId="urn:microsoft.com/office/officeart/2016/7/layout/RepeatingBendingProcessNew"/>
    <dgm:cxn modelId="{8F8A0044-2591-4A7D-8FE1-A70D6898CC84}" type="presParOf" srcId="{1B36A883-3033-4420-9D77-5F68B842BE3C}" destId="{DDEF91FE-0B15-4357-A953-E6347FAFDBA7}" srcOrd="0" destOrd="0" presId="urn:microsoft.com/office/officeart/2016/7/layout/RepeatingBendingProcessNew"/>
    <dgm:cxn modelId="{0E598EA5-CAF8-47FE-9CF1-38F7D3A429B3}" type="presParOf" srcId="{1B36A883-3033-4420-9D77-5F68B842BE3C}" destId="{00D33328-6876-4131-B0AD-390CB08874F4}" srcOrd="1" destOrd="0" presId="urn:microsoft.com/office/officeart/2016/7/layout/RepeatingBendingProcessNew"/>
    <dgm:cxn modelId="{2737243B-A527-45A5-8C85-B6CF8759F67C}" type="presParOf" srcId="{00D33328-6876-4131-B0AD-390CB08874F4}" destId="{A324742B-8E19-4460-8637-65067E657F7D}" srcOrd="0" destOrd="0" presId="urn:microsoft.com/office/officeart/2016/7/layout/RepeatingBendingProcessNew"/>
    <dgm:cxn modelId="{B476CFB8-CC61-43F2-82C0-F5EB07FDED76}" type="presParOf" srcId="{1B36A883-3033-4420-9D77-5F68B842BE3C}" destId="{20A6B6F7-79F8-4DFF-A1DC-785FA2548012}" srcOrd="2" destOrd="0" presId="urn:microsoft.com/office/officeart/2016/7/layout/RepeatingBendingProcessNew"/>
    <dgm:cxn modelId="{6D713BD4-9C9D-4262-AF8C-FC4BB124C761}" type="presParOf" srcId="{1B36A883-3033-4420-9D77-5F68B842BE3C}" destId="{5633DF94-0F90-438B-A4DA-5973CBCD83A3}" srcOrd="3" destOrd="0" presId="urn:microsoft.com/office/officeart/2016/7/layout/RepeatingBendingProcessNew"/>
    <dgm:cxn modelId="{1346CA81-0274-4D82-B304-774A01C3B4FC}" type="presParOf" srcId="{5633DF94-0F90-438B-A4DA-5973CBCD83A3}" destId="{65271216-1028-49F7-B3F5-E66ED8CC7512}" srcOrd="0" destOrd="0" presId="urn:microsoft.com/office/officeart/2016/7/layout/RepeatingBendingProcessNew"/>
    <dgm:cxn modelId="{6D48D97F-D42C-4E44-A658-AA36EF2371F8}" type="presParOf" srcId="{1B36A883-3033-4420-9D77-5F68B842BE3C}" destId="{7E662DA1-A96B-4250-AE21-EECAB038C3BD}" srcOrd="4" destOrd="0" presId="urn:microsoft.com/office/officeart/2016/7/layout/RepeatingBendingProcessNew"/>
    <dgm:cxn modelId="{DDB85001-66E6-4853-872D-0FD64544F1A8}" type="presParOf" srcId="{1B36A883-3033-4420-9D77-5F68B842BE3C}" destId="{B0293418-2908-41D7-BCF3-0816CF473580}" srcOrd="5" destOrd="0" presId="urn:microsoft.com/office/officeart/2016/7/layout/RepeatingBendingProcessNew"/>
    <dgm:cxn modelId="{23E435F6-21F5-4B53-9BCC-48905330C910}" type="presParOf" srcId="{B0293418-2908-41D7-BCF3-0816CF473580}" destId="{EC341074-472C-4B53-8605-330D54CA00C6}" srcOrd="0" destOrd="0" presId="urn:microsoft.com/office/officeart/2016/7/layout/RepeatingBendingProcessNew"/>
    <dgm:cxn modelId="{5F97FCD6-2FDE-4E7A-8498-CA1DFC43B7CE}" type="presParOf" srcId="{1B36A883-3033-4420-9D77-5F68B842BE3C}" destId="{43949F82-E906-40AB-8CE5-CD5091567521}" srcOrd="6" destOrd="0" presId="urn:microsoft.com/office/officeart/2016/7/layout/RepeatingBendingProcessNew"/>
    <dgm:cxn modelId="{BB907BD7-C3F1-4334-A25F-9860A8F2AB5A}" type="presParOf" srcId="{1B36A883-3033-4420-9D77-5F68B842BE3C}" destId="{A6B028F1-CD28-4714-84A5-4AE0FB238536}" srcOrd="7" destOrd="0" presId="urn:microsoft.com/office/officeart/2016/7/layout/RepeatingBendingProcessNew"/>
    <dgm:cxn modelId="{AFC66A83-6B2F-445E-8CBD-D899DE87E91D}" type="presParOf" srcId="{A6B028F1-CD28-4714-84A5-4AE0FB238536}" destId="{ECDE2CE1-FF07-4D38-B49B-E63EE2D88FC6}" srcOrd="0" destOrd="0" presId="urn:microsoft.com/office/officeart/2016/7/layout/RepeatingBendingProcessNew"/>
    <dgm:cxn modelId="{80A32C0C-64BC-4A47-AAEA-C948862C730F}" type="presParOf" srcId="{1B36A883-3033-4420-9D77-5F68B842BE3C}" destId="{C5482033-C963-48F5-B986-9C27A17FCBDD}" srcOrd="8" destOrd="0" presId="urn:microsoft.com/office/officeart/2016/7/layout/RepeatingBendingProcessNew"/>
    <dgm:cxn modelId="{87B9C4AF-12F6-42DF-85A4-FB63F6082513}" type="presParOf" srcId="{1B36A883-3033-4420-9D77-5F68B842BE3C}" destId="{3B70FC28-B4DA-44CC-A13F-2B7166158681}" srcOrd="9" destOrd="0" presId="urn:microsoft.com/office/officeart/2016/7/layout/RepeatingBendingProcessNew"/>
    <dgm:cxn modelId="{5863928D-93D0-45C9-BB7B-FB5B0F548192}" type="presParOf" srcId="{3B70FC28-B4DA-44CC-A13F-2B7166158681}" destId="{1D88AE8D-BA7F-4EBE-A154-9E6CC9F3B157}" srcOrd="0" destOrd="0" presId="urn:microsoft.com/office/officeart/2016/7/layout/RepeatingBendingProcessNew"/>
    <dgm:cxn modelId="{D9B42C7D-76CC-4674-A638-301108150A07}" type="presParOf" srcId="{1B36A883-3033-4420-9D77-5F68B842BE3C}" destId="{A66F54DD-9400-4C63-A3CE-0EB4883E6527}" srcOrd="10" destOrd="0" presId="urn:microsoft.com/office/officeart/2016/7/layout/RepeatingBendingProcessNew"/>
    <dgm:cxn modelId="{F46180C0-2F9B-4799-9FAF-FEB0098F6224}" type="presParOf" srcId="{1B36A883-3033-4420-9D77-5F68B842BE3C}" destId="{D24A1051-948A-4F4D-905C-7C336311ED8F}" srcOrd="11" destOrd="0" presId="urn:microsoft.com/office/officeart/2016/7/layout/RepeatingBendingProcessNew"/>
    <dgm:cxn modelId="{AE973D78-0133-4B47-9507-A7AC9542EFD8}" type="presParOf" srcId="{D24A1051-948A-4F4D-905C-7C336311ED8F}" destId="{B90FC560-0882-4058-A0CF-F0267AA08FD8}" srcOrd="0" destOrd="0" presId="urn:microsoft.com/office/officeart/2016/7/layout/RepeatingBendingProcessNew"/>
    <dgm:cxn modelId="{E6A1F592-A414-4C86-B40D-6152A7BD70BC}" type="presParOf" srcId="{1B36A883-3033-4420-9D77-5F68B842BE3C}" destId="{3C8ED6AA-F1CF-4BC4-98E2-FD98C1BAF74F}" srcOrd="12" destOrd="0" presId="urn:microsoft.com/office/officeart/2016/7/layout/RepeatingBendingProcessNew"/>
    <dgm:cxn modelId="{FA6DA384-B46C-402C-BECE-8F0788A103D4}" type="presParOf" srcId="{1B36A883-3033-4420-9D77-5F68B842BE3C}" destId="{6ED7070F-4DB5-4DFF-A62B-F0E7829CC4EB}" srcOrd="13" destOrd="0" presId="urn:microsoft.com/office/officeart/2016/7/layout/RepeatingBendingProcessNew"/>
    <dgm:cxn modelId="{78F35E8F-A709-4D67-A4E9-C8062804EAFA}" type="presParOf" srcId="{6ED7070F-4DB5-4DFF-A62B-F0E7829CC4EB}" destId="{F5A29C29-C698-4DBA-BA2F-3C68ADA58DA0}" srcOrd="0" destOrd="0" presId="urn:microsoft.com/office/officeart/2016/7/layout/RepeatingBendingProcessNew"/>
    <dgm:cxn modelId="{CE5D2E69-1721-4CE9-BF97-DA50B4394592}" type="presParOf" srcId="{1B36A883-3033-4420-9D77-5F68B842BE3C}" destId="{878B6D4A-E717-4DCF-8B3D-97875A86F81F}" srcOrd="14" destOrd="0" presId="urn:microsoft.com/office/officeart/2016/7/layout/RepeatingBendingProcessNew"/>
    <dgm:cxn modelId="{3BD6DA50-CAF3-46A0-846C-89A315B7CF41}" type="presParOf" srcId="{1B36A883-3033-4420-9D77-5F68B842BE3C}" destId="{6BDD1708-5E91-4523-B5D1-934828F3850E}" srcOrd="15" destOrd="0" presId="urn:microsoft.com/office/officeart/2016/7/layout/RepeatingBendingProcessNew"/>
    <dgm:cxn modelId="{6A2143E7-DF3A-4BD9-AA1F-AD5EAF4765D2}" type="presParOf" srcId="{6BDD1708-5E91-4523-B5D1-934828F3850E}" destId="{AC750804-FD2C-4112-B428-9D9E5CDBB755}" srcOrd="0" destOrd="0" presId="urn:microsoft.com/office/officeart/2016/7/layout/RepeatingBendingProcessNew"/>
    <dgm:cxn modelId="{169457EF-E7BF-4D26-9419-B96AF151B7A3}" type="presParOf" srcId="{1B36A883-3033-4420-9D77-5F68B842BE3C}" destId="{2B90DF88-7A7E-4E8C-9D35-485E0532D001}" srcOrd="16" destOrd="0" presId="urn:microsoft.com/office/officeart/2016/7/layout/RepeatingBendingProcessNew"/>
    <dgm:cxn modelId="{85D3809D-F2B3-4ACD-9822-BA19C0D8CD45}" type="presParOf" srcId="{1B36A883-3033-4420-9D77-5F68B842BE3C}" destId="{1359B873-78DA-4EC4-A6CA-0FFADFDD18CD}" srcOrd="17" destOrd="0" presId="urn:microsoft.com/office/officeart/2016/7/layout/RepeatingBendingProcessNew"/>
    <dgm:cxn modelId="{32628B21-94C1-4970-9287-DF78E61A4FE2}" type="presParOf" srcId="{1359B873-78DA-4EC4-A6CA-0FFADFDD18CD}" destId="{8E25950E-5A61-4DCF-A5CB-04EBFE877957}" srcOrd="0" destOrd="0" presId="urn:microsoft.com/office/officeart/2016/7/layout/RepeatingBendingProcessNew"/>
    <dgm:cxn modelId="{12310778-3EB2-47E8-B501-712150622886}" type="presParOf" srcId="{1B36A883-3033-4420-9D77-5F68B842BE3C}" destId="{E944E3D7-5AA7-4141-93ED-C24D826BE114}" srcOrd="18" destOrd="0" presId="urn:microsoft.com/office/officeart/2016/7/layout/RepeatingBendingProcessNew"/>
    <dgm:cxn modelId="{2D1169C6-30E0-4DC8-991C-01C7869AA0AA}" type="presParOf" srcId="{1B36A883-3033-4420-9D77-5F68B842BE3C}" destId="{6FF27DBB-03E8-4F3B-BC3A-6876FCB7A02A}" srcOrd="19" destOrd="0" presId="urn:microsoft.com/office/officeart/2016/7/layout/RepeatingBendingProcessNew"/>
    <dgm:cxn modelId="{7E9F65B7-4795-49D5-8AA0-FDC75D8705FA}" type="presParOf" srcId="{6FF27DBB-03E8-4F3B-BC3A-6876FCB7A02A}" destId="{7F397F95-F31A-4F04-9E83-9466C246150B}" srcOrd="0" destOrd="0" presId="urn:microsoft.com/office/officeart/2016/7/layout/RepeatingBendingProcessNew"/>
    <dgm:cxn modelId="{EF1A45CD-838B-4B66-95E6-BB3EF4652DFF}" type="presParOf" srcId="{1B36A883-3033-4420-9D77-5F68B842BE3C}" destId="{AE1A08FC-9A56-472D-940F-DBF4C56DF810}" srcOrd="20" destOrd="0" presId="urn:microsoft.com/office/officeart/2016/7/layout/RepeatingBendingProcessNew"/>
    <dgm:cxn modelId="{43026270-A1C5-4AC3-9124-78D86FCDF48B}" type="presParOf" srcId="{1B36A883-3033-4420-9D77-5F68B842BE3C}" destId="{BE398686-88AA-4310-9658-F5AB69E64080}" srcOrd="21" destOrd="0" presId="urn:microsoft.com/office/officeart/2016/7/layout/RepeatingBendingProcessNew"/>
    <dgm:cxn modelId="{D8DB6A19-21B3-48A4-A4A4-90B8AE4C77BF}" type="presParOf" srcId="{BE398686-88AA-4310-9658-F5AB69E64080}" destId="{262C51B2-B2BE-4619-9F9F-0DBF8277CB50}" srcOrd="0" destOrd="0" presId="urn:microsoft.com/office/officeart/2016/7/layout/RepeatingBendingProcessNew"/>
    <dgm:cxn modelId="{3DB6BB5F-6D04-4687-A756-5DB639891FE2}" type="presParOf" srcId="{1B36A883-3033-4420-9D77-5F68B842BE3C}" destId="{6D9DFBA7-C80D-4E84-9A06-5DF005304B5F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969CC-BA8F-4509-ADBE-ADAB5A441389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FD1933-FC46-4D9C-8DD0-0A2691B6C4E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Key Areas of Business Responsibility:</a:t>
          </a:r>
          <a:r>
            <a:rPr lang="en-US"/>
            <a:t> </a:t>
          </a:r>
        </a:p>
      </dgm:t>
    </dgm:pt>
    <dgm:pt modelId="{7786FE94-1841-4CFC-8E39-82D9E0A47288}" type="parTrans" cxnId="{618D7D35-2047-4CBC-9329-0219042E650B}">
      <dgm:prSet/>
      <dgm:spPr/>
      <dgm:t>
        <a:bodyPr/>
        <a:lstStyle/>
        <a:p>
          <a:endParaRPr lang="en-US"/>
        </a:p>
      </dgm:t>
    </dgm:pt>
    <dgm:pt modelId="{EADCE185-1035-4753-86F7-A15122A338E4}" type="sibTrans" cxnId="{618D7D35-2047-4CBC-9329-0219042E650B}">
      <dgm:prSet/>
      <dgm:spPr/>
      <dgm:t>
        <a:bodyPr/>
        <a:lstStyle/>
        <a:p>
          <a:endParaRPr lang="en-US"/>
        </a:p>
      </dgm:t>
    </dgm:pt>
    <dgm:pt modelId="{9D5660C8-B0A2-47B4-B0BB-59DE796625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Program Development: Aligning curriculum with market demand</a:t>
          </a:r>
        </a:p>
      </dgm:t>
    </dgm:pt>
    <dgm:pt modelId="{9565087B-B14D-4288-926C-F0A24D5D5534}" type="parTrans" cxnId="{2E8F8309-996F-4271-945E-92683C30F574}">
      <dgm:prSet/>
      <dgm:spPr/>
      <dgm:t>
        <a:bodyPr/>
        <a:lstStyle/>
        <a:p>
          <a:endParaRPr lang="en-US"/>
        </a:p>
      </dgm:t>
    </dgm:pt>
    <dgm:pt modelId="{EFC88E2E-1E9B-4A65-A826-7CCEF3BA32BF}" type="sibTrans" cxnId="{2E8F8309-996F-4271-945E-92683C30F574}">
      <dgm:prSet/>
      <dgm:spPr/>
      <dgm:t>
        <a:bodyPr/>
        <a:lstStyle/>
        <a:p>
          <a:endParaRPr lang="en-US"/>
        </a:p>
      </dgm:t>
    </dgm:pt>
    <dgm:pt modelId="{52431960-B572-41D3-8E1C-2E9E8E3E87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Student Career Guidance: Providing informed advice on job prospects</a:t>
          </a:r>
        </a:p>
      </dgm:t>
    </dgm:pt>
    <dgm:pt modelId="{B17E7BEA-2B94-4708-A59C-C4F23D62E1C4}" type="parTrans" cxnId="{5F8B2847-7322-4161-A293-8A76281BFBE4}">
      <dgm:prSet/>
      <dgm:spPr/>
      <dgm:t>
        <a:bodyPr/>
        <a:lstStyle/>
        <a:p>
          <a:endParaRPr lang="en-US"/>
        </a:p>
      </dgm:t>
    </dgm:pt>
    <dgm:pt modelId="{96E51562-C6CD-4D1B-B06D-7AEEF9DECEC2}" type="sibTrans" cxnId="{5F8B2847-7322-4161-A293-8A76281BFBE4}">
      <dgm:prSet/>
      <dgm:spPr/>
      <dgm:t>
        <a:bodyPr/>
        <a:lstStyle/>
        <a:p>
          <a:endParaRPr lang="en-US"/>
        </a:p>
      </dgm:t>
    </dgm:pt>
    <dgm:pt modelId="{0305461F-2CFB-491C-AE92-06DE3C5BFB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Industry Partnership Development: Identifying active hiring sectors.</a:t>
          </a:r>
        </a:p>
      </dgm:t>
    </dgm:pt>
    <dgm:pt modelId="{3C29AE73-0868-4413-BC55-66CC8F14C9D0}" type="parTrans" cxnId="{38AAA09D-ED65-4702-BF46-83543FA73528}">
      <dgm:prSet/>
      <dgm:spPr/>
      <dgm:t>
        <a:bodyPr/>
        <a:lstStyle/>
        <a:p>
          <a:endParaRPr lang="en-US"/>
        </a:p>
      </dgm:t>
    </dgm:pt>
    <dgm:pt modelId="{23A8BAA2-3844-4048-B565-8C012AA174D4}" type="sibTrans" cxnId="{38AAA09D-ED65-4702-BF46-83543FA73528}">
      <dgm:prSet/>
      <dgm:spPr/>
      <dgm:t>
        <a:bodyPr/>
        <a:lstStyle/>
        <a:p>
          <a:endParaRPr lang="en-US"/>
        </a:p>
      </dgm:t>
    </dgm:pt>
    <dgm:pt modelId="{CD27C798-07E2-4DF2-9979-763AD372EF6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Meeting Decision-Making Needs:</a:t>
          </a:r>
          <a:r>
            <a:rPr lang="en-US"/>
            <a:t> </a:t>
          </a:r>
        </a:p>
      </dgm:t>
    </dgm:pt>
    <dgm:pt modelId="{787BF703-B46A-42B3-B8B8-3C79A03542A1}" type="parTrans" cxnId="{D6E901D3-EB1C-4630-8375-BB62A011CE1E}">
      <dgm:prSet/>
      <dgm:spPr/>
      <dgm:t>
        <a:bodyPr/>
        <a:lstStyle/>
        <a:p>
          <a:endParaRPr lang="en-US"/>
        </a:p>
      </dgm:t>
    </dgm:pt>
    <dgm:pt modelId="{DF8E9C64-4FA2-4520-9E24-3860C250F3F0}" type="sibTrans" cxnId="{D6E901D3-EB1C-4630-8375-BB62A011CE1E}">
      <dgm:prSet/>
      <dgm:spPr/>
      <dgm:t>
        <a:bodyPr/>
        <a:lstStyle/>
        <a:p>
          <a:endParaRPr lang="en-US"/>
        </a:p>
      </dgm:t>
    </dgm:pt>
    <dgm:pt modelId="{5F974208-1719-4450-90C3-F18FB8D79A8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Comprehensive salary data across experience levels</a:t>
          </a:r>
        </a:p>
      </dgm:t>
    </dgm:pt>
    <dgm:pt modelId="{E71718D1-0BB6-45F5-BCF5-56F6AC5EBF29}" type="parTrans" cxnId="{298F6717-1D20-47DF-9AA1-A615B00FC6B2}">
      <dgm:prSet/>
      <dgm:spPr/>
      <dgm:t>
        <a:bodyPr/>
        <a:lstStyle/>
        <a:p>
          <a:endParaRPr lang="en-US"/>
        </a:p>
      </dgm:t>
    </dgm:pt>
    <dgm:pt modelId="{4C387D91-D57E-42E4-A3D4-311C3DCB1B10}" type="sibTrans" cxnId="{298F6717-1D20-47DF-9AA1-A615B00FC6B2}">
      <dgm:prSet/>
      <dgm:spPr/>
      <dgm:t>
        <a:bodyPr/>
        <a:lstStyle/>
        <a:p>
          <a:endParaRPr lang="en-US"/>
        </a:p>
      </dgm:t>
    </dgm:pt>
    <dgm:pt modelId="{A3DAD262-4CB5-48E8-8968-E04FA2738B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Geographical hiring trends for partnership strategies</a:t>
          </a:r>
        </a:p>
      </dgm:t>
    </dgm:pt>
    <dgm:pt modelId="{E2948588-3734-4D6B-AA0B-7945BFA4AB70}" type="parTrans" cxnId="{0025E0AF-9D02-487B-9D36-433D74C08277}">
      <dgm:prSet/>
      <dgm:spPr/>
      <dgm:t>
        <a:bodyPr/>
        <a:lstStyle/>
        <a:p>
          <a:endParaRPr lang="en-US"/>
        </a:p>
      </dgm:t>
    </dgm:pt>
    <dgm:pt modelId="{BFE29783-7867-45E5-ABFC-F7FE0320D2B5}" type="sibTrans" cxnId="{0025E0AF-9D02-487B-9D36-433D74C08277}">
      <dgm:prSet/>
      <dgm:spPr/>
      <dgm:t>
        <a:bodyPr/>
        <a:lstStyle/>
        <a:p>
          <a:endParaRPr lang="en-US"/>
        </a:p>
      </dgm:t>
    </dgm:pt>
    <dgm:pt modelId="{98D15CFF-CFCF-4913-84F4-1DD004A2828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type distribution (part-time, freelance, contract, full-time)</a:t>
          </a:r>
        </a:p>
      </dgm:t>
    </dgm:pt>
    <dgm:pt modelId="{E0C3DBF9-D5C7-4730-A5B0-B2E645D8DACC}" type="parTrans" cxnId="{70408314-A2EC-4ED7-8E96-482F11885B02}">
      <dgm:prSet/>
      <dgm:spPr/>
      <dgm:t>
        <a:bodyPr/>
        <a:lstStyle/>
        <a:p>
          <a:endParaRPr lang="en-US"/>
        </a:p>
      </dgm:t>
    </dgm:pt>
    <dgm:pt modelId="{ABFB00C7-18F4-42B5-8164-FE19154BB152}" type="sibTrans" cxnId="{70408314-A2EC-4ED7-8E96-482F11885B02}">
      <dgm:prSet/>
      <dgm:spPr/>
      <dgm:t>
        <a:bodyPr/>
        <a:lstStyle/>
        <a:p>
          <a:endParaRPr lang="en-US"/>
        </a:p>
      </dgm:t>
    </dgm:pt>
    <dgm:pt modelId="{9836C64C-05DD-4B6E-A700-46167164BBC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hiring patterns for optimizing recruitment events.</a:t>
          </a:r>
        </a:p>
      </dgm:t>
    </dgm:pt>
    <dgm:pt modelId="{CCF42210-F4ED-4424-956E-9B20EB9E9C06}" type="parTrans" cxnId="{B85F692F-F31B-4E85-9E96-B9D30B5B25B1}">
      <dgm:prSet/>
      <dgm:spPr/>
      <dgm:t>
        <a:bodyPr/>
        <a:lstStyle/>
        <a:p>
          <a:endParaRPr lang="en-US"/>
        </a:p>
      </dgm:t>
    </dgm:pt>
    <dgm:pt modelId="{DDA3BCDC-7792-4548-BC1D-88EA325FFE54}" type="sibTrans" cxnId="{B85F692F-F31B-4E85-9E96-B9D30B5B25B1}">
      <dgm:prSet/>
      <dgm:spPr/>
      <dgm:t>
        <a:bodyPr/>
        <a:lstStyle/>
        <a:p>
          <a:endParaRPr lang="en-US"/>
        </a:p>
      </dgm:t>
    </dgm:pt>
    <dgm:pt modelId="{8CA5B870-89E1-46B1-818F-B76652E818FF}" type="pres">
      <dgm:prSet presAssocID="{2B6969CC-BA8F-4509-ADBE-ADAB5A441389}" presName="root" presStyleCnt="0">
        <dgm:presLayoutVars>
          <dgm:dir/>
          <dgm:resizeHandles val="exact"/>
        </dgm:presLayoutVars>
      </dgm:prSet>
      <dgm:spPr/>
    </dgm:pt>
    <dgm:pt modelId="{95FCF996-CDE2-472C-B019-D0CE59CD0E6C}" type="pres">
      <dgm:prSet presAssocID="{6FFD1933-FC46-4D9C-8DD0-0A2691B6C4EE}" presName="compNode" presStyleCnt="0"/>
      <dgm:spPr/>
    </dgm:pt>
    <dgm:pt modelId="{3B5C2504-1849-49A6-A1F3-A236C4177897}" type="pres">
      <dgm:prSet presAssocID="{6FFD1933-FC46-4D9C-8DD0-0A2691B6C4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1571771D-5D95-47EA-BC32-AE5500A55C65}" type="pres">
      <dgm:prSet presAssocID="{6FFD1933-FC46-4D9C-8DD0-0A2691B6C4EE}" presName="iconSpace" presStyleCnt="0"/>
      <dgm:spPr/>
    </dgm:pt>
    <dgm:pt modelId="{A494E464-ADCC-4AE4-BD72-4FB5390247A2}" type="pres">
      <dgm:prSet presAssocID="{6FFD1933-FC46-4D9C-8DD0-0A2691B6C4EE}" presName="parTx" presStyleLbl="revTx" presStyleIdx="0" presStyleCnt="4">
        <dgm:presLayoutVars>
          <dgm:chMax val="0"/>
          <dgm:chPref val="0"/>
        </dgm:presLayoutVars>
      </dgm:prSet>
      <dgm:spPr/>
    </dgm:pt>
    <dgm:pt modelId="{5D10861F-027B-4275-9923-AC0CD74C174D}" type="pres">
      <dgm:prSet presAssocID="{6FFD1933-FC46-4D9C-8DD0-0A2691B6C4EE}" presName="txSpace" presStyleCnt="0"/>
      <dgm:spPr/>
    </dgm:pt>
    <dgm:pt modelId="{224467A1-C83C-4797-8C4D-A5A878CC0AF9}" type="pres">
      <dgm:prSet presAssocID="{6FFD1933-FC46-4D9C-8DD0-0A2691B6C4EE}" presName="desTx" presStyleLbl="revTx" presStyleIdx="1" presStyleCnt="4">
        <dgm:presLayoutVars/>
      </dgm:prSet>
      <dgm:spPr/>
    </dgm:pt>
    <dgm:pt modelId="{11DA878D-7CE3-4765-96CC-CF949958F842}" type="pres">
      <dgm:prSet presAssocID="{EADCE185-1035-4753-86F7-A15122A338E4}" presName="sibTrans" presStyleCnt="0"/>
      <dgm:spPr/>
    </dgm:pt>
    <dgm:pt modelId="{726F3590-7DDA-4FF1-84DE-047F2F53060E}" type="pres">
      <dgm:prSet presAssocID="{CD27C798-07E2-4DF2-9979-763AD372EF60}" presName="compNode" presStyleCnt="0"/>
      <dgm:spPr/>
    </dgm:pt>
    <dgm:pt modelId="{2B8CF369-A42E-4396-9205-776D41BDCF7A}" type="pres">
      <dgm:prSet presAssocID="{CD27C798-07E2-4DF2-9979-763AD372EF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DB86EDCC-2A26-4414-90F3-8C5E731C0045}" type="pres">
      <dgm:prSet presAssocID="{CD27C798-07E2-4DF2-9979-763AD372EF60}" presName="iconSpace" presStyleCnt="0"/>
      <dgm:spPr/>
    </dgm:pt>
    <dgm:pt modelId="{27256C12-9775-4F27-9414-D3A34972844B}" type="pres">
      <dgm:prSet presAssocID="{CD27C798-07E2-4DF2-9979-763AD372EF60}" presName="parTx" presStyleLbl="revTx" presStyleIdx="2" presStyleCnt="4">
        <dgm:presLayoutVars>
          <dgm:chMax val="0"/>
          <dgm:chPref val="0"/>
        </dgm:presLayoutVars>
      </dgm:prSet>
      <dgm:spPr/>
    </dgm:pt>
    <dgm:pt modelId="{3FDC0D9E-C3F8-48C6-BD8F-FD149DAF5EC4}" type="pres">
      <dgm:prSet presAssocID="{CD27C798-07E2-4DF2-9979-763AD372EF60}" presName="txSpace" presStyleCnt="0"/>
      <dgm:spPr/>
    </dgm:pt>
    <dgm:pt modelId="{BD7FD378-9DD9-4443-953D-F1F5EC407C61}" type="pres">
      <dgm:prSet presAssocID="{CD27C798-07E2-4DF2-9979-763AD372EF60}" presName="desTx" presStyleLbl="revTx" presStyleIdx="3" presStyleCnt="4">
        <dgm:presLayoutVars/>
      </dgm:prSet>
      <dgm:spPr/>
    </dgm:pt>
  </dgm:ptLst>
  <dgm:cxnLst>
    <dgm:cxn modelId="{2E8F8309-996F-4271-945E-92683C30F574}" srcId="{6FFD1933-FC46-4D9C-8DD0-0A2691B6C4EE}" destId="{9D5660C8-B0A2-47B4-B0BB-59DE79662512}" srcOrd="0" destOrd="0" parTransId="{9565087B-B14D-4288-926C-F0A24D5D5534}" sibTransId="{EFC88E2E-1E9B-4A65-A826-7CCEF3BA32BF}"/>
    <dgm:cxn modelId="{70408314-A2EC-4ED7-8E96-482F11885B02}" srcId="{CD27C798-07E2-4DF2-9979-763AD372EF60}" destId="{98D15CFF-CFCF-4913-84F4-1DD004A28282}" srcOrd="2" destOrd="0" parTransId="{E0C3DBF9-D5C7-4730-A5B0-B2E645D8DACC}" sibTransId="{ABFB00C7-18F4-42B5-8164-FE19154BB152}"/>
    <dgm:cxn modelId="{298F6717-1D20-47DF-9AA1-A615B00FC6B2}" srcId="{CD27C798-07E2-4DF2-9979-763AD372EF60}" destId="{5F974208-1719-4450-90C3-F18FB8D79A87}" srcOrd="0" destOrd="0" parTransId="{E71718D1-0BB6-45F5-BCF5-56F6AC5EBF29}" sibTransId="{4C387D91-D57E-42E4-A3D4-311C3DCB1B10}"/>
    <dgm:cxn modelId="{02EA2424-A436-4492-A09F-015F51117339}" type="presOf" srcId="{52431960-B572-41D3-8E1C-2E9E8E3E872C}" destId="{224467A1-C83C-4797-8C4D-A5A878CC0AF9}" srcOrd="0" destOrd="1" presId="urn:microsoft.com/office/officeart/2018/5/layout/CenteredIconLabelDescriptionList"/>
    <dgm:cxn modelId="{6D0EE827-E17C-4C41-9A05-7399EA04EA5F}" type="presOf" srcId="{A3DAD262-4CB5-48E8-8968-E04FA2738BF7}" destId="{BD7FD378-9DD9-4443-953D-F1F5EC407C61}" srcOrd="0" destOrd="1" presId="urn:microsoft.com/office/officeart/2018/5/layout/CenteredIconLabelDescriptionList"/>
    <dgm:cxn modelId="{B85F692F-F31B-4E85-9E96-B9D30B5B25B1}" srcId="{CD27C798-07E2-4DF2-9979-763AD372EF60}" destId="{9836C64C-05DD-4B6E-A700-46167164BBC3}" srcOrd="3" destOrd="0" parTransId="{CCF42210-F4ED-4424-956E-9B20EB9E9C06}" sibTransId="{DDA3BCDC-7792-4548-BC1D-88EA325FFE54}"/>
    <dgm:cxn modelId="{618D7D35-2047-4CBC-9329-0219042E650B}" srcId="{2B6969CC-BA8F-4509-ADBE-ADAB5A441389}" destId="{6FFD1933-FC46-4D9C-8DD0-0A2691B6C4EE}" srcOrd="0" destOrd="0" parTransId="{7786FE94-1841-4CFC-8E39-82D9E0A47288}" sibTransId="{EADCE185-1035-4753-86F7-A15122A338E4}"/>
    <dgm:cxn modelId="{5F8B2847-7322-4161-A293-8A76281BFBE4}" srcId="{6FFD1933-FC46-4D9C-8DD0-0A2691B6C4EE}" destId="{52431960-B572-41D3-8E1C-2E9E8E3E872C}" srcOrd="1" destOrd="0" parTransId="{B17E7BEA-2B94-4708-A59C-C4F23D62E1C4}" sibTransId="{96E51562-C6CD-4D1B-B06D-7AEEF9DECEC2}"/>
    <dgm:cxn modelId="{3565E550-DA20-4862-995D-24C8F3554707}" type="presOf" srcId="{9836C64C-05DD-4B6E-A700-46167164BBC3}" destId="{BD7FD378-9DD9-4443-953D-F1F5EC407C61}" srcOrd="0" destOrd="3" presId="urn:microsoft.com/office/officeart/2018/5/layout/CenteredIconLabelDescriptionList"/>
    <dgm:cxn modelId="{1F6C1E53-520C-47CB-935B-6CD63A313A0E}" type="presOf" srcId="{98D15CFF-CFCF-4913-84F4-1DD004A28282}" destId="{BD7FD378-9DD9-4443-953D-F1F5EC407C61}" srcOrd="0" destOrd="2" presId="urn:microsoft.com/office/officeart/2018/5/layout/CenteredIconLabelDescriptionList"/>
    <dgm:cxn modelId="{097CB279-CB8B-4250-9955-8EBFF1EA67F7}" type="presOf" srcId="{2B6969CC-BA8F-4509-ADBE-ADAB5A441389}" destId="{8CA5B870-89E1-46B1-818F-B76652E818FF}" srcOrd="0" destOrd="0" presId="urn:microsoft.com/office/officeart/2018/5/layout/CenteredIconLabelDescriptionList"/>
    <dgm:cxn modelId="{6BFD588E-DEB3-4F75-A869-E18E210667C5}" type="presOf" srcId="{9D5660C8-B0A2-47B4-B0BB-59DE79662512}" destId="{224467A1-C83C-4797-8C4D-A5A878CC0AF9}" srcOrd="0" destOrd="0" presId="urn:microsoft.com/office/officeart/2018/5/layout/CenteredIconLabelDescriptionList"/>
    <dgm:cxn modelId="{38AAA09D-ED65-4702-BF46-83543FA73528}" srcId="{6FFD1933-FC46-4D9C-8DD0-0A2691B6C4EE}" destId="{0305461F-2CFB-491C-AE92-06DE3C5BFBF8}" srcOrd="2" destOrd="0" parTransId="{3C29AE73-0868-4413-BC55-66CC8F14C9D0}" sibTransId="{23A8BAA2-3844-4048-B565-8C012AA174D4}"/>
    <dgm:cxn modelId="{82EC7FA4-20E6-4B12-A51E-A1412C45ED29}" type="presOf" srcId="{5F974208-1719-4450-90C3-F18FB8D79A87}" destId="{BD7FD378-9DD9-4443-953D-F1F5EC407C61}" srcOrd="0" destOrd="0" presId="urn:microsoft.com/office/officeart/2018/5/layout/CenteredIconLabelDescriptionList"/>
    <dgm:cxn modelId="{03061CAB-7D2A-4A7A-8DFC-BA32BFA40D08}" type="presOf" srcId="{CD27C798-07E2-4DF2-9979-763AD372EF60}" destId="{27256C12-9775-4F27-9414-D3A34972844B}" srcOrd="0" destOrd="0" presId="urn:microsoft.com/office/officeart/2018/5/layout/CenteredIconLabelDescriptionList"/>
    <dgm:cxn modelId="{0025E0AF-9D02-487B-9D36-433D74C08277}" srcId="{CD27C798-07E2-4DF2-9979-763AD372EF60}" destId="{A3DAD262-4CB5-48E8-8968-E04FA2738BF7}" srcOrd="1" destOrd="0" parTransId="{E2948588-3734-4D6B-AA0B-7945BFA4AB70}" sibTransId="{BFE29783-7867-45E5-ABFC-F7FE0320D2B5}"/>
    <dgm:cxn modelId="{D6E901D3-EB1C-4630-8375-BB62A011CE1E}" srcId="{2B6969CC-BA8F-4509-ADBE-ADAB5A441389}" destId="{CD27C798-07E2-4DF2-9979-763AD372EF60}" srcOrd="1" destOrd="0" parTransId="{787BF703-B46A-42B3-B8B8-3C79A03542A1}" sibTransId="{DF8E9C64-4FA2-4520-9E24-3860C250F3F0}"/>
    <dgm:cxn modelId="{7B3ECDEB-87C3-422D-8BBF-EC7F1D6D9D10}" type="presOf" srcId="{6FFD1933-FC46-4D9C-8DD0-0A2691B6C4EE}" destId="{A494E464-ADCC-4AE4-BD72-4FB5390247A2}" srcOrd="0" destOrd="0" presId="urn:microsoft.com/office/officeart/2018/5/layout/CenteredIconLabelDescriptionList"/>
    <dgm:cxn modelId="{BD0DA8FE-CC0E-42E3-85F8-B5F0A94CA49E}" type="presOf" srcId="{0305461F-2CFB-491C-AE92-06DE3C5BFBF8}" destId="{224467A1-C83C-4797-8C4D-A5A878CC0AF9}" srcOrd="0" destOrd="2" presId="urn:microsoft.com/office/officeart/2018/5/layout/CenteredIconLabelDescriptionList"/>
    <dgm:cxn modelId="{1E39470B-C6D6-48B1-8C63-41827866B5EC}" type="presParOf" srcId="{8CA5B870-89E1-46B1-818F-B76652E818FF}" destId="{95FCF996-CDE2-472C-B019-D0CE59CD0E6C}" srcOrd="0" destOrd="0" presId="urn:microsoft.com/office/officeart/2018/5/layout/CenteredIconLabelDescriptionList"/>
    <dgm:cxn modelId="{2B88A425-93B0-49AF-A5A2-5CA7ABFF12D3}" type="presParOf" srcId="{95FCF996-CDE2-472C-B019-D0CE59CD0E6C}" destId="{3B5C2504-1849-49A6-A1F3-A236C4177897}" srcOrd="0" destOrd="0" presId="urn:microsoft.com/office/officeart/2018/5/layout/CenteredIconLabelDescriptionList"/>
    <dgm:cxn modelId="{67EB3238-54FE-43F9-8CE7-42FACD0D136F}" type="presParOf" srcId="{95FCF996-CDE2-472C-B019-D0CE59CD0E6C}" destId="{1571771D-5D95-47EA-BC32-AE5500A55C65}" srcOrd="1" destOrd="0" presId="urn:microsoft.com/office/officeart/2018/5/layout/CenteredIconLabelDescriptionList"/>
    <dgm:cxn modelId="{1D30D6BF-49D8-4A03-8597-B05E6F94038C}" type="presParOf" srcId="{95FCF996-CDE2-472C-B019-D0CE59CD0E6C}" destId="{A494E464-ADCC-4AE4-BD72-4FB5390247A2}" srcOrd="2" destOrd="0" presId="urn:microsoft.com/office/officeart/2018/5/layout/CenteredIconLabelDescriptionList"/>
    <dgm:cxn modelId="{666FB2A1-F935-4FFA-BD0E-4B95643816F2}" type="presParOf" srcId="{95FCF996-CDE2-472C-B019-D0CE59CD0E6C}" destId="{5D10861F-027B-4275-9923-AC0CD74C174D}" srcOrd="3" destOrd="0" presId="urn:microsoft.com/office/officeart/2018/5/layout/CenteredIconLabelDescriptionList"/>
    <dgm:cxn modelId="{D1BE8549-6DBE-4725-ABEC-46D9E243AC47}" type="presParOf" srcId="{95FCF996-CDE2-472C-B019-D0CE59CD0E6C}" destId="{224467A1-C83C-4797-8C4D-A5A878CC0AF9}" srcOrd="4" destOrd="0" presId="urn:microsoft.com/office/officeart/2018/5/layout/CenteredIconLabelDescriptionList"/>
    <dgm:cxn modelId="{BF3FB10D-820A-4A02-8E34-89BC8F794617}" type="presParOf" srcId="{8CA5B870-89E1-46B1-818F-B76652E818FF}" destId="{11DA878D-7CE3-4765-96CC-CF949958F842}" srcOrd="1" destOrd="0" presId="urn:microsoft.com/office/officeart/2018/5/layout/CenteredIconLabelDescriptionList"/>
    <dgm:cxn modelId="{1776606E-601A-4735-BE04-C8C5B26F999F}" type="presParOf" srcId="{8CA5B870-89E1-46B1-818F-B76652E818FF}" destId="{726F3590-7DDA-4FF1-84DE-047F2F53060E}" srcOrd="2" destOrd="0" presId="urn:microsoft.com/office/officeart/2018/5/layout/CenteredIconLabelDescriptionList"/>
    <dgm:cxn modelId="{362DD568-B930-4A2F-8782-B0F648E7B004}" type="presParOf" srcId="{726F3590-7DDA-4FF1-84DE-047F2F53060E}" destId="{2B8CF369-A42E-4396-9205-776D41BDCF7A}" srcOrd="0" destOrd="0" presId="urn:microsoft.com/office/officeart/2018/5/layout/CenteredIconLabelDescriptionList"/>
    <dgm:cxn modelId="{2ACF9F27-022D-4F0F-8193-37F23C747A03}" type="presParOf" srcId="{726F3590-7DDA-4FF1-84DE-047F2F53060E}" destId="{DB86EDCC-2A26-4414-90F3-8C5E731C0045}" srcOrd="1" destOrd="0" presId="urn:microsoft.com/office/officeart/2018/5/layout/CenteredIconLabelDescriptionList"/>
    <dgm:cxn modelId="{36340324-2C2F-49F2-A8D5-FC5733679D65}" type="presParOf" srcId="{726F3590-7DDA-4FF1-84DE-047F2F53060E}" destId="{27256C12-9775-4F27-9414-D3A34972844B}" srcOrd="2" destOrd="0" presId="urn:microsoft.com/office/officeart/2018/5/layout/CenteredIconLabelDescriptionList"/>
    <dgm:cxn modelId="{39FF0C97-B494-42CE-9E5B-E596F5DD0C0B}" type="presParOf" srcId="{726F3590-7DDA-4FF1-84DE-047F2F53060E}" destId="{3FDC0D9E-C3F8-48C6-BD8F-FD149DAF5EC4}" srcOrd="3" destOrd="0" presId="urn:microsoft.com/office/officeart/2018/5/layout/CenteredIconLabelDescriptionList"/>
    <dgm:cxn modelId="{8D04A078-A405-4F3C-81AB-D756ABEBAF07}" type="presParOf" srcId="{726F3590-7DDA-4FF1-84DE-047F2F53060E}" destId="{BD7FD378-9DD9-4443-953D-F1F5EC407C6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BF99BE-5EE9-4712-882F-DB9413DCF98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2AF51-BCC8-46E6-8542-7F1771746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and Preparation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F6E1B4-4F82-4D0C-97F6-70A83564829D}" type="parTrans" cxnId="{46E287F4-DEC5-478D-A43F-34BC13EFAE8C}">
      <dgm:prSet/>
      <dgm:spPr/>
      <dgm:t>
        <a:bodyPr/>
        <a:lstStyle/>
        <a:p>
          <a:endParaRPr lang="en-US"/>
        </a:p>
      </dgm:t>
    </dgm:pt>
    <dgm:pt modelId="{E783603D-AF67-4DE4-B20B-4E419D7BEE53}" type="sibTrans" cxnId="{46E287F4-DEC5-478D-A43F-34BC13EFAE8C}">
      <dgm:prSet/>
      <dgm:spPr/>
      <dgm:t>
        <a:bodyPr/>
        <a:lstStyle/>
        <a:p>
          <a:endParaRPr lang="en-US"/>
        </a:p>
      </dgm:t>
    </dgm:pt>
    <dgm:pt modelId="{AA55B97E-B3C1-4EA8-AC61-2091D7453B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Database Tables Used:</a:t>
          </a:r>
          <a:r>
            <a:rPr lang="en-US" dirty="0"/>
            <a:t> </a:t>
          </a:r>
        </a:p>
      </dgm:t>
    </dgm:pt>
    <dgm:pt modelId="{67DCEACA-6C68-4552-8B9F-B14028BD4A25}" type="parTrans" cxnId="{36089434-0D53-4A5B-8C53-3CAA36CB6FC5}">
      <dgm:prSet/>
      <dgm:spPr/>
      <dgm:t>
        <a:bodyPr/>
        <a:lstStyle/>
        <a:p>
          <a:endParaRPr lang="en-US"/>
        </a:p>
      </dgm:t>
    </dgm:pt>
    <dgm:pt modelId="{D7DB110F-7D40-40E7-A31C-CE1F853CAE29}" type="sibTrans" cxnId="{36089434-0D53-4A5B-8C53-3CAA36CB6FC5}">
      <dgm:prSet/>
      <dgm:spPr/>
      <dgm:t>
        <a:bodyPr/>
        <a:lstStyle/>
        <a:p>
          <a:endParaRPr lang="en-US"/>
        </a:p>
      </dgm:t>
    </dgm:pt>
    <dgm:pt modelId="{382A2DEB-8D1F-4B86-94C6-955C375292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Job Postings: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Job_title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location_state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salary,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experience_level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etc.</a:t>
          </a:r>
        </a:p>
      </dgm:t>
    </dgm:pt>
    <dgm:pt modelId="{87686112-C2E4-45D2-AE5B-EA88975D44F0}" type="parTrans" cxnId="{32D04D76-B3F1-4FD7-AE30-337E02B6F371}">
      <dgm:prSet/>
      <dgm:spPr/>
      <dgm:t>
        <a:bodyPr/>
        <a:lstStyle/>
        <a:p>
          <a:endParaRPr lang="en-US"/>
        </a:p>
      </dgm:t>
    </dgm:pt>
    <dgm:pt modelId="{F56848DF-EF78-4F83-AD92-7BEEE7FE05AC}" type="sibTrans" cxnId="{32D04D76-B3F1-4FD7-AE30-337E02B6F371}">
      <dgm:prSet/>
      <dgm:spPr/>
      <dgm:t>
        <a:bodyPr/>
        <a:lstStyle/>
        <a:p>
          <a:endParaRPr lang="en-US"/>
        </a:p>
      </dgm:t>
    </dgm:pt>
    <dgm:pt modelId="{7AEA06B0-7F57-4B64-9582-36900F9691C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Employment_Types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Job_Categories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Location_Data</a:t>
          </a: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Experience_Levels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311C3-9B99-465C-8636-13E140807842}" type="parTrans" cxnId="{44340145-C045-4856-8799-1467752582FE}">
      <dgm:prSet/>
      <dgm:spPr/>
      <dgm:t>
        <a:bodyPr/>
        <a:lstStyle/>
        <a:p>
          <a:endParaRPr lang="en-US"/>
        </a:p>
      </dgm:t>
    </dgm:pt>
    <dgm:pt modelId="{3E9954B1-12BC-4C40-91C1-B0DB3DB53931}" type="sibTrans" cxnId="{44340145-C045-4856-8799-1467752582FE}">
      <dgm:prSet/>
      <dgm:spPr/>
      <dgm:t>
        <a:bodyPr/>
        <a:lstStyle/>
        <a:p>
          <a:endParaRPr lang="en-US"/>
        </a:p>
      </dgm:t>
    </dgm:pt>
    <dgm:pt modelId="{D3E878B7-DC9A-4B38-B1AE-25B0D468F3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Validation Process:</a:t>
          </a:r>
          <a:r>
            <a:rPr lang="en-US"/>
            <a:t> </a:t>
          </a:r>
        </a:p>
      </dgm:t>
    </dgm:pt>
    <dgm:pt modelId="{AA122137-7793-4C9C-9D68-2A0F34B8B70C}" type="parTrans" cxnId="{708CD80E-E965-4BB9-BC9F-0769949754E3}">
      <dgm:prSet/>
      <dgm:spPr/>
      <dgm:t>
        <a:bodyPr/>
        <a:lstStyle/>
        <a:p>
          <a:endParaRPr lang="en-US"/>
        </a:p>
      </dgm:t>
    </dgm:pt>
    <dgm:pt modelId="{486092D8-8404-4AF3-82F0-6C351E7F57E0}" type="sibTrans" cxnId="{708CD80E-E965-4BB9-BC9F-0769949754E3}">
      <dgm:prSet/>
      <dgm:spPr/>
      <dgm:t>
        <a:bodyPr/>
        <a:lstStyle/>
        <a:p>
          <a:endParaRPr lang="en-US"/>
        </a:p>
      </dgm:t>
    </dgm:pt>
    <dgm:pt modelId="{4A59F43B-2918-4180-A6C9-17F6B25BD9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completeness checks for missing values</a:t>
          </a:r>
        </a:p>
      </dgm:t>
    </dgm:pt>
    <dgm:pt modelId="{0BA66578-695E-4351-A5C4-ECDB8940A7C9}" type="parTrans" cxnId="{E1DCC036-C553-4928-9D9E-20FC482EC9BE}">
      <dgm:prSet/>
      <dgm:spPr/>
      <dgm:t>
        <a:bodyPr/>
        <a:lstStyle/>
        <a:p>
          <a:endParaRPr lang="en-US"/>
        </a:p>
      </dgm:t>
    </dgm:pt>
    <dgm:pt modelId="{0180904B-2B1F-4F4D-BC57-D8BB928FF0A0}" type="sibTrans" cxnId="{E1DCC036-C553-4928-9D9E-20FC482EC9BE}">
      <dgm:prSet/>
      <dgm:spPr/>
      <dgm:t>
        <a:bodyPr/>
        <a:lstStyle/>
        <a:p>
          <a:endParaRPr lang="en-US"/>
        </a:p>
      </dgm:t>
    </dgm:pt>
    <dgm:pt modelId="{12749A76-5779-4C18-BDED-6F9D6C7E93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Range validation for salary data</a:t>
          </a:r>
        </a:p>
      </dgm:t>
    </dgm:pt>
    <dgm:pt modelId="{38171565-DC86-4B18-9EBA-F73D61035423}" type="parTrans" cxnId="{525C38ED-6FCD-45E0-93D7-2F1CC310D64E}">
      <dgm:prSet/>
      <dgm:spPr/>
      <dgm:t>
        <a:bodyPr/>
        <a:lstStyle/>
        <a:p>
          <a:endParaRPr lang="en-US"/>
        </a:p>
      </dgm:t>
    </dgm:pt>
    <dgm:pt modelId="{7BB59A94-210E-481D-8FD3-3B228EC06127}" type="sibTrans" cxnId="{525C38ED-6FCD-45E0-93D7-2F1CC310D64E}">
      <dgm:prSet/>
      <dgm:spPr/>
      <dgm:t>
        <a:bodyPr/>
        <a:lstStyle/>
        <a:p>
          <a:endParaRPr lang="en-US"/>
        </a:p>
      </dgm:t>
    </dgm:pt>
    <dgm:pt modelId="{61112E43-C32D-4A58-B03E-FC4C444167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Referential integrity verification</a:t>
          </a:r>
        </a:p>
      </dgm:t>
    </dgm:pt>
    <dgm:pt modelId="{4546684A-D470-4758-A32F-C2E236699498}" type="parTrans" cxnId="{1DA62BAB-93CD-480E-A262-DFCAF0DE6A72}">
      <dgm:prSet/>
      <dgm:spPr/>
      <dgm:t>
        <a:bodyPr/>
        <a:lstStyle/>
        <a:p>
          <a:endParaRPr lang="en-US"/>
        </a:p>
      </dgm:t>
    </dgm:pt>
    <dgm:pt modelId="{2ACB9220-7ABF-4522-8D05-EF4ED58FCB01}" type="sibTrans" cxnId="{1DA62BAB-93CD-480E-A262-DFCAF0DE6A72}">
      <dgm:prSet/>
      <dgm:spPr/>
      <dgm:t>
        <a:bodyPr/>
        <a:lstStyle/>
        <a:p>
          <a:endParaRPr lang="en-US"/>
        </a:p>
      </dgm:t>
    </dgm:pt>
    <dgm:pt modelId="{C1C7B53F-899D-4A9D-8CE3-7B82F31743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Transformations:</a:t>
          </a:r>
          <a:r>
            <a:rPr lang="en-US"/>
            <a:t> </a:t>
          </a:r>
        </a:p>
      </dgm:t>
    </dgm:pt>
    <dgm:pt modelId="{F055CBF5-2867-47D9-AD4E-891A68560F5D}" type="parTrans" cxnId="{ACC379FB-EE3A-4C52-A2E0-E54EB02E1B26}">
      <dgm:prSet/>
      <dgm:spPr/>
      <dgm:t>
        <a:bodyPr/>
        <a:lstStyle/>
        <a:p>
          <a:endParaRPr lang="en-US"/>
        </a:p>
      </dgm:t>
    </dgm:pt>
    <dgm:pt modelId="{578C9186-1B78-46DF-9647-5CD83A19B2E0}" type="sibTrans" cxnId="{ACC379FB-EE3A-4C52-A2E0-E54EB02E1B26}">
      <dgm:prSet/>
      <dgm:spPr/>
      <dgm:t>
        <a:bodyPr/>
        <a:lstStyle/>
        <a:p>
          <a:endParaRPr lang="en-US"/>
        </a:p>
      </dgm:t>
    </dgm:pt>
    <dgm:pt modelId="{4DF586C1-C446-428D-BB80-7CBD951B86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Aggregation of job postings by state, category, employment type</a:t>
          </a:r>
        </a:p>
      </dgm:t>
    </dgm:pt>
    <dgm:pt modelId="{1332E8ED-F3B5-42DA-972F-D320986E919F}" type="parTrans" cxnId="{B200BDDA-DB33-464D-A798-18A1A62A0F92}">
      <dgm:prSet/>
      <dgm:spPr/>
      <dgm:t>
        <a:bodyPr/>
        <a:lstStyle/>
        <a:p>
          <a:endParaRPr lang="en-US"/>
        </a:p>
      </dgm:t>
    </dgm:pt>
    <dgm:pt modelId="{1F9B7ADD-DB37-4292-B4C8-BD888422C47B}" type="sibTrans" cxnId="{B200BDDA-DB33-464D-A798-18A1A62A0F92}">
      <dgm:prSet/>
      <dgm:spPr/>
      <dgm:t>
        <a:bodyPr/>
        <a:lstStyle/>
        <a:p>
          <a:endParaRPr lang="en-US"/>
        </a:p>
      </dgm:t>
    </dgm:pt>
    <dgm:pt modelId="{4B003EF8-7E2A-4A44-827B-07E97E1036A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>
              <a:latin typeface="Times New Roman" panose="02020603050405020304" pitchFamily="18" charset="0"/>
              <a:cs typeface="Times New Roman" panose="02020603050405020304" pitchFamily="18" charset="0"/>
            </a:rPr>
            <a:t>Calculation of average/min/max salaries</a:t>
          </a:r>
        </a:p>
      </dgm:t>
    </dgm:pt>
    <dgm:pt modelId="{55CB61F1-BC64-4A41-99FE-4DE9F4221242}" type="parTrans" cxnId="{7F85B6F4-DDCE-46E3-84C2-74216EF7449B}">
      <dgm:prSet/>
      <dgm:spPr/>
      <dgm:t>
        <a:bodyPr/>
        <a:lstStyle/>
        <a:p>
          <a:endParaRPr lang="en-US"/>
        </a:p>
      </dgm:t>
    </dgm:pt>
    <dgm:pt modelId="{6B41650B-486D-4769-B6FE-E6A36CBB90E1}" type="sibTrans" cxnId="{7F85B6F4-DDCE-46E3-84C2-74216EF7449B}">
      <dgm:prSet/>
      <dgm:spPr/>
      <dgm:t>
        <a:bodyPr/>
        <a:lstStyle/>
        <a:p>
          <a:endParaRPr lang="en-US"/>
        </a:p>
      </dgm:t>
    </dgm:pt>
    <dgm:pt modelId="{F6FB3F24-CC7E-4E8C-9F46-9C4E68949CE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 of temporal trends</a:t>
          </a:r>
        </a:p>
      </dgm:t>
    </dgm:pt>
    <dgm:pt modelId="{99BF1B5C-9385-479C-A446-85EA3EB21CED}" type="parTrans" cxnId="{522AAF97-4769-412D-A108-E2640480F5B0}">
      <dgm:prSet/>
      <dgm:spPr/>
      <dgm:t>
        <a:bodyPr/>
        <a:lstStyle/>
        <a:p>
          <a:endParaRPr lang="en-US"/>
        </a:p>
      </dgm:t>
    </dgm:pt>
    <dgm:pt modelId="{4F322C42-9AD9-4C2B-918E-F4AA23ACF312}" type="sibTrans" cxnId="{522AAF97-4769-412D-A108-E2640480F5B0}">
      <dgm:prSet/>
      <dgm:spPr/>
      <dgm:t>
        <a:bodyPr/>
        <a:lstStyle/>
        <a:p>
          <a:endParaRPr lang="en-US"/>
        </a:p>
      </dgm:t>
    </dgm:pt>
    <dgm:pt modelId="{6FC227A4-FE57-442C-B827-DDD9AF2AE6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Challenges &amp; Solutions:</a:t>
          </a:r>
          <a:r>
            <a:rPr lang="en-US"/>
            <a:t> </a:t>
          </a:r>
        </a:p>
      </dgm:t>
    </dgm:pt>
    <dgm:pt modelId="{3454856E-974B-4235-8D9F-658F80885ED5}" type="parTrans" cxnId="{923722DB-314E-447B-87BF-46E486CB7BC6}">
      <dgm:prSet/>
      <dgm:spPr/>
      <dgm:t>
        <a:bodyPr/>
        <a:lstStyle/>
        <a:p>
          <a:endParaRPr lang="en-US"/>
        </a:p>
      </dgm:t>
    </dgm:pt>
    <dgm:pt modelId="{85EBF6C8-63D4-4C6C-9C6E-632A93A53A89}" type="sibTrans" cxnId="{923722DB-314E-447B-87BF-46E486CB7BC6}">
      <dgm:prSet/>
      <dgm:spPr/>
      <dgm:t>
        <a:bodyPr/>
        <a:lstStyle/>
        <a:p>
          <a:endParaRPr lang="en-US"/>
        </a:p>
      </dgm:t>
    </dgm:pt>
    <dgm:pt modelId="{3DD92138-D5A9-4A54-9680-B459A3438E7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Inconsistent location data → Used regex standardization (Database Management)</a:t>
          </a:r>
        </a:p>
      </dgm:t>
    </dgm:pt>
    <dgm:pt modelId="{894D5AA6-87C5-43D9-B5D2-3DDA50584449}" type="parTrans" cxnId="{B5A42537-ABCE-40DF-BAE5-AA254D4F42D0}">
      <dgm:prSet/>
      <dgm:spPr/>
      <dgm:t>
        <a:bodyPr/>
        <a:lstStyle/>
        <a:p>
          <a:endParaRPr lang="en-US"/>
        </a:p>
      </dgm:t>
    </dgm:pt>
    <dgm:pt modelId="{693842CF-8F5B-49F7-90CE-1636D1BF73B1}" type="sibTrans" cxnId="{B5A42537-ABCE-40DF-BAE5-AA254D4F42D0}">
      <dgm:prSet/>
      <dgm:spPr/>
      <dgm:t>
        <a:bodyPr/>
        <a:lstStyle/>
        <a:p>
          <a:endParaRPr lang="en-US"/>
        </a:p>
      </dgm:t>
    </dgm:pt>
    <dgm:pt modelId="{E523AAE5-A973-4491-8636-B2F60FDEC57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Salary outliers → Applied statistical adjustments (Statistical Analysis)</a:t>
          </a:r>
        </a:p>
      </dgm:t>
    </dgm:pt>
    <dgm:pt modelId="{C4B94A1A-D95B-4A07-9155-B929320247AD}" type="parTrans" cxnId="{3631CEAC-3574-4D45-AC98-95D4280295FB}">
      <dgm:prSet/>
      <dgm:spPr/>
      <dgm:t>
        <a:bodyPr/>
        <a:lstStyle/>
        <a:p>
          <a:endParaRPr lang="en-US"/>
        </a:p>
      </dgm:t>
    </dgm:pt>
    <dgm:pt modelId="{B7BC3DF9-B6BF-4E6F-8DE6-22655E96CF91}" type="sibTrans" cxnId="{3631CEAC-3574-4D45-AC98-95D4280295FB}">
      <dgm:prSet/>
      <dgm:spPr/>
      <dgm:t>
        <a:bodyPr/>
        <a:lstStyle/>
        <a:p>
          <a:endParaRPr lang="en-US"/>
        </a:p>
      </dgm:t>
    </dgm:pt>
    <dgm:pt modelId="{EF421D22-F261-4570-9C77-AC6056C7D66A}" type="pres">
      <dgm:prSet presAssocID="{B1BF99BE-5EE9-4712-882F-DB9413DCF98F}" presName="root" presStyleCnt="0">
        <dgm:presLayoutVars>
          <dgm:dir/>
          <dgm:resizeHandles val="exact"/>
        </dgm:presLayoutVars>
      </dgm:prSet>
      <dgm:spPr/>
    </dgm:pt>
    <dgm:pt modelId="{FA1FED84-DCA7-4125-856B-B71C916190C0}" type="pres">
      <dgm:prSet presAssocID="{ACA2AF51-BCC8-46E6-8542-7F17717460EA}" presName="compNode" presStyleCnt="0"/>
      <dgm:spPr/>
    </dgm:pt>
    <dgm:pt modelId="{28A52B96-2632-429B-8A40-C5180F191827}" type="pres">
      <dgm:prSet presAssocID="{ACA2AF51-BCC8-46E6-8542-7F17717460EA}" presName="bgRect" presStyleLbl="bgShp" presStyleIdx="0" presStyleCnt="5"/>
      <dgm:spPr/>
    </dgm:pt>
    <dgm:pt modelId="{A0F8980E-0600-4EED-840A-96ED98EC0AB2}" type="pres">
      <dgm:prSet presAssocID="{ACA2AF51-BCC8-46E6-8542-7F17717460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5C4CB05-D7FD-4EF4-AB28-12737C0552C1}" type="pres">
      <dgm:prSet presAssocID="{ACA2AF51-BCC8-46E6-8542-7F17717460EA}" presName="spaceRect" presStyleCnt="0"/>
      <dgm:spPr/>
    </dgm:pt>
    <dgm:pt modelId="{734E3577-FA40-4D50-BB84-57D64B4122D7}" type="pres">
      <dgm:prSet presAssocID="{ACA2AF51-BCC8-46E6-8542-7F17717460EA}" presName="parTx" presStyleLbl="revTx" presStyleIdx="0" presStyleCnt="9" custScaleX="105573">
        <dgm:presLayoutVars>
          <dgm:chMax val="0"/>
          <dgm:chPref val="0"/>
        </dgm:presLayoutVars>
      </dgm:prSet>
      <dgm:spPr/>
    </dgm:pt>
    <dgm:pt modelId="{F871B26B-57D0-491C-A4BA-A9E10773BA11}" type="pres">
      <dgm:prSet presAssocID="{E783603D-AF67-4DE4-B20B-4E419D7BEE53}" presName="sibTrans" presStyleCnt="0"/>
      <dgm:spPr/>
    </dgm:pt>
    <dgm:pt modelId="{09B67254-BCDA-4851-B140-E9BFB9289CCF}" type="pres">
      <dgm:prSet presAssocID="{AA55B97E-B3C1-4EA8-AC61-2091D7453B02}" presName="compNode" presStyleCnt="0"/>
      <dgm:spPr/>
    </dgm:pt>
    <dgm:pt modelId="{2A7EDB33-F36B-47E9-855D-EAEF76DB235A}" type="pres">
      <dgm:prSet presAssocID="{AA55B97E-B3C1-4EA8-AC61-2091D7453B02}" presName="bgRect" presStyleLbl="bgShp" presStyleIdx="1" presStyleCnt="5"/>
      <dgm:spPr/>
    </dgm:pt>
    <dgm:pt modelId="{D28F1F3C-209C-409C-A0A5-A9FE221A84CF}" type="pres">
      <dgm:prSet presAssocID="{AA55B97E-B3C1-4EA8-AC61-2091D7453B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AD4504-BAD3-4C65-B168-DBD58D83CB77}" type="pres">
      <dgm:prSet presAssocID="{AA55B97E-B3C1-4EA8-AC61-2091D7453B02}" presName="spaceRect" presStyleCnt="0"/>
      <dgm:spPr/>
    </dgm:pt>
    <dgm:pt modelId="{1604236F-503E-40CE-B28A-E4B8B9088EE6}" type="pres">
      <dgm:prSet presAssocID="{AA55B97E-B3C1-4EA8-AC61-2091D7453B02}" presName="parTx" presStyleLbl="revTx" presStyleIdx="1" presStyleCnt="9">
        <dgm:presLayoutVars>
          <dgm:chMax val="0"/>
          <dgm:chPref val="0"/>
        </dgm:presLayoutVars>
      </dgm:prSet>
      <dgm:spPr/>
    </dgm:pt>
    <dgm:pt modelId="{BF254644-1356-4F9C-8B15-BB4ADCDC1DE5}" type="pres">
      <dgm:prSet presAssocID="{AA55B97E-B3C1-4EA8-AC61-2091D7453B02}" presName="desTx" presStyleLbl="revTx" presStyleIdx="2" presStyleCnt="9">
        <dgm:presLayoutVars/>
      </dgm:prSet>
      <dgm:spPr/>
    </dgm:pt>
    <dgm:pt modelId="{C3CC3272-EF51-423F-B23B-3ACD08F815F1}" type="pres">
      <dgm:prSet presAssocID="{D7DB110F-7D40-40E7-A31C-CE1F853CAE29}" presName="sibTrans" presStyleCnt="0"/>
      <dgm:spPr/>
    </dgm:pt>
    <dgm:pt modelId="{67EAC5F8-65EF-448C-882F-6480801617EB}" type="pres">
      <dgm:prSet presAssocID="{D3E878B7-DC9A-4B38-B1AE-25B0D468F312}" presName="compNode" presStyleCnt="0"/>
      <dgm:spPr/>
    </dgm:pt>
    <dgm:pt modelId="{25914AFC-660D-4B02-B8D2-7D10882E062A}" type="pres">
      <dgm:prSet presAssocID="{D3E878B7-DC9A-4B38-B1AE-25B0D468F312}" presName="bgRect" presStyleLbl="bgShp" presStyleIdx="2" presStyleCnt="5"/>
      <dgm:spPr/>
    </dgm:pt>
    <dgm:pt modelId="{A705A4D1-6034-480C-AF54-D57D74221DF1}" type="pres">
      <dgm:prSet presAssocID="{D3E878B7-DC9A-4B38-B1AE-25B0D468F3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E7FC3EA-1F54-4AFC-B826-84A3D4F2B79B}" type="pres">
      <dgm:prSet presAssocID="{D3E878B7-DC9A-4B38-B1AE-25B0D468F312}" presName="spaceRect" presStyleCnt="0"/>
      <dgm:spPr/>
    </dgm:pt>
    <dgm:pt modelId="{D0D65902-779A-4465-A686-518350D932E6}" type="pres">
      <dgm:prSet presAssocID="{D3E878B7-DC9A-4B38-B1AE-25B0D468F312}" presName="parTx" presStyleLbl="revTx" presStyleIdx="3" presStyleCnt="9">
        <dgm:presLayoutVars>
          <dgm:chMax val="0"/>
          <dgm:chPref val="0"/>
        </dgm:presLayoutVars>
      </dgm:prSet>
      <dgm:spPr/>
    </dgm:pt>
    <dgm:pt modelId="{AED7FD33-CBBF-4BFB-ACC3-5E7232AC6C7B}" type="pres">
      <dgm:prSet presAssocID="{D3E878B7-DC9A-4B38-B1AE-25B0D468F312}" presName="desTx" presStyleLbl="revTx" presStyleIdx="4" presStyleCnt="9">
        <dgm:presLayoutVars/>
      </dgm:prSet>
      <dgm:spPr/>
    </dgm:pt>
    <dgm:pt modelId="{EDC19D1F-8E6A-480C-8E03-F88240FD27F8}" type="pres">
      <dgm:prSet presAssocID="{486092D8-8404-4AF3-82F0-6C351E7F57E0}" presName="sibTrans" presStyleCnt="0"/>
      <dgm:spPr/>
    </dgm:pt>
    <dgm:pt modelId="{8BEF852B-6FE0-4366-BC60-758038EBBA19}" type="pres">
      <dgm:prSet presAssocID="{C1C7B53F-899D-4A9D-8CE3-7B82F3174382}" presName="compNode" presStyleCnt="0"/>
      <dgm:spPr/>
    </dgm:pt>
    <dgm:pt modelId="{F17D7DD8-2370-498D-9032-49368653DAAB}" type="pres">
      <dgm:prSet presAssocID="{C1C7B53F-899D-4A9D-8CE3-7B82F3174382}" presName="bgRect" presStyleLbl="bgShp" presStyleIdx="3" presStyleCnt="5"/>
      <dgm:spPr/>
    </dgm:pt>
    <dgm:pt modelId="{C08C93A9-6CE1-46AD-893D-97DEFDB3E8BE}" type="pres">
      <dgm:prSet presAssocID="{C1C7B53F-899D-4A9D-8CE3-7B82F317438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3201329-0F66-417A-B3F3-ADF5610511B6}" type="pres">
      <dgm:prSet presAssocID="{C1C7B53F-899D-4A9D-8CE3-7B82F3174382}" presName="spaceRect" presStyleCnt="0"/>
      <dgm:spPr/>
    </dgm:pt>
    <dgm:pt modelId="{60785C06-A177-46C1-8C6C-1ACC167EEAF5}" type="pres">
      <dgm:prSet presAssocID="{C1C7B53F-899D-4A9D-8CE3-7B82F3174382}" presName="parTx" presStyleLbl="revTx" presStyleIdx="5" presStyleCnt="9">
        <dgm:presLayoutVars>
          <dgm:chMax val="0"/>
          <dgm:chPref val="0"/>
        </dgm:presLayoutVars>
      </dgm:prSet>
      <dgm:spPr/>
    </dgm:pt>
    <dgm:pt modelId="{6BBF9527-5134-417C-A5FD-201992458600}" type="pres">
      <dgm:prSet presAssocID="{C1C7B53F-899D-4A9D-8CE3-7B82F3174382}" presName="desTx" presStyleLbl="revTx" presStyleIdx="6" presStyleCnt="9">
        <dgm:presLayoutVars/>
      </dgm:prSet>
      <dgm:spPr/>
    </dgm:pt>
    <dgm:pt modelId="{27D2EF47-7631-45C9-BF9A-FE6DEBD9E1C2}" type="pres">
      <dgm:prSet presAssocID="{578C9186-1B78-46DF-9647-5CD83A19B2E0}" presName="sibTrans" presStyleCnt="0"/>
      <dgm:spPr/>
    </dgm:pt>
    <dgm:pt modelId="{22449E9E-7C7A-4C0D-8ACE-48FCF8E1C535}" type="pres">
      <dgm:prSet presAssocID="{6FC227A4-FE57-442C-B827-DDD9AF2AE6D2}" presName="compNode" presStyleCnt="0"/>
      <dgm:spPr/>
    </dgm:pt>
    <dgm:pt modelId="{BA607EAC-0786-40D1-BCC9-1766509FDFD1}" type="pres">
      <dgm:prSet presAssocID="{6FC227A4-FE57-442C-B827-DDD9AF2AE6D2}" presName="bgRect" presStyleLbl="bgShp" presStyleIdx="4" presStyleCnt="5"/>
      <dgm:spPr/>
    </dgm:pt>
    <dgm:pt modelId="{D466FE0E-B221-4CBE-9561-97F15AC01A0A}" type="pres">
      <dgm:prSet presAssocID="{6FC227A4-FE57-442C-B827-DDD9AF2AE6D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663698E-3FCF-4A74-AA66-F9EF488ADB2F}" type="pres">
      <dgm:prSet presAssocID="{6FC227A4-FE57-442C-B827-DDD9AF2AE6D2}" presName="spaceRect" presStyleCnt="0"/>
      <dgm:spPr/>
    </dgm:pt>
    <dgm:pt modelId="{8B108CF6-E4BC-4E30-B826-CCB4E90AB826}" type="pres">
      <dgm:prSet presAssocID="{6FC227A4-FE57-442C-B827-DDD9AF2AE6D2}" presName="parTx" presStyleLbl="revTx" presStyleIdx="7" presStyleCnt="9">
        <dgm:presLayoutVars>
          <dgm:chMax val="0"/>
          <dgm:chPref val="0"/>
        </dgm:presLayoutVars>
      </dgm:prSet>
      <dgm:spPr/>
    </dgm:pt>
    <dgm:pt modelId="{7D06DDFD-CE7A-4B7C-8D09-4AE52EDA23BE}" type="pres">
      <dgm:prSet presAssocID="{6FC227A4-FE57-442C-B827-DDD9AF2AE6D2}" presName="desTx" presStyleLbl="revTx" presStyleIdx="8" presStyleCnt="9">
        <dgm:presLayoutVars/>
      </dgm:prSet>
      <dgm:spPr/>
    </dgm:pt>
  </dgm:ptLst>
  <dgm:cxnLst>
    <dgm:cxn modelId="{708CD80E-E965-4BB9-BC9F-0769949754E3}" srcId="{B1BF99BE-5EE9-4712-882F-DB9413DCF98F}" destId="{D3E878B7-DC9A-4B38-B1AE-25B0D468F312}" srcOrd="2" destOrd="0" parTransId="{AA122137-7793-4C9C-9D68-2A0F34B8B70C}" sibTransId="{486092D8-8404-4AF3-82F0-6C351E7F57E0}"/>
    <dgm:cxn modelId="{C05E4615-D29C-44C5-B2F4-015214AFEADA}" type="presOf" srcId="{4DF586C1-C446-428D-BB80-7CBD951B8698}" destId="{6BBF9527-5134-417C-A5FD-201992458600}" srcOrd="0" destOrd="0" presId="urn:microsoft.com/office/officeart/2018/2/layout/IconVerticalSolidList"/>
    <dgm:cxn modelId="{36089434-0D53-4A5B-8C53-3CAA36CB6FC5}" srcId="{B1BF99BE-5EE9-4712-882F-DB9413DCF98F}" destId="{AA55B97E-B3C1-4EA8-AC61-2091D7453B02}" srcOrd="1" destOrd="0" parTransId="{67DCEACA-6C68-4552-8B9F-B14028BD4A25}" sibTransId="{D7DB110F-7D40-40E7-A31C-CE1F853CAE29}"/>
    <dgm:cxn modelId="{E1DCC036-C553-4928-9D9E-20FC482EC9BE}" srcId="{D3E878B7-DC9A-4B38-B1AE-25B0D468F312}" destId="{4A59F43B-2918-4180-A6C9-17F6B25BD9CE}" srcOrd="0" destOrd="0" parTransId="{0BA66578-695E-4351-A5C4-ECDB8940A7C9}" sibTransId="{0180904B-2B1F-4F4D-BC57-D8BB928FF0A0}"/>
    <dgm:cxn modelId="{B5A42537-ABCE-40DF-BAE5-AA254D4F42D0}" srcId="{6FC227A4-FE57-442C-B827-DDD9AF2AE6D2}" destId="{3DD92138-D5A9-4A54-9680-B459A3438E7C}" srcOrd="0" destOrd="0" parTransId="{894D5AA6-87C5-43D9-B5D2-3DDA50584449}" sibTransId="{693842CF-8F5B-49F7-90CE-1636D1BF73B1}"/>
    <dgm:cxn modelId="{06A1FD38-E256-4272-814C-F9A7B9F875CC}" type="presOf" srcId="{4B003EF8-7E2A-4A44-827B-07E97E1036A4}" destId="{6BBF9527-5134-417C-A5FD-201992458600}" srcOrd="0" destOrd="1" presId="urn:microsoft.com/office/officeart/2018/2/layout/IconVerticalSolidList"/>
    <dgm:cxn modelId="{C32F723D-9E14-4502-8C12-F9987978ED04}" type="presOf" srcId="{4A59F43B-2918-4180-A6C9-17F6B25BD9CE}" destId="{AED7FD33-CBBF-4BFB-ACC3-5E7232AC6C7B}" srcOrd="0" destOrd="0" presId="urn:microsoft.com/office/officeart/2018/2/layout/IconVerticalSolidList"/>
    <dgm:cxn modelId="{1A8FFA5D-FBD1-4F18-B4C6-D3475CF1D11D}" type="presOf" srcId="{E523AAE5-A973-4491-8636-B2F60FDEC570}" destId="{7D06DDFD-CE7A-4B7C-8D09-4AE52EDA23BE}" srcOrd="0" destOrd="1" presId="urn:microsoft.com/office/officeart/2018/2/layout/IconVerticalSolidList"/>
    <dgm:cxn modelId="{53ADB15F-601B-4756-8489-9E987C058251}" type="presOf" srcId="{D3E878B7-DC9A-4B38-B1AE-25B0D468F312}" destId="{D0D65902-779A-4465-A686-518350D932E6}" srcOrd="0" destOrd="0" presId="urn:microsoft.com/office/officeart/2018/2/layout/IconVerticalSolidList"/>
    <dgm:cxn modelId="{9BCA0143-4FB6-45A1-AB4E-9E4A0EE58CA2}" type="presOf" srcId="{12749A76-5779-4C18-BDED-6F9D6C7E936C}" destId="{AED7FD33-CBBF-4BFB-ACC3-5E7232AC6C7B}" srcOrd="0" destOrd="1" presId="urn:microsoft.com/office/officeart/2018/2/layout/IconVerticalSolidList"/>
    <dgm:cxn modelId="{44340145-C045-4856-8799-1467752582FE}" srcId="{AA55B97E-B3C1-4EA8-AC61-2091D7453B02}" destId="{7AEA06B0-7F57-4B64-9582-36900F9691CC}" srcOrd="1" destOrd="0" parTransId="{8EF311C3-9B99-465C-8636-13E140807842}" sibTransId="{3E9954B1-12BC-4C40-91C1-B0DB3DB53931}"/>
    <dgm:cxn modelId="{78944F4D-DC40-4A65-9176-E937B013FFE1}" type="presOf" srcId="{6FC227A4-FE57-442C-B827-DDD9AF2AE6D2}" destId="{8B108CF6-E4BC-4E30-B826-CCB4E90AB826}" srcOrd="0" destOrd="0" presId="urn:microsoft.com/office/officeart/2018/2/layout/IconVerticalSolidList"/>
    <dgm:cxn modelId="{77C6FA71-C4C1-4ED3-90BF-1D1B749DC3FE}" type="presOf" srcId="{AA55B97E-B3C1-4EA8-AC61-2091D7453B02}" destId="{1604236F-503E-40CE-B28A-E4B8B9088EE6}" srcOrd="0" destOrd="0" presId="urn:microsoft.com/office/officeart/2018/2/layout/IconVerticalSolidList"/>
    <dgm:cxn modelId="{66D21476-1DAB-4457-A467-0BD4B16FCACA}" type="presOf" srcId="{61112E43-C32D-4A58-B03E-FC4C44416795}" destId="{AED7FD33-CBBF-4BFB-ACC3-5E7232AC6C7B}" srcOrd="0" destOrd="2" presId="urn:microsoft.com/office/officeart/2018/2/layout/IconVerticalSolidList"/>
    <dgm:cxn modelId="{32D04D76-B3F1-4FD7-AE30-337E02B6F371}" srcId="{AA55B97E-B3C1-4EA8-AC61-2091D7453B02}" destId="{382A2DEB-8D1F-4B86-94C6-955C3752928B}" srcOrd="0" destOrd="0" parTransId="{87686112-C2E4-45D2-AE5B-EA88975D44F0}" sibTransId="{F56848DF-EF78-4F83-AD92-7BEEE7FE05AC}"/>
    <dgm:cxn modelId="{CC8B1A8B-49F8-4C92-8FC7-4A382268599D}" type="presOf" srcId="{382A2DEB-8D1F-4B86-94C6-955C3752928B}" destId="{BF254644-1356-4F9C-8B15-BB4ADCDC1DE5}" srcOrd="0" destOrd="0" presId="urn:microsoft.com/office/officeart/2018/2/layout/IconVerticalSolidList"/>
    <dgm:cxn modelId="{522AAF97-4769-412D-A108-E2640480F5B0}" srcId="{C1C7B53F-899D-4A9D-8CE3-7B82F3174382}" destId="{F6FB3F24-CC7E-4E8C-9F46-9C4E68949CEC}" srcOrd="2" destOrd="0" parTransId="{99BF1B5C-9385-479C-A446-85EA3EB21CED}" sibTransId="{4F322C42-9AD9-4C2B-918E-F4AA23ACF312}"/>
    <dgm:cxn modelId="{1B68CC9D-EBFE-40B4-B42C-01303C18A45E}" type="presOf" srcId="{B1BF99BE-5EE9-4712-882F-DB9413DCF98F}" destId="{EF421D22-F261-4570-9C77-AC6056C7D66A}" srcOrd="0" destOrd="0" presId="urn:microsoft.com/office/officeart/2018/2/layout/IconVerticalSolidList"/>
    <dgm:cxn modelId="{5857BEA9-CF03-4BB1-91AE-1040F898EC43}" type="presOf" srcId="{3DD92138-D5A9-4A54-9680-B459A3438E7C}" destId="{7D06DDFD-CE7A-4B7C-8D09-4AE52EDA23BE}" srcOrd="0" destOrd="0" presId="urn:microsoft.com/office/officeart/2018/2/layout/IconVerticalSolidList"/>
    <dgm:cxn modelId="{1DA62BAB-93CD-480E-A262-DFCAF0DE6A72}" srcId="{D3E878B7-DC9A-4B38-B1AE-25B0D468F312}" destId="{61112E43-C32D-4A58-B03E-FC4C44416795}" srcOrd="2" destOrd="0" parTransId="{4546684A-D470-4758-A32F-C2E236699498}" sibTransId="{2ACB9220-7ABF-4522-8D05-EF4ED58FCB01}"/>
    <dgm:cxn modelId="{3631CEAC-3574-4D45-AC98-95D4280295FB}" srcId="{6FC227A4-FE57-442C-B827-DDD9AF2AE6D2}" destId="{E523AAE5-A973-4491-8636-B2F60FDEC570}" srcOrd="1" destOrd="0" parTransId="{C4B94A1A-D95B-4A07-9155-B929320247AD}" sibTransId="{B7BC3DF9-B6BF-4E6F-8DE6-22655E96CF91}"/>
    <dgm:cxn modelId="{1DF172BD-C61C-4747-9F50-6A78BCFF9A0E}" type="presOf" srcId="{ACA2AF51-BCC8-46E6-8542-7F17717460EA}" destId="{734E3577-FA40-4D50-BB84-57D64B4122D7}" srcOrd="0" destOrd="0" presId="urn:microsoft.com/office/officeart/2018/2/layout/IconVerticalSolidList"/>
    <dgm:cxn modelId="{3FA663C0-51BD-46F9-9F1B-EEDEAF4542CF}" type="presOf" srcId="{C1C7B53F-899D-4A9D-8CE3-7B82F3174382}" destId="{60785C06-A177-46C1-8C6C-1ACC167EEAF5}" srcOrd="0" destOrd="0" presId="urn:microsoft.com/office/officeart/2018/2/layout/IconVerticalSolidList"/>
    <dgm:cxn modelId="{BE8857C6-F339-4ABF-B724-3C7D240B427E}" type="presOf" srcId="{7AEA06B0-7F57-4B64-9582-36900F9691CC}" destId="{BF254644-1356-4F9C-8B15-BB4ADCDC1DE5}" srcOrd="0" destOrd="1" presId="urn:microsoft.com/office/officeart/2018/2/layout/IconVerticalSolidList"/>
    <dgm:cxn modelId="{ED21B7D5-4898-48E1-90DF-9C64D4778B1C}" type="presOf" srcId="{F6FB3F24-CC7E-4E8C-9F46-9C4E68949CEC}" destId="{6BBF9527-5134-417C-A5FD-201992458600}" srcOrd="0" destOrd="2" presId="urn:microsoft.com/office/officeart/2018/2/layout/IconVerticalSolidList"/>
    <dgm:cxn modelId="{B200BDDA-DB33-464D-A798-18A1A62A0F92}" srcId="{C1C7B53F-899D-4A9D-8CE3-7B82F3174382}" destId="{4DF586C1-C446-428D-BB80-7CBD951B8698}" srcOrd="0" destOrd="0" parTransId="{1332E8ED-F3B5-42DA-972F-D320986E919F}" sibTransId="{1F9B7ADD-DB37-4292-B4C8-BD888422C47B}"/>
    <dgm:cxn modelId="{923722DB-314E-447B-87BF-46E486CB7BC6}" srcId="{B1BF99BE-5EE9-4712-882F-DB9413DCF98F}" destId="{6FC227A4-FE57-442C-B827-DDD9AF2AE6D2}" srcOrd="4" destOrd="0" parTransId="{3454856E-974B-4235-8D9F-658F80885ED5}" sibTransId="{85EBF6C8-63D4-4C6C-9C6E-632A93A53A89}"/>
    <dgm:cxn modelId="{525C38ED-6FCD-45E0-93D7-2F1CC310D64E}" srcId="{D3E878B7-DC9A-4B38-B1AE-25B0D468F312}" destId="{12749A76-5779-4C18-BDED-6F9D6C7E936C}" srcOrd="1" destOrd="0" parTransId="{38171565-DC86-4B18-9EBA-F73D61035423}" sibTransId="{7BB59A94-210E-481D-8FD3-3B228EC06127}"/>
    <dgm:cxn modelId="{46E287F4-DEC5-478D-A43F-34BC13EFAE8C}" srcId="{B1BF99BE-5EE9-4712-882F-DB9413DCF98F}" destId="{ACA2AF51-BCC8-46E6-8542-7F17717460EA}" srcOrd="0" destOrd="0" parTransId="{81F6E1B4-4F82-4D0C-97F6-70A83564829D}" sibTransId="{E783603D-AF67-4DE4-B20B-4E419D7BEE53}"/>
    <dgm:cxn modelId="{7F85B6F4-DDCE-46E3-84C2-74216EF7449B}" srcId="{C1C7B53F-899D-4A9D-8CE3-7B82F3174382}" destId="{4B003EF8-7E2A-4A44-827B-07E97E1036A4}" srcOrd="1" destOrd="0" parTransId="{55CB61F1-BC64-4A41-99FE-4DE9F4221242}" sibTransId="{6B41650B-486D-4769-B6FE-E6A36CBB90E1}"/>
    <dgm:cxn modelId="{ACC379FB-EE3A-4C52-A2E0-E54EB02E1B26}" srcId="{B1BF99BE-5EE9-4712-882F-DB9413DCF98F}" destId="{C1C7B53F-899D-4A9D-8CE3-7B82F3174382}" srcOrd="3" destOrd="0" parTransId="{F055CBF5-2867-47D9-AD4E-891A68560F5D}" sibTransId="{578C9186-1B78-46DF-9647-5CD83A19B2E0}"/>
    <dgm:cxn modelId="{E012271C-6461-474B-948F-8E8BC8C83E48}" type="presParOf" srcId="{EF421D22-F261-4570-9C77-AC6056C7D66A}" destId="{FA1FED84-DCA7-4125-856B-B71C916190C0}" srcOrd="0" destOrd="0" presId="urn:microsoft.com/office/officeart/2018/2/layout/IconVerticalSolidList"/>
    <dgm:cxn modelId="{DFF98110-B60A-4A0C-820B-6BDB85EB8DFB}" type="presParOf" srcId="{FA1FED84-DCA7-4125-856B-B71C916190C0}" destId="{28A52B96-2632-429B-8A40-C5180F191827}" srcOrd="0" destOrd="0" presId="urn:microsoft.com/office/officeart/2018/2/layout/IconVerticalSolidList"/>
    <dgm:cxn modelId="{E56766B4-3D34-4442-8CC1-EFBDEA3408CE}" type="presParOf" srcId="{FA1FED84-DCA7-4125-856B-B71C916190C0}" destId="{A0F8980E-0600-4EED-840A-96ED98EC0AB2}" srcOrd="1" destOrd="0" presId="urn:microsoft.com/office/officeart/2018/2/layout/IconVerticalSolidList"/>
    <dgm:cxn modelId="{86C8798C-7D22-415F-B252-937546E57DD8}" type="presParOf" srcId="{FA1FED84-DCA7-4125-856B-B71C916190C0}" destId="{85C4CB05-D7FD-4EF4-AB28-12737C0552C1}" srcOrd="2" destOrd="0" presId="urn:microsoft.com/office/officeart/2018/2/layout/IconVerticalSolidList"/>
    <dgm:cxn modelId="{9AD79589-AA38-43DB-A87A-A37A06EC440C}" type="presParOf" srcId="{FA1FED84-DCA7-4125-856B-B71C916190C0}" destId="{734E3577-FA40-4D50-BB84-57D64B4122D7}" srcOrd="3" destOrd="0" presId="urn:microsoft.com/office/officeart/2018/2/layout/IconVerticalSolidList"/>
    <dgm:cxn modelId="{741EE748-06B6-4792-A054-C626ED3CBE42}" type="presParOf" srcId="{EF421D22-F261-4570-9C77-AC6056C7D66A}" destId="{F871B26B-57D0-491C-A4BA-A9E10773BA11}" srcOrd="1" destOrd="0" presId="urn:microsoft.com/office/officeart/2018/2/layout/IconVerticalSolidList"/>
    <dgm:cxn modelId="{6EF9D398-63ED-4349-A996-132BE5346AC4}" type="presParOf" srcId="{EF421D22-F261-4570-9C77-AC6056C7D66A}" destId="{09B67254-BCDA-4851-B140-E9BFB9289CCF}" srcOrd="2" destOrd="0" presId="urn:microsoft.com/office/officeart/2018/2/layout/IconVerticalSolidList"/>
    <dgm:cxn modelId="{3832E948-747D-4FFB-9504-EE03DAA94F2A}" type="presParOf" srcId="{09B67254-BCDA-4851-B140-E9BFB9289CCF}" destId="{2A7EDB33-F36B-47E9-855D-EAEF76DB235A}" srcOrd="0" destOrd="0" presId="urn:microsoft.com/office/officeart/2018/2/layout/IconVerticalSolidList"/>
    <dgm:cxn modelId="{BC9DCBCF-628B-4C4A-ABBC-10F99F41D694}" type="presParOf" srcId="{09B67254-BCDA-4851-B140-E9BFB9289CCF}" destId="{D28F1F3C-209C-409C-A0A5-A9FE221A84CF}" srcOrd="1" destOrd="0" presId="urn:microsoft.com/office/officeart/2018/2/layout/IconVerticalSolidList"/>
    <dgm:cxn modelId="{192CD4C0-9680-4500-B0CB-8DE4C1D78CF5}" type="presParOf" srcId="{09B67254-BCDA-4851-B140-E9BFB9289CCF}" destId="{0DAD4504-BAD3-4C65-B168-DBD58D83CB77}" srcOrd="2" destOrd="0" presId="urn:microsoft.com/office/officeart/2018/2/layout/IconVerticalSolidList"/>
    <dgm:cxn modelId="{2E6C6378-11D5-480D-B928-554A8F3DC924}" type="presParOf" srcId="{09B67254-BCDA-4851-B140-E9BFB9289CCF}" destId="{1604236F-503E-40CE-B28A-E4B8B9088EE6}" srcOrd="3" destOrd="0" presId="urn:microsoft.com/office/officeart/2018/2/layout/IconVerticalSolidList"/>
    <dgm:cxn modelId="{CE2A607E-6F0D-471B-BA09-C4F6FACFEE74}" type="presParOf" srcId="{09B67254-BCDA-4851-B140-E9BFB9289CCF}" destId="{BF254644-1356-4F9C-8B15-BB4ADCDC1DE5}" srcOrd="4" destOrd="0" presId="urn:microsoft.com/office/officeart/2018/2/layout/IconVerticalSolidList"/>
    <dgm:cxn modelId="{D0BC5124-CC2F-4C3C-AF4B-37A62B6B952E}" type="presParOf" srcId="{EF421D22-F261-4570-9C77-AC6056C7D66A}" destId="{C3CC3272-EF51-423F-B23B-3ACD08F815F1}" srcOrd="3" destOrd="0" presId="urn:microsoft.com/office/officeart/2018/2/layout/IconVerticalSolidList"/>
    <dgm:cxn modelId="{E8718D46-9427-4F5E-BE9C-0B1A504AF853}" type="presParOf" srcId="{EF421D22-F261-4570-9C77-AC6056C7D66A}" destId="{67EAC5F8-65EF-448C-882F-6480801617EB}" srcOrd="4" destOrd="0" presId="urn:microsoft.com/office/officeart/2018/2/layout/IconVerticalSolidList"/>
    <dgm:cxn modelId="{2A166983-ACD9-4585-A7F4-6870582F5523}" type="presParOf" srcId="{67EAC5F8-65EF-448C-882F-6480801617EB}" destId="{25914AFC-660D-4B02-B8D2-7D10882E062A}" srcOrd="0" destOrd="0" presId="urn:microsoft.com/office/officeart/2018/2/layout/IconVerticalSolidList"/>
    <dgm:cxn modelId="{B4FB20D7-65C5-4755-AB44-C6991E8E3B1D}" type="presParOf" srcId="{67EAC5F8-65EF-448C-882F-6480801617EB}" destId="{A705A4D1-6034-480C-AF54-D57D74221DF1}" srcOrd="1" destOrd="0" presId="urn:microsoft.com/office/officeart/2018/2/layout/IconVerticalSolidList"/>
    <dgm:cxn modelId="{20782A8C-0FBC-42CD-97E1-02A41F5AB298}" type="presParOf" srcId="{67EAC5F8-65EF-448C-882F-6480801617EB}" destId="{3E7FC3EA-1F54-4AFC-B826-84A3D4F2B79B}" srcOrd="2" destOrd="0" presId="urn:microsoft.com/office/officeart/2018/2/layout/IconVerticalSolidList"/>
    <dgm:cxn modelId="{C68AEF22-387E-4E61-8D45-FB4FC63725F3}" type="presParOf" srcId="{67EAC5F8-65EF-448C-882F-6480801617EB}" destId="{D0D65902-779A-4465-A686-518350D932E6}" srcOrd="3" destOrd="0" presId="urn:microsoft.com/office/officeart/2018/2/layout/IconVerticalSolidList"/>
    <dgm:cxn modelId="{BC7EC146-D9EE-48E1-9814-68187E174A9B}" type="presParOf" srcId="{67EAC5F8-65EF-448C-882F-6480801617EB}" destId="{AED7FD33-CBBF-4BFB-ACC3-5E7232AC6C7B}" srcOrd="4" destOrd="0" presId="urn:microsoft.com/office/officeart/2018/2/layout/IconVerticalSolidList"/>
    <dgm:cxn modelId="{098C4BE3-82D6-4CE4-BC36-EEFD526EAE10}" type="presParOf" srcId="{EF421D22-F261-4570-9C77-AC6056C7D66A}" destId="{EDC19D1F-8E6A-480C-8E03-F88240FD27F8}" srcOrd="5" destOrd="0" presId="urn:microsoft.com/office/officeart/2018/2/layout/IconVerticalSolidList"/>
    <dgm:cxn modelId="{1D7FEE89-2F18-4BD6-9E80-4CA45DF78E8A}" type="presParOf" srcId="{EF421D22-F261-4570-9C77-AC6056C7D66A}" destId="{8BEF852B-6FE0-4366-BC60-758038EBBA19}" srcOrd="6" destOrd="0" presId="urn:microsoft.com/office/officeart/2018/2/layout/IconVerticalSolidList"/>
    <dgm:cxn modelId="{19D4B14C-CECD-4D2D-81B3-984361BD9C68}" type="presParOf" srcId="{8BEF852B-6FE0-4366-BC60-758038EBBA19}" destId="{F17D7DD8-2370-498D-9032-49368653DAAB}" srcOrd="0" destOrd="0" presId="urn:microsoft.com/office/officeart/2018/2/layout/IconVerticalSolidList"/>
    <dgm:cxn modelId="{D56B64E1-F3C2-43A9-925D-DFA5D08374D5}" type="presParOf" srcId="{8BEF852B-6FE0-4366-BC60-758038EBBA19}" destId="{C08C93A9-6CE1-46AD-893D-97DEFDB3E8BE}" srcOrd="1" destOrd="0" presId="urn:microsoft.com/office/officeart/2018/2/layout/IconVerticalSolidList"/>
    <dgm:cxn modelId="{32982BDE-18F6-4AAC-AEE1-1B1005AA07F3}" type="presParOf" srcId="{8BEF852B-6FE0-4366-BC60-758038EBBA19}" destId="{33201329-0F66-417A-B3F3-ADF5610511B6}" srcOrd="2" destOrd="0" presId="urn:microsoft.com/office/officeart/2018/2/layout/IconVerticalSolidList"/>
    <dgm:cxn modelId="{0A867B58-1DC0-4D6C-909D-B84830AA81A6}" type="presParOf" srcId="{8BEF852B-6FE0-4366-BC60-758038EBBA19}" destId="{60785C06-A177-46C1-8C6C-1ACC167EEAF5}" srcOrd="3" destOrd="0" presId="urn:microsoft.com/office/officeart/2018/2/layout/IconVerticalSolidList"/>
    <dgm:cxn modelId="{F7D14B66-D4AF-420D-9DD7-75EF099F55E7}" type="presParOf" srcId="{8BEF852B-6FE0-4366-BC60-758038EBBA19}" destId="{6BBF9527-5134-417C-A5FD-201992458600}" srcOrd="4" destOrd="0" presId="urn:microsoft.com/office/officeart/2018/2/layout/IconVerticalSolidList"/>
    <dgm:cxn modelId="{C4750816-8433-4774-94E9-D44CB89461AA}" type="presParOf" srcId="{EF421D22-F261-4570-9C77-AC6056C7D66A}" destId="{27D2EF47-7631-45C9-BF9A-FE6DEBD9E1C2}" srcOrd="7" destOrd="0" presId="urn:microsoft.com/office/officeart/2018/2/layout/IconVerticalSolidList"/>
    <dgm:cxn modelId="{008D9018-1F13-4CBC-9DDC-48A535D7BF44}" type="presParOf" srcId="{EF421D22-F261-4570-9C77-AC6056C7D66A}" destId="{22449E9E-7C7A-4C0D-8ACE-48FCF8E1C535}" srcOrd="8" destOrd="0" presId="urn:microsoft.com/office/officeart/2018/2/layout/IconVerticalSolidList"/>
    <dgm:cxn modelId="{B133663A-D8D9-4B88-A02A-F3665BCB05E1}" type="presParOf" srcId="{22449E9E-7C7A-4C0D-8ACE-48FCF8E1C535}" destId="{BA607EAC-0786-40D1-BCC9-1766509FDFD1}" srcOrd="0" destOrd="0" presId="urn:microsoft.com/office/officeart/2018/2/layout/IconVerticalSolidList"/>
    <dgm:cxn modelId="{545E7B92-DF28-41F8-8F74-286CA838B9C7}" type="presParOf" srcId="{22449E9E-7C7A-4C0D-8ACE-48FCF8E1C535}" destId="{D466FE0E-B221-4CBE-9561-97F15AC01A0A}" srcOrd="1" destOrd="0" presId="urn:microsoft.com/office/officeart/2018/2/layout/IconVerticalSolidList"/>
    <dgm:cxn modelId="{4D85626D-3CE3-4E0D-BC51-9D980941EB4A}" type="presParOf" srcId="{22449E9E-7C7A-4C0D-8ACE-48FCF8E1C535}" destId="{7663698E-3FCF-4A74-AA66-F9EF488ADB2F}" srcOrd="2" destOrd="0" presId="urn:microsoft.com/office/officeart/2018/2/layout/IconVerticalSolidList"/>
    <dgm:cxn modelId="{E658AF47-8680-41F1-A7F8-B3F2DC5B6854}" type="presParOf" srcId="{22449E9E-7C7A-4C0D-8ACE-48FCF8E1C535}" destId="{8B108CF6-E4BC-4E30-B826-CCB4E90AB826}" srcOrd="3" destOrd="0" presId="urn:microsoft.com/office/officeart/2018/2/layout/IconVerticalSolidList"/>
    <dgm:cxn modelId="{79BA2B6D-1101-47EA-9FA9-C0BA6C8330FE}" type="presParOf" srcId="{22449E9E-7C7A-4C0D-8ACE-48FCF8E1C535}" destId="{7D06DDFD-CE7A-4B7C-8D09-4AE52EDA23B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075DD8-5D97-4F7C-9699-34D79329F04C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7DBB658-A63E-4C8C-A157-E9EF48948FFB}">
      <dgm:prSet custT="1"/>
      <dgm:spPr/>
      <dgm:t>
        <a:bodyPr/>
        <a:lstStyle/>
        <a:p>
          <a:r>
            <a:rPr lang="en-US" sz="3200" b="1" dirty="0">
              <a:latin typeface="Times New Roman" panose="02020603050405020304" pitchFamily="18" charset="0"/>
              <a:cs typeface="Times New Roman" panose="02020603050405020304" pitchFamily="18" charset="0"/>
            </a:rPr>
            <a:t>UI Design Decisions</a:t>
          </a:r>
          <a:endParaRPr lang="en-US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4C7AA1-E9FB-4673-B3BE-0B9E7B36F4F9}" type="parTrans" cxnId="{28668C4F-C5C7-4933-B752-C0EFC50BE4D5}">
      <dgm:prSet/>
      <dgm:spPr/>
      <dgm:t>
        <a:bodyPr/>
        <a:lstStyle/>
        <a:p>
          <a:endParaRPr lang="en-US"/>
        </a:p>
      </dgm:t>
    </dgm:pt>
    <dgm:pt modelId="{39213692-9198-49C3-9BF2-A1A28AC70DDC}" type="sibTrans" cxnId="{28668C4F-C5C7-4933-B752-C0EFC50BE4D5}">
      <dgm:prSet/>
      <dgm:spPr/>
      <dgm:t>
        <a:bodyPr/>
        <a:lstStyle/>
        <a:p>
          <a:endParaRPr lang="en-US"/>
        </a:p>
      </dgm:t>
    </dgm:pt>
    <dgm:pt modelId="{3E81384E-3B2F-4E9A-89FD-113371C061F0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Design Principles Applied: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53F79675-8CFE-4E8A-BDCA-AD390D05F7FA}" type="parTrans" cxnId="{ABBE62A5-68FA-4189-949C-2FC86CCE988A}">
      <dgm:prSet/>
      <dgm:spPr/>
      <dgm:t>
        <a:bodyPr/>
        <a:lstStyle/>
        <a:p>
          <a:endParaRPr lang="en-US"/>
        </a:p>
      </dgm:t>
    </dgm:pt>
    <dgm:pt modelId="{E1B61EFC-044C-4D98-AB81-850BDC887A51}" type="sibTrans" cxnId="{ABBE62A5-68FA-4189-949C-2FC86CCE988A}">
      <dgm:prSet/>
      <dgm:spPr/>
      <dgm:t>
        <a:bodyPr/>
        <a:lstStyle/>
        <a:p>
          <a:endParaRPr lang="en-US"/>
        </a:p>
      </dgm:t>
    </dgm:pt>
    <dgm:pt modelId="{A6183E00-C8BE-4650-B8DF-19936F5781F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Visual hierarchy to prioritize important metrics</a:t>
          </a:r>
        </a:p>
      </dgm:t>
    </dgm:pt>
    <dgm:pt modelId="{8D099CD9-B546-4AD0-89C0-0D3EA00A7E17}" type="parTrans" cxnId="{827B7E17-D39A-4237-BBFA-D19E20FCE08A}">
      <dgm:prSet/>
      <dgm:spPr/>
      <dgm:t>
        <a:bodyPr/>
        <a:lstStyle/>
        <a:p>
          <a:endParaRPr lang="en-US"/>
        </a:p>
      </dgm:t>
    </dgm:pt>
    <dgm:pt modelId="{510F79C7-6BB2-4407-8995-38B77CC45A16}" type="sibTrans" cxnId="{827B7E17-D39A-4237-BBFA-D19E20FCE08A}">
      <dgm:prSet/>
      <dgm:spPr/>
      <dgm:t>
        <a:bodyPr/>
        <a:lstStyle/>
        <a:p>
          <a:endParaRPr lang="en-US"/>
        </a:p>
      </dgm:t>
    </dgm:pt>
    <dgm:pt modelId="{ADEF5412-1CA0-4B62-A173-F463FC7D1DC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Unified color scheme and consistent chart styling</a:t>
          </a:r>
        </a:p>
      </dgm:t>
    </dgm:pt>
    <dgm:pt modelId="{9C2D19BA-91BF-423D-8155-6837E05BC53E}" type="parTrans" cxnId="{22CA7C0C-A6FB-4B29-8B34-23F27187CF60}">
      <dgm:prSet/>
      <dgm:spPr/>
      <dgm:t>
        <a:bodyPr/>
        <a:lstStyle/>
        <a:p>
          <a:endParaRPr lang="en-US"/>
        </a:p>
      </dgm:t>
    </dgm:pt>
    <dgm:pt modelId="{3D09EC8C-198F-4D10-8BDB-FEE60EAE03CA}" type="sibTrans" cxnId="{22CA7C0C-A6FB-4B29-8B34-23F27187CF60}">
      <dgm:prSet/>
      <dgm:spPr/>
      <dgm:t>
        <a:bodyPr/>
        <a:lstStyle/>
        <a:p>
          <a:endParaRPr lang="en-US"/>
        </a:p>
      </dgm:t>
    </dgm:pt>
    <dgm:pt modelId="{436A42E9-0E0F-44EC-B452-68738CCAC94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Progressive information disclosure from overview to details</a:t>
          </a:r>
        </a:p>
      </dgm:t>
    </dgm:pt>
    <dgm:pt modelId="{E8534407-662B-428B-A0F0-C72C6A504EAC}" type="parTrans" cxnId="{0B3040D6-1140-467F-BF41-9CB85F75F280}">
      <dgm:prSet/>
      <dgm:spPr/>
      <dgm:t>
        <a:bodyPr/>
        <a:lstStyle/>
        <a:p>
          <a:endParaRPr lang="en-US"/>
        </a:p>
      </dgm:t>
    </dgm:pt>
    <dgm:pt modelId="{C079C1F8-425F-423E-AB39-4FAF009EDA52}" type="sibTrans" cxnId="{0B3040D6-1140-467F-BF41-9CB85F75F280}">
      <dgm:prSet/>
      <dgm:spPr/>
      <dgm:t>
        <a:bodyPr/>
        <a:lstStyle/>
        <a:p>
          <a:endParaRPr lang="en-US"/>
        </a:p>
      </dgm:t>
    </dgm:pt>
    <dgm:pt modelId="{6C0DF72F-121B-4C7B-8A77-93F07F324B1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Geographic visualizations for spatial understanding</a:t>
          </a:r>
        </a:p>
      </dgm:t>
    </dgm:pt>
    <dgm:pt modelId="{E6E61602-9E77-4491-AECF-EEFB4A7A011E}" type="parTrans" cxnId="{AF1C7C38-A2DD-4D0D-94C3-76D6CF1EAF56}">
      <dgm:prSet/>
      <dgm:spPr/>
      <dgm:t>
        <a:bodyPr/>
        <a:lstStyle/>
        <a:p>
          <a:endParaRPr lang="en-US"/>
        </a:p>
      </dgm:t>
    </dgm:pt>
    <dgm:pt modelId="{07EC424A-BBFC-4F5E-8A38-BF3C8290CF3B}" type="sibTrans" cxnId="{AF1C7C38-A2DD-4D0D-94C3-76D6CF1EAF56}">
      <dgm:prSet/>
      <dgm:spPr/>
      <dgm:t>
        <a:bodyPr/>
        <a:lstStyle/>
        <a:p>
          <a:endParaRPr lang="en-US"/>
        </a:p>
      </dgm:t>
    </dgm:pt>
    <dgm:pt modelId="{11BE870C-FDFF-4A0F-9B97-7CE1B5E49FA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Temporal charts for trend identification</a:t>
          </a:r>
        </a:p>
      </dgm:t>
    </dgm:pt>
    <dgm:pt modelId="{15A42022-4470-4F49-8B5C-19E0D1493EBA}" type="parTrans" cxnId="{C64C8BB5-4293-4060-A05F-742E9E3A356C}">
      <dgm:prSet/>
      <dgm:spPr/>
      <dgm:t>
        <a:bodyPr/>
        <a:lstStyle/>
        <a:p>
          <a:endParaRPr lang="en-US"/>
        </a:p>
      </dgm:t>
    </dgm:pt>
    <dgm:pt modelId="{8A789AA6-0D38-408A-A74A-E343F3660057}" type="sibTrans" cxnId="{C64C8BB5-4293-4060-A05F-742E9E3A356C}">
      <dgm:prSet/>
      <dgm:spPr/>
      <dgm:t>
        <a:bodyPr/>
        <a:lstStyle/>
        <a:p>
          <a:endParaRPr lang="en-US"/>
        </a:p>
      </dgm:t>
    </dgm:pt>
    <dgm:pt modelId="{8FC8BB19-DEC2-4FE2-8EC8-3AF2135E3ECB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Design Challenges &amp; Solutions: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gm:t>
    </dgm:pt>
    <dgm:pt modelId="{11201934-9BBD-4C8B-B125-CEF2FEC3D5E3}" type="parTrans" cxnId="{7D27B9EE-7DC4-4402-971E-28F62B4C73A4}">
      <dgm:prSet/>
      <dgm:spPr/>
      <dgm:t>
        <a:bodyPr/>
        <a:lstStyle/>
        <a:p>
          <a:endParaRPr lang="en-US"/>
        </a:p>
      </dgm:t>
    </dgm:pt>
    <dgm:pt modelId="{71AB5A38-686C-4195-A264-AAEF6D6C5DC3}" type="sibTrans" cxnId="{7D27B9EE-7DC4-4402-971E-28F62B4C73A4}">
      <dgm:prSet/>
      <dgm:spPr/>
      <dgm:t>
        <a:bodyPr/>
        <a:lstStyle/>
        <a:p>
          <a:endParaRPr lang="en-US"/>
        </a:p>
      </dgm:t>
    </dgm:pt>
    <dgm:pt modelId="{288CEFBA-E706-4371-945B-0D09AAB3A87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Information density vs. clarity → Applied visual hierarchy principles</a:t>
          </a:r>
        </a:p>
      </dgm:t>
    </dgm:pt>
    <dgm:pt modelId="{07BB915F-FB0A-4CC2-BBD3-253E0F79B51B}" type="parTrans" cxnId="{9DF89445-52D8-4452-AD13-A7DBA771A2EC}">
      <dgm:prSet/>
      <dgm:spPr/>
      <dgm:t>
        <a:bodyPr/>
        <a:lstStyle/>
        <a:p>
          <a:endParaRPr lang="en-US"/>
        </a:p>
      </dgm:t>
    </dgm:pt>
    <dgm:pt modelId="{C60F9C1B-1CF3-470F-9BE7-7AEE4A24FBD5}" type="sibTrans" cxnId="{9DF89445-52D8-4452-AD13-A7DBA771A2EC}">
      <dgm:prSet/>
      <dgm:spPr/>
      <dgm:t>
        <a:bodyPr/>
        <a:lstStyle/>
        <a:p>
          <a:endParaRPr lang="en-US"/>
        </a:p>
      </dgm:t>
    </dgm:pt>
    <dgm:pt modelId="{CFDEF4F2-442C-432E-99D2-BCFC7D1818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Creating consistent visual language → Developed unified design system</a:t>
          </a:r>
        </a:p>
      </dgm:t>
    </dgm:pt>
    <dgm:pt modelId="{58B0A7AD-C355-4953-9266-C586C313391E}" type="parTrans" cxnId="{DC4CA65C-4CB2-439A-8815-D42F233C3052}">
      <dgm:prSet/>
      <dgm:spPr/>
      <dgm:t>
        <a:bodyPr/>
        <a:lstStyle/>
        <a:p>
          <a:endParaRPr lang="en-US"/>
        </a:p>
      </dgm:t>
    </dgm:pt>
    <dgm:pt modelId="{A7DF96F8-F311-44E2-8C80-47C9DF97441B}" type="sibTrans" cxnId="{DC4CA65C-4CB2-439A-8815-D42F233C3052}">
      <dgm:prSet/>
      <dgm:spPr/>
      <dgm:t>
        <a:bodyPr/>
        <a:lstStyle/>
        <a:p>
          <a:endParaRPr lang="en-US"/>
        </a:p>
      </dgm:t>
    </dgm:pt>
    <dgm:pt modelId="{6DE825AB-26B0-40A0-8864-1B62393D8F63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Relevant Courses: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Information Architecture, Information Visualization, </a:t>
          </a:r>
        </a:p>
      </dgm:t>
    </dgm:pt>
    <dgm:pt modelId="{AB105F12-E471-4B58-B60D-CAD332DFDE8D}" type="sibTrans" cxnId="{1478281D-2B37-456F-AEEF-FFAD35F10C04}">
      <dgm:prSet/>
      <dgm:spPr/>
      <dgm:t>
        <a:bodyPr/>
        <a:lstStyle/>
        <a:p>
          <a:endParaRPr lang="en-US"/>
        </a:p>
      </dgm:t>
    </dgm:pt>
    <dgm:pt modelId="{FF9CC216-0E57-4D70-B618-68BA2AEAB914}" type="parTrans" cxnId="{1478281D-2B37-456F-AEEF-FFAD35F10C04}">
      <dgm:prSet/>
      <dgm:spPr/>
      <dgm:t>
        <a:bodyPr/>
        <a:lstStyle/>
        <a:p>
          <a:endParaRPr lang="en-US"/>
        </a:p>
      </dgm:t>
    </dgm:pt>
    <dgm:pt modelId="{849CECBC-B95A-44F9-9D00-4CCFD31052AB}" type="pres">
      <dgm:prSet presAssocID="{FB075DD8-5D97-4F7C-9699-34D79329F04C}" presName="linear" presStyleCnt="0">
        <dgm:presLayoutVars>
          <dgm:dir/>
          <dgm:animLvl val="lvl"/>
          <dgm:resizeHandles val="exact"/>
        </dgm:presLayoutVars>
      </dgm:prSet>
      <dgm:spPr/>
    </dgm:pt>
    <dgm:pt modelId="{02E11C9B-C8E4-40FD-A3F8-0D59856F7D6A}" type="pres">
      <dgm:prSet presAssocID="{67DBB658-A63E-4C8C-A157-E9EF48948FFB}" presName="parentLin" presStyleCnt="0"/>
      <dgm:spPr/>
    </dgm:pt>
    <dgm:pt modelId="{1929D4A2-5A59-47D7-A95D-CACDD57D0048}" type="pres">
      <dgm:prSet presAssocID="{67DBB658-A63E-4C8C-A157-E9EF48948FFB}" presName="parentLeftMargin" presStyleLbl="node1" presStyleIdx="0" presStyleCnt="4"/>
      <dgm:spPr/>
    </dgm:pt>
    <dgm:pt modelId="{066EFC1A-C600-4E4C-A1CE-C8EB2AFF233A}" type="pres">
      <dgm:prSet presAssocID="{67DBB658-A63E-4C8C-A157-E9EF48948FFB}" presName="parentText" presStyleLbl="node1" presStyleIdx="0" presStyleCnt="4" custScaleX="142857" custScaleY="150968">
        <dgm:presLayoutVars>
          <dgm:chMax val="0"/>
          <dgm:bulletEnabled val="1"/>
        </dgm:presLayoutVars>
      </dgm:prSet>
      <dgm:spPr/>
    </dgm:pt>
    <dgm:pt modelId="{4EB4820A-EA21-4671-94F4-200871EF0477}" type="pres">
      <dgm:prSet presAssocID="{67DBB658-A63E-4C8C-A157-E9EF48948FFB}" presName="negativeSpace" presStyleCnt="0"/>
      <dgm:spPr/>
    </dgm:pt>
    <dgm:pt modelId="{849D4270-0830-4757-900E-336B87B59A70}" type="pres">
      <dgm:prSet presAssocID="{67DBB658-A63E-4C8C-A157-E9EF48948FFB}" presName="childText" presStyleLbl="conFgAcc1" presStyleIdx="0" presStyleCnt="4">
        <dgm:presLayoutVars>
          <dgm:bulletEnabled val="1"/>
        </dgm:presLayoutVars>
      </dgm:prSet>
      <dgm:spPr/>
    </dgm:pt>
    <dgm:pt modelId="{3BBAE288-DC20-43DE-9B00-AF1A4D072A19}" type="pres">
      <dgm:prSet presAssocID="{39213692-9198-49C3-9BF2-A1A28AC70DDC}" presName="spaceBetweenRectangles" presStyleCnt="0"/>
      <dgm:spPr/>
    </dgm:pt>
    <dgm:pt modelId="{F043FF8C-1506-472F-8B50-1B2A893C19CB}" type="pres">
      <dgm:prSet presAssocID="{3E81384E-3B2F-4E9A-89FD-113371C061F0}" presName="parentLin" presStyleCnt="0"/>
      <dgm:spPr/>
    </dgm:pt>
    <dgm:pt modelId="{8999A705-7277-46D7-99B9-40B0ED02956A}" type="pres">
      <dgm:prSet presAssocID="{3E81384E-3B2F-4E9A-89FD-113371C061F0}" presName="parentLeftMargin" presStyleLbl="node1" presStyleIdx="0" presStyleCnt="4"/>
      <dgm:spPr/>
    </dgm:pt>
    <dgm:pt modelId="{10F30601-D745-4FDB-9096-FA92EB13C8EB}" type="pres">
      <dgm:prSet presAssocID="{3E81384E-3B2F-4E9A-89FD-113371C061F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3BC404-46F2-42FF-BB4A-793A9462D35A}" type="pres">
      <dgm:prSet presAssocID="{3E81384E-3B2F-4E9A-89FD-113371C061F0}" presName="negativeSpace" presStyleCnt="0"/>
      <dgm:spPr/>
    </dgm:pt>
    <dgm:pt modelId="{8F3C528D-7A63-4232-8174-EF3E63B9FC54}" type="pres">
      <dgm:prSet presAssocID="{3E81384E-3B2F-4E9A-89FD-113371C061F0}" presName="childText" presStyleLbl="conFgAcc1" presStyleIdx="1" presStyleCnt="4">
        <dgm:presLayoutVars>
          <dgm:bulletEnabled val="1"/>
        </dgm:presLayoutVars>
      </dgm:prSet>
      <dgm:spPr/>
    </dgm:pt>
    <dgm:pt modelId="{E143D31D-1F0C-4088-BC4E-C1A4BC2D36F5}" type="pres">
      <dgm:prSet presAssocID="{E1B61EFC-044C-4D98-AB81-850BDC887A51}" presName="spaceBetweenRectangles" presStyleCnt="0"/>
      <dgm:spPr/>
    </dgm:pt>
    <dgm:pt modelId="{3CE6A604-7DD5-457E-BB7E-C6BD2E26B59B}" type="pres">
      <dgm:prSet presAssocID="{8FC8BB19-DEC2-4FE2-8EC8-3AF2135E3ECB}" presName="parentLin" presStyleCnt="0"/>
      <dgm:spPr/>
    </dgm:pt>
    <dgm:pt modelId="{B5BE6E28-4461-4107-B7B5-51CFBFEE959A}" type="pres">
      <dgm:prSet presAssocID="{8FC8BB19-DEC2-4FE2-8EC8-3AF2135E3ECB}" presName="parentLeftMargin" presStyleLbl="node1" presStyleIdx="1" presStyleCnt="4"/>
      <dgm:spPr/>
    </dgm:pt>
    <dgm:pt modelId="{F0DAE688-EF2E-434B-AA7A-342D4991767D}" type="pres">
      <dgm:prSet presAssocID="{8FC8BB19-DEC2-4FE2-8EC8-3AF2135E3E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1E2089F-BBCA-4480-B13B-E4A82EB9E91C}" type="pres">
      <dgm:prSet presAssocID="{8FC8BB19-DEC2-4FE2-8EC8-3AF2135E3ECB}" presName="negativeSpace" presStyleCnt="0"/>
      <dgm:spPr/>
    </dgm:pt>
    <dgm:pt modelId="{5387654D-F1CE-4693-97DA-4D19C8140330}" type="pres">
      <dgm:prSet presAssocID="{8FC8BB19-DEC2-4FE2-8EC8-3AF2135E3ECB}" presName="childText" presStyleLbl="conFgAcc1" presStyleIdx="2" presStyleCnt="4">
        <dgm:presLayoutVars>
          <dgm:bulletEnabled val="1"/>
        </dgm:presLayoutVars>
      </dgm:prSet>
      <dgm:spPr/>
    </dgm:pt>
    <dgm:pt modelId="{515B22B6-D131-4197-BBF2-4CF6BFCCA659}" type="pres">
      <dgm:prSet presAssocID="{71AB5A38-686C-4195-A264-AAEF6D6C5DC3}" presName="spaceBetweenRectangles" presStyleCnt="0"/>
      <dgm:spPr/>
    </dgm:pt>
    <dgm:pt modelId="{B4A35ABC-D0F2-44B3-83A9-D837F1987FF4}" type="pres">
      <dgm:prSet presAssocID="{6DE825AB-26B0-40A0-8864-1B62393D8F63}" presName="parentLin" presStyleCnt="0"/>
      <dgm:spPr/>
    </dgm:pt>
    <dgm:pt modelId="{64A684E7-A2A6-4A4F-8949-86F1FE148EAF}" type="pres">
      <dgm:prSet presAssocID="{6DE825AB-26B0-40A0-8864-1B62393D8F63}" presName="parentLeftMargin" presStyleLbl="node1" presStyleIdx="2" presStyleCnt="4"/>
      <dgm:spPr/>
    </dgm:pt>
    <dgm:pt modelId="{C84BFCEE-7DDF-4F22-802F-520019104DFE}" type="pres">
      <dgm:prSet presAssocID="{6DE825AB-26B0-40A0-8864-1B62393D8F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42F080C-913A-4B55-B25C-BB4B6DB671C4}" type="pres">
      <dgm:prSet presAssocID="{6DE825AB-26B0-40A0-8864-1B62393D8F63}" presName="negativeSpace" presStyleCnt="0"/>
      <dgm:spPr/>
    </dgm:pt>
    <dgm:pt modelId="{AF789747-ECDF-4E46-AE85-B57000BC1B70}" type="pres">
      <dgm:prSet presAssocID="{6DE825AB-26B0-40A0-8864-1B62393D8F6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081640B-2F89-454D-9879-4D9446A3352C}" type="presOf" srcId="{8FC8BB19-DEC2-4FE2-8EC8-3AF2135E3ECB}" destId="{B5BE6E28-4461-4107-B7B5-51CFBFEE959A}" srcOrd="0" destOrd="0" presId="urn:microsoft.com/office/officeart/2005/8/layout/list1"/>
    <dgm:cxn modelId="{22CA7C0C-A6FB-4B29-8B34-23F27187CF60}" srcId="{3E81384E-3B2F-4E9A-89FD-113371C061F0}" destId="{ADEF5412-1CA0-4B62-A173-F463FC7D1DC5}" srcOrd="1" destOrd="0" parTransId="{9C2D19BA-91BF-423D-8155-6837E05BC53E}" sibTransId="{3D09EC8C-198F-4D10-8BDB-FEE60EAE03CA}"/>
    <dgm:cxn modelId="{827B7E17-D39A-4237-BBFA-D19E20FCE08A}" srcId="{3E81384E-3B2F-4E9A-89FD-113371C061F0}" destId="{A6183E00-C8BE-4650-B8DF-19936F5781F2}" srcOrd="0" destOrd="0" parTransId="{8D099CD9-B546-4AD0-89C0-0D3EA00A7E17}" sibTransId="{510F79C7-6BB2-4407-8995-38B77CC45A16}"/>
    <dgm:cxn modelId="{1478281D-2B37-456F-AEEF-FFAD35F10C04}" srcId="{FB075DD8-5D97-4F7C-9699-34D79329F04C}" destId="{6DE825AB-26B0-40A0-8864-1B62393D8F63}" srcOrd="3" destOrd="0" parTransId="{FF9CC216-0E57-4D70-B618-68BA2AEAB914}" sibTransId="{AB105F12-E471-4B58-B60D-CAD332DFDE8D}"/>
    <dgm:cxn modelId="{20831E29-2F7A-4E3F-8A1C-8BA43C798138}" type="presOf" srcId="{ADEF5412-1CA0-4B62-A173-F463FC7D1DC5}" destId="{8F3C528D-7A63-4232-8174-EF3E63B9FC54}" srcOrd="0" destOrd="1" presId="urn:microsoft.com/office/officeart/2005/8/layout/list1"/>
    <dgm:cxn modelId="{585F662F-E991-4AE4-9CDB-F99803634860}" type="presOf" srcId="{6C0DF72F-121B-4C7B-8A77-93F07F324B17}" destId="{8F3C528D-7A63-4232-8174-EF3E63B9FC54}" srcOrd="0" destOrd="3" presId="urn:microsoft.com/office/officeart/2005/8/layout/list1"/>
    <dgm:cxn modelId="{870C9731-A596-46CE-A79B-53CF2E0BAF3D}" type="presOf" srcId="{FB075DD8-5D97-4F7C-9699-34D79329F04C}" destId="{849CECBC-B95A-44F9-9D00-4CCFD31052AB}" srcOrd="0" destOrd="0" presId="urn:microsoft.com/office/officeart/2005/8/layout/list1"/>
    <dgm:cxn modelId="{D803DD37-8CB5-4499-AA6B-D745CD325D58}" type="presOf" srcId="{288CEFBA-E706-4371-945B-0D09AAB3A87F}" destId="{5387654D-F1CE-4693-97DA-4D19C8140330}" srcOrd="0" destOrd="0" presId="urn:microsoft.com/office/officeart/2005/8/layout/list1"/>
    <dgm:cxn modelId="{AF1C7C38-A2DD-4D0D-94C3-76D6CF1EAF56}" srcId="{3E81384E-3B2F-4E9A-89FD-113371C061F0}" destId="{6C0DF72F-121B-4C7B-8A77-93F07F324B17}" srcOrd="3" destOrd="0" parTransId="{E6E61602-9E77-4491-AECF-EEFB4A7A011E}" sibTransId="{07EC424A-BBFC-4F5E-8A38-BF3C8290CF3B}"/>
    <dgm:cxn modelId="{DC4CA65C-4CB2-439A-8815-D42F233C3052}" srcId="{8FC8BB19-DEC2-4FE2-8EC8-3AF2135E3ECB}" destId="{CFDEF4F2-442C-432E-99D2-BCFC7D1818A7}" srcOrd="1" destOrd="0" parTransId="{58B0A7AD-C355-4953-9266-C586C313391E}" sibTransId="{A7DF96F8-F311-44E2-8C80-47C9DF97441B}"/>
    <dgm:cxn modelId="{9DF89445-52D8-4452-AD13-A7DBA771A2EC}" srcId="{8FC8BB19-DEC2-4FE2-8EC8-3AF2135E3ECB}" destId="{288CEFBA-E706-4371-945B-0D09AAB3A87F}" srcOrd="0" destOrd="0" parTransId="{07BB915F-FB0A-4CC2-BBD3-253E0F79B51B}" sibTransId="{C60F9C1B-1CF3-470F-9BE7-7AEE4A24FBD5}"/>
    <dgm:cxn modelId="{D204574B-04D1-43B9-B9F1-49D497D0512B}" type="presOf" srcId="{6DE825AB-26B0-40A0-8864-1B62393D8F63}" destId="{64A684E7-A2A6-4A4F-8949-86F1FE148EAF}" srcOrd="0" destOrd="0" presId="urn:microsoft.com/office/officeart/2005/8/layout/list1"/>
    <dgm:cxn modelId="{28668C4F-C5C7-4933-B752-C0EFC50BE4D5}" srcId="{FB075DD8-5D97-4F7C-9699-34D79329F04C}" destId="{67DBB658-A63E-4C8C-A157-E9EF48948FFB}" srcOrd="0" destOrd="0" parTransId="{874C7AA1-E9FB-4673-B3BE-0B9E7B36F4F9}" sibTransId="{39213692-9198-49C3-9BF2-A1A28AC70DDC}"/>
    <dgm:cxn modelId="{2A8AD17C-C379-45F5-934F-A5A34971A76B}" type="presOf" srcId="{3E81384E-3B2F-4E9A-89FD-113371C061F0}" destId="{8999A705-7277-46D7-99B9-40B0ED02956A}" srcOrd="0" destOrd="0" presId="urn:microsoft.com/office/officeart/2005/8/layout/list1"/>
    <dgm:cxn modelId="{1E45CA8B-3E4C-44F2-A2E3-858C990FEE3F}" type="presOf" srcId="{11BE870C-FDFF-4A0F-9B97-7CE1B5E49FAB}" destId="{8F3C528D-7A63-4232-8174-EF3E63B9FC54}" srcOrd="0" destOrd="4" presId="urn:microsoft.com/office/officeart/2005/8/layout/list1"/>
    <dgm:cxn modelId="{31A03E90-7E19-49F8-8442-A3CDE344DEE2}" type="presOf" srcId="{A6183E00-C8BE-4650-B8DF-19936F5781F2}" destId="{8F3C528D-7A63-4232-8174-EF3E63B9FC54}" srcOrd="0" destOrd="0" presId="urn:microsoft.com/office/officeart/2005/8/layout/list1"/>
    <dgm:cxn modelId="{C9B86BA3-3490-475F-B26E-C468FCBA63B3}" type="presOf" srcId="{3E81384E-3B2F-4E9A-89FD-113371C061F0}" destId="{10F30601-D745-4FDB-9096-FA92EB13C8EB}" srcOrd="1" destOrd="0" presId="urn:microsoft.com/office/officeart/2005/8/layout/list1"/>
    <dgm:cxn modelId="{ABBE62A5-68FA-4189-949C-2FC86CCE988A}" srcId="{FB075DD8-5D97-4F7C-9699-34D79329F04C}" destId="{3E81384E-3B2F-4E9A-89FD-113371C061F0}" srcOrd="1" destOrd="0" parTransId="{53F79675-8CFE-4E8A-BDCA-AD390D05F7FA}" sibTransId="{E1B61EFC-044C-4D98-AB81-850BDC887A51}"/>
    <dgm:cxn modelId="{844ECAB4-D368-4B91-8785-B023C30E7F7F}" type="presOf" srcId="{6DE825AB-26B0-40A0-8864-1B62393D8F63}" destId="{C84BFCEE-7DDF-4F22-802F-520019104DFE}" srcOrd="1" destOrd="0" presId="urn:microsoft.com/office/officeart/2005/8/layout/list1"/>
    <dgm:cxn modelId="{C64C8BB5-4293-4060-A05F-742E9E3A356C}" srcId="{3E81384E-3B2F-4E9A-89FD-113371C061F0}" destId="{11BE870C-FDFF-4A0F-9B97-7CE1B5E49FAB}" srcOrd="4" destOrd="0" parTransId="{15A42022-4470-4F49-8B5C-19E0D1493EBA}" sibTransId="{8A789AA6-0D38-408A-A74A-E343F3660057}"/>
    <dgm:cxn modelId="{92AB62B8-0338-41B2-B11B-6E99A36D2314}" type="presOf" srcId="{8FC8BB19-DEC2-4FE2-8EC8-3AF2135E3ECB}" destId="{F0DAE688-EF2E-434B-AA7A-342D4991767D}" srcOrd="1" destOrd="0" presId="urn:microsoft.com/office/officeart/2005/8/layout/list1"/>
    <dgm:cxn modelId="{0B3040D6-1140-467F-BF41-9CB85F75F280}" srcId="{3E81384E-3B2F-4E9A-89FD-113371C061F0}" destId="{436A42E9-0E0F-44EC-B452-68738CCAC94F}" srcOrd="2" destOrd="0" parTransId="{E8534407-662B-428B-A0F0-C72C6A504EAC}" sibTransId="{C079C1F8-425F-423E-AB39-4FAF009EDA52}"/>
    <dgm:cxn modelId="{87D1CBE0-69FE-40FA-B9AB-77051EB658FA}" type="presOf" srcId="{436A42E9-0E0F-44EC-B452-68738CCAC94F}" destId="{8F3C528D-7A63-4232-8174-EF3E63B9FC54}" srcOrd="0" destOrd="2" presId="urn:microsoft.com/office/officeart/2005/8/layout/list1"/>
    <dgm:cxn modelId="{4EEDCFE9-55A6-4642-A8D0-0A1F0969FE5F}" type="presOf" srcId="{67DBB658-A63E-4C8C-A157-E9EF48948FFB}" destId="{1929D4A2-5A59-47D7-A95D-CACDD57D0048}" srcOrd="0" destOrd="0" presId="urn:microsoft.com/office/officeart/2005/8/layout/list1"/>
    <dgm:cxn modelId="{B20DA3EE-A0FE-48C4-AF39-D3C2701D4DCC}" type="presOf" srcId="{CFDEF4F2-442C-432E-99D2-BCFC7D1818A7}" destId="{5387654D-F1CE-4693-97DA-4D19C8140330}" srcOrd="0" destOrd="1" presId="urn:microsoft.com/office/officeart/2005/8/layout/list1"/>
    <dgm:cxn modelId="{7D27B9EE-7DC4-4402-971E-28F62B4C73A4}" srcId="{FB075DD8-5D97-4F7C-9699-34D79329F04C}" destId="{8FC8BB19-DEC2-4FE2-8EC8-3AF2135E3ECB}" srcOrd="2" destOrd="0" parTransId="{11201934-9BBD-4C8B-B125-CEF2FEC3D5E3}" sibTransId="{71AB5A38-686C-4195-A264-AAEF6D6C5DC3}"/>
    <dgm:cxn modelId="{785839F2-5F69-4664-A241-21C823BC1E5E}" type="presOf" srcId="{67DBB658-A63E-4C8C-A157-E9EF48948FFB}" destId="{066EFC1A-C600-4E4C-A1CE-C8EB2AFF233A}" srcOrd="1" destOrd="0" presId="urn:microsoft.com/office/officeart/2005/8/layout/list1"/>
    <dgm:cxn modelId="{1F18E71D-658A-44F1-9CC9-FBCD030C7628}" type="presParOf" srcId="{849CECBC-B95A-44F9-9D00-4CCFD31052AB}" destId="{02E11C9B-C8E4-40FD-A3F8-0D59856F7D6A}" srcOrd="0" destOrd="0" presId="urn:microsoft.com/office/officeart/2005/8/layout/list1"/>
    <dgm:cxn modelId="{4213304C-96C7-4CA3-8439-26774EAB4BFE}" type="presParOf" srcId="{02E11C9B-C8E4-40FD-A3F8-0D59856F7D6A}" destId="{1929D4A2-5A59-47D7-A95D-CACDD57D0048}" srcOrd="0" destOrd="0" presId="urn:microsoft.com/office/officeart/2005/8/layout/list1"/>
    <dgm:cxn modelId="{2A04777A-BD22-4369-88BB-2F39B8922D14}" type="presParOf" srcId="{02E11C9B-C8E4-40FD-A3F8-0D59856F7D6A}" destId="{066EFC1A-C600-4E4C-A1CE-C8EB2AFF233A}" srcOrd="1" destOrd="0" presId="urn:microsoft.com/office/officeart/2005/8/layout/list1"/>
    <dgm:cxn modelId="{0442E427-6FA0-4D61-AD17-BC72C9814E37}" type="presParOf" srcId="{849CECBC-B95A-44F9-9D00-4CCFD31052AB}" destId="{4EB4820A-EA21-4671-94F4-200871EF0477}" srcOrd="1" destOrd="0" presId="urn:microsoft.com/office/officeart/2005/8/layout/list1"/>
    <dgm:cxn modelId="{B3FA26E4-2BF3-473A-BECB-E2031F4990EB}" type="presParOf" srcId="{849CECBC-B95A-44F9-9D00-4CCFD31052AB}" destId="{849D4270-0830-4757-900E-336B87B59A70}" srcOrd="2" destOrd="0" presId="urn:microsoft.com/office/officeart/2005/8/layout/list1"/>
    <dgm:cxn modelId="{0D4BCD5D-1ABC-4D1F-9FF9-F6841B1AC4CD}" type="presParOf" srcId="{849CECBC-B95A-44F9-9D00-4CCFD31052AB}" destId="{3BBAE288-DC20-43DE-9B00-AF1A4D072A19}" srcOrd="3" destOrd="0" presId="urn:microsoft.com/office/officeart/2005/8/layout/list1"/>
    <dgm:cxn modelId="{EFFE4E7D-BA47-44AE-8900-9AE49EED4C53}" type="presParOf" srcId="{849CECBC-B95A-44F9-9D00-4CCFD31052AB}" destId="{F043FF8C-1506-472F-8B50-1B2A893C19CB}" srcOrd="4" destOrd="0" presId="urn:microsoft.com/office/officeart/2005/8/layout/list1"/>
    <dgm:cxn modelId="{D3284374-AFBE-4AAF-ABF1-9A316441FB05}" type="presParOf" srcId="{F043FF8C-1506-472F-8B50-1B2A893C19CB}" destId="{8999A705-7277-46D7-99B9-40B0ED02956A}" srcOrd="0" destOrd="0" presId="urn:microsoft.com/office/officeart/2005/8/layout/list1"/>
    <dgm:cxn modelId="{79D6C683-F630-4991-9F73-3DDFB09922C3}" type="presParOf" srcId="{F043FF8C-1506-472F-8B50-1B2A893C19CB}" destId="{10F30601-D745-4FDB-9096-FA92EB13C8EB}" srcOrd="1" destOrd="0" presId="urn:microsoft.com/office/officeart/2005/8/layout/list1"/>
    <dgm:cxn modelId="{B990555C-6771-42FC-AB09-12331E57BE67}" type="presParOf" srcId="{849CECBC-B95A-44F9-9D00-4CCFD31052AB}" destId="{373BC404-46F2-42FF-BB4A-793A9462D35A}" srcOrd="5" destOrd="0" presId="urn:microsoft.com/office/officeart/2005/8/layout/list1"/>
    <dgm:cxn modelId="{70802BC7-C7FC-4654-8295-DBA7CB9E1EEF}" type="presParOf" srcId="{849CECBC-B95A-44F9-9D00-4CCFD31052AB}" destId="{8F3C528D-7A63-4232-8174-EF3E63B9FC54}" srcOrd="6" destOrd="0" presId="urn:microsoft.com/office/officeart/2005/8/layout/list1"/>
    <dgm:cxn modelId="{5105F44C-F24A-4F14-988B-155A449AC805}" type="presParOf" srcId="{849CECBC-B95A-44F9-9D00-4CCFD31052AB}" destId="{E143D31D-1F0C-4088-BC4E-C1A4BC2D36F5}" srcOrd="7" destOrd="0" presId="urn:microsoft.com/office/officeart/2005/8/layout/list1"/>
    <dgm:cxn modelId="{1CF5CAB8-6243-401B-AF1F-58C8247A41D2}" type="presParOf" srcId="{849CECBC-B95A-44F9-9D00-4CCFD31052AB}" destId="{3CE6A604-7DD5-457E-BB7E-C6BD2E26B59B}" srcOrd="8" destOrd="0" presId="urn:microsoft.com/office/officeart/2005/8/layout/list1"/>
    <dgm:cxn modelId="{80DF0931-DC34-4757-A786-8C216BE81A08}" type="presParOf" srcId="{3CE6A604-7DD5-457E-BB7E-C6BD2E26B59B}" destId="{B5BE6E28-4461-4107-B7B5-51CFBFEE959A}" srcOrd="0" destOrd="0" presId="urn:microsoft.com/office/officeart/2005/8/layout/list1"/>
    <dgm:cxn modelId="{C9598288-4693-4CF4-8B8D-8566135FCD3F}" type="presParOf" srcId="{3CE6A604-7DD5-457E-BB7E-C6BD2E26B59B}" destId="{F0DAE688-EF2E-434B-AA7A-342D4991767D}" srcOrd="1" destOrd="0" presId="urn:microsoft.com/office/officeart/2005/8/layout/list1"/>
    <dgm:cxn modelId="{8282420B-48DB-401E-8F3C-A713A4623D57}" type="presParOf" srcId="{849CECBC-B95A-44F9-9D00-4CCFD31052AB}" destId="{91E2089F-BBCA-4480-B13B-E4A82EB9E91C}" srcOrd="9" destOrd="0" presId="urn:microsoft.com/office/officeart/2005/8/layout/list1"/>
    <dgm:cxn modelId="{70842353-E593-489E-96D0-5A8C66D2FA11}" type="presParOf" srcId="{849CECBC-B95A-44F9-9D00-4CCFD31052AB}" destId="{5387654D-F1CE-4693-97DA-4D19C8140330}" srcOrd="10" destOrd="0" presId="urn:microsoft.com/office/officeart/2005/8/layout/list1"/>
    <dgm:cxn modelId="{AD2DF900-033C-4044-ADCA-98B8E11E05E0}" type="presParOf" srcId="{849CECBC-B95A-44F9-9D00-4CCFD31052AB}" destId="{515B22B6-D131-4197-BBF2-4CF6BFCCA659}" srcOrd="11" destOrd="0" presId="urn:microsoft.com/office/officeart/2005/8/layout/list1"/>
    <dgm:cxn modelId="{0464A6C9-C0EE-46BD-A779-B66DE259676E}" type="presParOf" srcId="{849CECBC-B95A-44F9-9D00-4CCFD31052AB}" destId="{B4A35ABC-D0F2-44B3-83A9-D837F1987FF4}" srcOrd="12" destOrd="0" presId="urn:microsoft.com/office/officeart/2005/8/layout/list1"/>
    <dgm:cxn modelId="{2F0FAFFE-23A7-4E7F-B387-624FCEDDAB55}" type="presParOf" srcId="{B4A35ABC-D0F2-44B3-83A9-D837F1987FF4}" destId="{64A684E7-A2A6-4A4F-8949-86F1FE148EAF}" srcOrd="0" destOrd="0" presId="urn:microsoft.com/office/officeart/2005/8/layout/list1"/>
    <dgm:cxn modelId="{B6E2E87E-69CE-42ED-82D9-1A5CF9B55BD5}" type="presParOf" srcId="{B4A35ABC-D0F2-44B3-83A9-D837F1987FF4}" destId="{C84BFCEE-7DDF-4F22-802F-520019104DFE}" srcOrd="1" destOrd="0" presId="urn:microsoft.com/office/officeart/2005/8/layout/list1"/>
    <dgm:cxn modelId="{DB835652-775D-4B49-8CE5-1DD54230A2FC}" type="presParOf" srcId="{849CECBC-B95A-44F9-9D00-4CCFD31052AB}" destId="{742F080C-913A-4B55-B25C-BB4B6DB671C4}" srcOrd="13" destOrd="0" presId="urn:microsoft.com/office/officeart/2005/8/layout/list1"/>
    <dgm:cxn modelId="{8F39A408-8ED1-4751-8A25-5343139BAAF0}" type="presParOf" srcId="{849CECBC-B95A-44F9-9D00-4CCFD31052AB}" destId="{AF789747-ECDF-4E46-AE85-B57000BC1B7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33328-6876-4131-B0AD-390CB08874F4}">
      <dsp:nvSpPr>
        <dsp:cNvPr id="0" name=""/>
        <dsp:cNvSpPr/>
      </dsp:nvSpPr>
      <dsp:spPr>
        <a:xfrm>
          <a:off x="2698474" y="1195687"/>
          <a:ext cx="43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66586"/>
              </a:moveTo>
              <a:lnTo>
                <a:pt x="232222" y="66586"/>
              </a:lnTo>
              <a:lnTo>
                <a:pt x="232222" y="45720"/>
              </a:lnTo>
              <a:lnTo>
                <a:pt x="430245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64" y="1238950"/>
        <a:ext cx="23065" cy="4913"/>
      </dsp:txXfrm>
    </dsp:sp>
    <dsp:sp modelId="{DDEF91FE-0B15-4357-A953-E6347FAFDBA7}">
      <dsp:nvSpPr>
        <dsp:cNvPr id="0" name=""/>
        <dsp:cNvSpPr/>
      </dsp:nvSpPr>
      <dsp:spPr>
        <a:xfrm>
          <a:off x="32868" y="367069"/>
          <a:ext cx="2667406" cy="17904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Intended Users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8" y="367069"/>
        <a:ext cx="2667406" cy="1790408"/>
      </dsp:txXfrm>
    </dsp:sp>
    <dsp:sp modelId="{5633DF94-0F90-438B-A4DA-5973CBCD83A3}">
      <dsp:nvSpPr>
        <dsp:cNvPr id="0" name=""/>
        <dsp:cNvSpPr/>
      </dsp:nvSpPr>
      <dsp:spPr>
        <a:xfrm>
          <a:off x="5295535" y="1195687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13616" y="1238950"/>
        <a:ext cx="24566" cy="4913"/>
      </dsp:txXfrm>
    </dsp:sp>
    <dsp:sp modelId="{20A6B6F7-79F8-4DFF-A1DC-785FA2548012}">
      <dsp:nvSpPr>
        <dsp:cNvPr id="0" name=""/>
        <dsp:cNvSpPr/>
      </dsp:nvSpPr>
      <dsp:spPr>
        <a:xfrm>
          <a:off x="3161120" y="600542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Target Audience</a:t>
          </a:r>
          <a:endParaRPr lang="en-US" sz="1300" kern="1200"/>
        </a:p>
      </dsp:txBody>
      <dsp:txXfrm>
        <a:off x="3161120" y="600542"/>
        <a:ext cx="2136215" cy="1281729"/>
      </dsp:txXfrm>
    </dsp:sp>
    <dsp:sp modelId="{B0293418-2908-41D7-BCF3-0816CF473580}">
      <dsp:nvSpPr>
        <dsp:cNvPr id="0" name=""/>
        <dsp:cNvSpPr/>
      </dsp:nvSpPr>
      <dsp:spPr>
        <a:xfrm>
          <a:off x="7923079" y="1195687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41161" y="1238950"/>
        <a:ext cx="24566" cy="4913"/>
      </dsp:txXfrm>
    </dsp:sp>
    <dsp:sp modelId="{7E662DA1-A96B-4250-AE21-EECAB038C3BD}">
      <dsp:nvSpPr>
        <dsp:cNvPr id="0" name=""/>
        <dsp:cNvSpPr/>
      </dsp:nvSpPr>
      <dsp:spPr>
        <a:xfrm>
          <a:off x="5788664" y="600542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Job seekers in tech fields</a:t>
          </a:r>
          <a:endParaRPr lang="en-US" sz="1300" kern="1200" dirty="0"/>
        </a:p>
      </dsp:txBody>
      <dsp:txXfrm>
        <a:off x="5788664" y="600542"/>
        <a:ext cx="2136215" cy="1281729"/>
      </dsp:txXfrm>
    </dsp:sp>
    <dsp:sp modelId="{A6B028F1-CD28-4714-84A5-4AE0FB238536}">
      <dsp:nvSpPr>
        <dsp:cNvPr id="0" name=""/>
        <dsp:cNvSpPr/>
      </dsp:nvSpPr>
      <dsp:spPr>
        <a:xfrm>
          <a:off x="1070492" y="1880471"/>
          <a:ext cx="8413824" cy="715069"/>
        </a:xfrm>
        <a:custGeom>
          <a:avLst/>
          <a:gdLst/>
          <a:ahLst/>
          <a:cxnLst/>
          <a:rect l="0" t="0" r="0" b="0"/>
          <a:pathLst>
            <a:path>
              <a:moveTo>
                <a:pt x="8413824" y="0"/>
              </a:moveTo>
              <a:lnTo>
                <a:pt x="8413824" y="374634"/>
              </a:lnTo>
              <a:lnTo>
                <a:pt x="0" y="374634"/>
              </a:lnTo>
              <a:lnTo>
                <a:pt x="0" y="715069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66234" y="2235549"/>
        <a:ext cx="422340" cy="4913"/>
      </dsp:txXfrm>
    </dsp:sp>
    <dsp:sp modelId="{43949F82-E906-40AB-8CE5-CD5091567521}">
      <dsp:nvSpPr>
        <dsp:cNvPr id="0" name=""/>
        <dsp:cNvSpPr/>
      </dsp:nvSpPr>
      <dsp:spPr>
        <a:xfrm>
          <a:off x="8416209" y="600542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Career counselors and advisors</a:t>
          </a:r>
          <a:endParaRPr lang="en-US" sz="1300" kern="1200"/>
        </a:p>
      </dsp:txBody>
      <dsp:txXfrm>
        <a:off x="8416209" y="600542"/>
        <a:ext cx="2136215" cy="1281729"/>
      </dsp:txXfrm>
    </dsp:sp>
    <dsp:sp modelId="{3B70FC28-B4DA-44CC-A13F-2B7166158681}">
      <dsp:nvSpPr>
        <dsp:cNvPr id="0" name=""/>
        <dsp:cNvSpPr/>
      </dsp:nvSpPr>
      <dsp:spPr>
        <a:xfrm>
          <a:off x="2136799" y="3223085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4881" y="3266348"/>
        <a:ext cx="24566" cy="4913"/>
      </dsp:txXfrm>
    </dsp:sp>
    <dsp:sp modelId="{C5482033-C963-48F5-B986-9C27A17FCBDD}">
      <dsp:nvSpPr>
        <dsp:cNvPr id="0" name=""/>
        <dsp:cNvSpPr/>
      </dsp:nvSpPr>
      <dsp:spPr>
        <a:xfrm>
          <a:off x="2384" y="2627940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HR professionals and recruiters</a:t>
          </a:r>
          <a:endParaRPr lang="en-US" sz="1300" kern="1200"/>
        </a:p>
      </dsp:txBody>
      <dsp:txXfrm>
        <a:off x="2384" y="2627940"/>
        <a:ext cx="2136215" cy="1281729"/>
      </dsp:txXfrm>
    </dsp:sp>
    <dsp:sp modelId="{D24A1051-948A-4F4D-905C-7C336311ED8F}">
      <dsp:nvSpPr>
        <dsp:cNvPr id="0" name=""/>
        <dsp:cNvSpPr/>
      </dsp:nvSpPr>
      <dsp:spPr>
        <a:xfrm>
          <a:off x="4764344" y="3223085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2425" y="3266348"/>
        <a:ext cx="24566" cy="4913"/>
      </dsp:txXfrm>
    </dsp:sp>
    <dsp:sp modelId="{A66F54DD-9400-4C63-A3CE-0EB4883E6527}">
      <dsp:nvSpPr>
        <dsp:cNvPr id="0" name=""/>
        <dsp:cNvSpPr/>
      </dsp:nvSpPr>
      <dsp:spPr>
        <a:xfrm>
          <a:off x="2629929" y="2627940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Educational institutions</a:t>
          </a:r>
          <a:endParaRPr lang="en-US" sz="1300" kern="1200"/>
        </a:p>
      </dsp:txBody>
      <dsp:txXfrm>
        <a:off x="2629929" y="2627940"/>
        <a:ext cx="2136215" cy="1281729"/>
      </dsp:txXfrm>
    </dsp:sp>
    <dsp:sp modelId="{6ED7070F-4DB5-4DFF-A62B-F0E7829CC4EB}">
      <dsp:nvSpPr>
        <dsp:cNvPr id="0" name=""/>
        <dsp:cNvSpPr/>
      </dsp:nvSpPr>
      <dsp:spPr>
        <a:xfrm>
          <a:off x="7391888" y="3223085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09970" y="3266348"/>
        <a:ext cx="24566" cy="4913"/>
      </dsp:txXfrm>
    </dsp:sp>
    <dsp:sp modelId="{3C8ED6AA-F1CF-4BC4-98E2-FD98C1BAF74F}">
      <dsp:nvSpPr>
        <dsp:cNvPr id="0" name=""/>
        <dsp:cNvSpPr/>
      </dsp:nvSpPr>
      <dsp:spPr>
        <a:xfrm>
          <a:off x="5257473" y="2627940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Challenge:</a:t>
          </a:r>
          <a:r>
            <a:rPr lang="en-US" sz="1300" b="0" i="0" kern="1200"/>
            <a:t> Balancing diverse stakeholder needs</a:t>
          </a:r>
          <a:endParaRPr lang="en-US" sz="1300" kern="1200"/>
        </a:p>
      </dsp:txBody>
      <dsp:txXfrm>
        <a:off x="5257473" y="2627940"/>
        <a:ext cx="2136215" cy="1281729"/>
      </dsp:txXfrm>
    </dsp:sp>
    <dsp:sp modelId="{6BDD1708-5E91-4523-B5D1-934828F3850E}">
      <dsp:nvSpPr>
        <dsp:cNvPr id="0" name=""/>
        <dsp:cNvSpPr/>
      </dsp:nvSpPr>
      <dsp:spPr>
        <a:xfrm>
          <a:off x="1070492" y="3907869"/>
          <a:ext cx="7882633" cy="460729"/>
        </a:xfrm>
        <a:custGeom>
          <a:avLst/>
          <a:gdLst/>
          <a:ahLst/>
          <a:cxnLst/>
          <a:rect l="0" t="0" r="0" b="0"/>
          <a:pathLst>
            <a:path>
              <a:moveTo>
                <a:pt x="7882633" y="0"/>
              </a:moveTo>
              <a:lnTo>
                <a:pt x="7882633" y="247464"/>
              </a:lnTo>
              <a:lnTo>
                <a:pt x="0" y="247464"/>
              </a:lnTo>
              <a:lnTo>
                <a:pt x="0" y="460729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14360" y="4135777"/>
        <a:ext cx="394896" cy="4913"/>
      </dsp:txXfrm>
    </dsp:sp>
    <dsp:sp modelId="{878B6D4A-E717-4DCF-8B3D-97875A86F81F}">
      <dsp:nvSpPr>
        <dsp:cNvPr id="0" name=""/>
        <dsp:cNvSpPr/>
      </dsp:nvSpPr>
      <dsp:spPr>
        <a:xfrm>
          <a:off x="7885018" y="2627940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Solution:</a:t>
          </a:r>
          <a:r>
            <a:rPr lang="en-US" sz="1300" b="0" i="0" kern="1200"/>
            <a:t> User personas and journey mapping</a:t>
          </a:r>
          <a:endParaRPr lang="en-US" sz="1300" kern="1200"/>
        </a:p>
      </dsp:txBody>
      <dsp:txXfrm>
        <a:off x="7885018" y="2627940"/>
        <a:ext cx="2136215" cy="1281729"/>
      </dsp:txXfrm>
    </dsp:sp>
    <dsp:sp modelId="{1359B873-78DA-4EC4-A6CA-0FFADFDD18CD}">
      <dsp:nvSpPr>
        <dsp:cNvPr id="0" name=""/>
        <dsp:cNvSpPr/>
      </dsp:nvSpPr>
      <dsp:spPr>
        <a:xfrm>
          <a:off x="2136799" y="4996143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54881" y="5039407"/>
        <a:ext cx="24566" cy="4913"/>
      </dsp:txXfrm>
    </dsp:sp>
    <dsp:sp modelId="{2B90DF88-7A7E-4E8C-9D35-485E0532D001}">
      <dsp:nvSpPr>
        <dsp:cNvPr id="0" name=""/>
        <dsp:cNvSpPr/>
      </dsp:nvSpPr>
      <dsp:spPr>
        <a:xfrm>
          <a:off x="2384" y="4400999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/>
            <a:t>Challenge:</a:t>
          </a:r>
          <a:r>
            <a:rPr lang="en-US" sz="1300" b="0" i="0" kern="1200"/>
            <a:t> Prioritizing valuable metrics</a:t>
          </a:r>
          <a:endParaRPr lang="en-US" sz="1300" kern="1200"/>
        </a:p>
      </dsp:txBody>
      <dsp:txXfrm>
        <a:off x="2384" y="4400999"/>
        <a:ext cx="2136215" cy="1281729"/>
      </dsp:txXfrm>
    </dsp:sp>
    <dsp:sp modelId="{6FF27DBB-03E8-4F3B-BC3A-6876FCB7A02A}">
      <dsp:nvSpPr>
        <dsp:cNvPr id="0" name=""/>
        <dsp:cNvSpPr/>
      </dsp:nvSpPr>
      <dsp:spPr>
        <a:xfrm>
          <a:off x="4764344" y="4996143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2425" y="5039407"/>
        <a:ext cx="24566" cy="4913"/>
      </dsp:txXfrm>
    </dsp:sp>
    <dsp:sp modelId="{E944E3D7-5AA7-4141-93ED-C24D826BE114}">
      <dsp:nvSpPr>
        <dsp:cNvPr id="0" name=""/>
        <dsp:cNvSpPr/>
      </dsp:nvSpPr>
      <dsp:spPr>
        <a:xfrm>
          <a:off x="2629929" y="4400999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Solution:</a:t>
          </a:r>
          <a:r>
            <a:rPr lang="en-US" sz="1300" b="0" i="0" kern="1200" dirty="0"/>
            <a:t> Stakeholder interviews and user testing</a:t>
          </a:r>
          <a:endParaRPr lang="en-US" sz="1300" kern="1200" dirty="0"/>
        </a:p>
      </dsp:txBody>
      <dsp:txXfrm>
        <a:off x="2629929" y="4400999"/>
        <a:ext cx="2136215" cy="1281729"/>
      </dsp:txXfrm>
    </dsp:sp>
    <dsp:sp modelId="{BE398686-88AA-4310-9658-F5AB69E64080}">
      <dsp:nvSpPr>
        <dsp:cNvPr id="0" name=""/>
        <dsp:cNvSpPr/>
      </dsp:nvSpPr>
      <dsp:spPr>
        <a:xfrm>
          <a:off x="7391888" y="4996143"/>
          <a:ext cx="46072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0729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09970" y="5039407"/>
        <a:ext cx="24566" cy="4913"/>
      </dsp:txXfrm>
    </dsp:sp>
    <dsp:sp modelId="{AE1A08FC-9A56-472D-940F-DBF4C56DF810}">
      <dsp:nvSpPr>
        <dsp:cNvPr id="0" name=""/>
        <dsp:cNvSpPr/>
      </dsp:nvSpPr>
      <dsp:spPr>
        <a:xfrm>
          <a:off x="5257473" y="4400999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Challenge:</a:t>
          </a:r>
          <a:r>
            <a:rPr lang="en-US" sz="1300" b="0" i="0" kern="1200" dirty="0"/>
            <a:t> Information overload</a:t>
          </a:r>
          <a:endParaRPr lang="en-US" sz="1300" kern="1200" dirty="0"/>
        </a:p>
      </dsp:txBody>
      <dsp:txXfrm>
        <a:off x="5257473" y="4400999"/>
        <a:ext cx="2136215" cy="1281729"/>
      </dsp:txXfrm>
    </dsp:sp>
    <dsp:sp modelId="{6D9DFBA7-C80D-4E84-9A06-5DF005304B5F}">
      <dsp:nvSpPr>
        <dsp:cNvPr id="0" name=""/>
        <dsp:cNvSpPr/>
      </dsp:nvSpPr>
      <dsp:spPr>
        <a:xfrm>
          <a:off x="7885018" y="4400999"/>
          <a:ext cx="2136215" cy="12817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676" tIns="109876" rIns="104676" bIns="10987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dirty="0"/>
            <a:t>Solution:</a:t>
          </a:r>
          <a:r>
            <a:rPr lang="en-US" sz="1300" b="0" i="0" kern="1200" dirty="0"/>
            <a:t> Tabbed interface with logical organization</a:t>
          </a:r>
          <a:endParaRPr lang="en-US" sz="1300" kern="1200" dirty="0"/>
        </a:p>
      </dsp:txBody>
      <dsp:txXfrm>
        <a:off x="7885018" y="4400999"/>
        <a:ext cx="2136215" cy="12817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C2504-1849-49A6-A1F3-A236C4177897}">
      <dsp:nvSpPr>
        <dsp:cNvPr id="0" name=""/>
        <dsp:cNvSpPr/>
      </dsp:nvSpPr>
      <dsp:spPr>
        <a:xfrm>
          <a:off x="1478600" y="33027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4E464-ADCC-4AE4-BD72-4FB5390247A2}">
      <dsp:nvSpPr>
        <dsp:cNvPr id="0" name=""/>
        <dsp:cNvSpPr/>
      </dsp:nvSpPr>
      <dsp:spPr>
        <a:xfrm>
          <a:off x="74600" y="20508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Key Areas of Business Responsibility:</a:t>
          </a:r>
          <a:r>
            <a:rPr lang="en-US" sz="2000" kern="1200"/>
            <a:t> </a:t>
          </a:r>
        </a:p>
      </dsp:txBody>
      <dsp:txXfrm>
        <a:off x="74600" y="2050886"/>
        <a:ext cx="4320000" cy="648000"/>
      </dsp:txXfrm>
    </dsp:sp>
    <dsp:sp modelId="{224467A1-C83C-4797-8C4D-A5A878CC0AF9}">
      <dsp:nvSpPr>
        <dsp:cNvPr id="0" name=""/>
        <dsp:cNvSpPr/>
      </dsp:nvSpPr>
      <dsp:spPr>
        <a:xfrm>
          <a:off x="74600" y="2795913"/>
          <a:ext cx="4320000" cy="238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Strategic Program Development: Aligning curriculum with market demand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Student Career Guidance: Providing informed advice on job prospects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Industry Partnership Development: Identifying active hiring sectors.</a:t>
          </a:r>
        </a:p>
      </dsp:txBody>
      <dsp:txXfrm>
        <a:off x="74600" y="2795913"/>
        <a:ext cx="4320000" cy="2385726"/>
      </dsp:txXfrm>
    </dsp:sp>
    <dsp:sp modelId="{2B8CF369-A42E-4396-9205-776D41BDCF7A}">
      <dsp:nvSpPr>
        <dsp:cNvPr id="0" name=""/>
        <dsp:cNvSpPr/>
      </dsp:nvSpPr>
      <dsp:spPr>
        <a:xfrm>
          <a:off x="6554601" y="33027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56C12-9775-4F27-9414-D3A34972844B}">
      <dsp:nvSpPr>
        <dsp:cNvPr id="0" name=""/>
        <dsp:cNvSpPr/>
      </dsp:nvSpPr>
      <dsp:spPr>
        <a:xfrm>
          <a:off x="5150601" y="205088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b="1" kern="1200"/>
            <a:t>Meeting Decision-Making Needs:</a:t>
          </a:r>
          <a:r>
            <a:rPr lang="en-US" sz="2000" kern="1200"/>
            <a:t> </a:t>
          </a:r>
        </a:p>
      </dsp:txBody>
      <dsp:txXfrm>
        <a:off x="5150601" y="2050886"/>
        <a:ext cx="4320000" cy="648000"/>
      </dsp:txXfrm>
    </dsp:sp>
    <dsp:sp modelId="{BD7FD378-9DD9-4443-953D-F1F5EC407C61}">
      <dsp:nvSpPr>
        <dsp:cNvPr id="0" name=""/>
        <dsp:cNvSpPr/>
      </dsp:nvSpPr>
      <dsp:spPr>
        <a:xfrm>
          <a:off x="5150601" y="2795913"/>
          <a:ext cx="4320000" cy="238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Comprehensive salary data across experience levels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Geographical hiring trends for partnership strategies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Employment type distribution (part-time, freelance, contract, full-time)</a:t>
          </a:r>
        </a:p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Temporal hiring patterns for optimizing recruitment events.</a:t>
          </a:r>
        </a:p>
      </dsp:txBody>
      <dsp:txXfrm>
        <a:off x="5150601" y="2795913"/>
        <a:ext cx="4320000" cy="23857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52B96-2632-429B-8A40-C5180F191827}">
      <dsp:nvSpPr>
        <dsp:cNvPr id="0" name=""/>
        <dsp:cNvSpPr/>
      </dsp:nvSpPr>
      <dsp:spPr>
        <a:xfrm>
          <a:off x="-84675" y="12419"/>
          <a:ext cx="7215487" cy="91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F8980E-0600-4EED-840A-96ED98EC0AB2}">
      <dsp:nvSpPr>
        <dsp:cNvPr id="0" name=""/>
        <dsp:cNvSpPr/>
      </dsp:nvSpPr>
      <dsp:spPr>
        <a:xfrm>
          <a:off x="193301" y="219178"/>
          <a:ext cx="505412" cy="5054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3577-FA40-4D50-BB84-57D64B4122D7}">
      <dsp:nvSpPr>
        <dsp:cNvPr id="0" name=""/>
        <dsp:cNvSpPr/>
      </dsp:nvSpPr>
      <dsp:spPr>
        <a:xfrm>
          <a:off x="805264" y="12419"/>
          <a:ext cx="6494897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Validation and Preparation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5264" y="12419"/>
        <a:ext cx="6494897" cy="918932"/>
      </dsp:txXfrm>
    </dsp:sp>
    <dsp:sp modelId="{2A7EDB33-F36B-47E9-855D-EAEF76DB235A}">
      <dsp:nvSpPr>
        <dsp:cNvPr id="0" name=""/>
        <dsp:cNvSpPr/>
      </dsp:nvSpPr>
      <dsp:spPr>
        <a:xfrm>
          <a:off x="-84675" y="1161084"/>
          <a:ext cx="7215487" cy="91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8F1F3C-209C-409C-A0A5-A9FE221A84CF}">
      <dsp:nvSpPr>
        <dsp:cNvPr id="0" name=""/>
        <dsp:cNvSpPr/>
      </dsp:nvSpPr>
      <dsp:spPr>
        <a:xfrm>
          <a:off x="193301" y="1367844"/>
          <a:ext cx="505412" cy="5054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4236F-503E-40CE-B28A-E4B8B9088EE6}">
      <dsp:nvSpPr>
        <dsp:cNvPr id="0" name=""/>
        <dsp:cNvSpPr/>
      </dsp:nvSpPr>
      <dsp:spPr>
        <a:xfrm>
          <a:off x="976691" y="1161084"/>
          <a:ext cx="3246969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Database Tables Used:</a:t>
          </a:r>
          <a:r>
            <a:rPr lang="en-US" sz="1900" kern="1200" dirty="0"/>
            <a:t> </a:t>
          </a:r>
        </a:p>
      </dsp:txBody>
      <dsp:txXfrm>
        <a:off x="976691" y="1161084"/>
        <a:ext cx="3246969" cy="918932"/>
      </dsp:txXfrm>
    </dsp:sp>
    <dsp:sp modelId="{BF254644-1356-4F9C-8B15-BB4ADCDC1DE5}">
      <dsp:nvSpPr>
        <dsp:cNvPr id="0" name=""/>
        <dsp:cNvSpPr/>
      </dsp:nvSpPr>
      <dsp:spPr>
        <a:xfrm>
          <a:off x="4223660" y="1161084"/>
          <a:ext cx="2905075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Job Postings: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Job_title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location_state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salary,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experience_level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etc.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Employment_Types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Job_Categories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Location_Data</a:t>
          </a: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en-US" sz="12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Experience_Levels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23660" y="1161084"/>
        <a:ext cx="2905075" cy="918932"/>
      </dsp:txXfrm>
    </dsp:sp>
    <dsp:sp modelId="{25914AFC-660D-4B02-B8D2-7D10882E062A}">
      <dsp:nvSpPr>
        <dsp:cNvPr id="0" name=""/>
        <dsp:cNvSpPr/>
      </dsp:nvSpPr>
      <dsp:spPr>
        <a:xfrm>
          <a:off x="-84675" y="2309749"/>
          <a:ext cx="7215487" cy="91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5A4D1-6034-480C-AF54-D57D74221DF1}">
      <dsp:nvSpPr>
        <dsp:cNvPr id="0" name=""/>
        <dsp:cNvSpPr/>
      </dsp:nvSpPr>
      <dsp:spPr>
        <a:xfrm>
          <a:off x="193301" y="2516509"/>
          <a:ext cx="505412" cy="5054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65902-779A-4465-A686-518350D932E6}">
      <dsp:nvSpPr>
        <dsp:cNvPr id="0" name=""/>
        <dsp:cNvSpPr/>
      </dsp:nvSpPr>
      <dsp:spPr>
        <a:xfrm>
          <a:off x="976691" y="2309749"/>
          <a:ext cx="3246969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Validation Process:</a:t>
          </a:r>
          <a:r>
            <a:rPr lang="en-US" sz="1900" kern="1200"/>
            <a:t> </a:t>
          </a:r>
        </a:p>
      </dsp:txBody>
      <dsp:txXfrm>
        <a:off x="976691" y="2309749"/>
        <a:ext cx="3246969" cy="918932"/>
      </dsp:txXfrm>
    </dsp:sp>
    <dsp:sp modelId="{AED7FD33-CBBF-4BFB-ACC3-5E7232AC6C7B}">
      <dsp:nvSpPr>
        <dsp:cNvPr id="0" name=""/>
        <dsp:cNvSpPr/>
      </dsp:nvSpPr>
      <dsp:spPr>
        <a:xfrm>
          <a:off x="4223660" y="2309749"/>
          <a:ext cx="2905075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completeness checks for missing values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Range validation for salary data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Referential integrity verification</a:t>
          </a:r>
        </a:p>
      </dsp:txBody>
      <dsp:txXfrm>
        <a:off x="4223660" y="2309749"/>
        <a:ext cx="2905075" cy="918932"/>
      </dsp:txXfrm>
    </dsp:sp>
    <dsp:sp modelId="{F17D7DD8-2370-498D-9032-49368653DAAB}">
      <dsp:nvSpPr>
        <dsp:cNvPr id="0" name=""/>
        <dsp:cNvSpPr/>
      </dsp:nvSpPr>
      <dsp:spPr>
        <a:xfrm>
          <a:off x="-84675" y="3458414"/>
          <a:ext cx="7215487" cy="91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8C93A9-6CE1-46AD-893D-97DEFDB3E8BE}">
      <dsp:nvSpPr>
        <dsp:cNvPr id="0" name=""/>
        <dsp:cNvSpPr/>
      </dsp:nvSpPr>
      <dsp:spPr>
        <a:xfrm>
          <a:off x="193301" y="3665174"/>
          <a:ext cx="505412" cy="5054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785C06-A177-46C1-8C6C-1ACC167EEAF5}">
      <dsp:nvSpPr>
        <dsp:cNvPr id="0" name=""/>
        <dsp:cNvSpPr/>
      </dsp:nvSpPr>
      <dsp:spPr>
        <a:xfrm>
          <a:off x="976691" y="3458414"/>
          <a:ext cx="3246969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Transformations:</a:t>
          </a:r>
          <a:r>
            <a:rPr lang="en-US" sz="1900" kern="1200"/>
            <a:t> </a:t>
          </a:r>
        </a:p>
      </dsp:txBody>
      <dsp:txXfrm>
        <a:off x="976691" y="3458414"/>
        <a:ext cx="3246969" cy="918932"/>
      </dsp:txXfrm>
    </dsp:sp>
    <dsp:sp modelId="{6BBF9527-5134-417C-A5FD-201992458600}">
      <dsp:nvSpPr>
        <dsp:cNvPr id="0" name=""/>
        <dsp:cNvSpPr/>
      </dsp:nvSpPr>
      <dsp:spPr>
        <a:xfrm>
          <a:off x="4223660" y="3458414"/>
          <a:ext cx="2905075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Aggregation of job postings by state, category, employment type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Calculation of average/min/max salaries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Computation of temporal trends</a:t>
          </a:r>
        </a:p>
      </dsp:txBody>
      <dsp:txXfrm>
        <a:off x="4223660" y="3458414"/>
        <a:ext cx="2905075" cy="918932"/>
      </dsp:txXfrm>
    </dsp:sp>
    <dsp:sp modelId="{BA607EAC-0786-40D1-BCC9-1766509FDFD1}">
      <dsp:nvSpPr>
        <dsp:cNvPr id="0" name=""/>
        <dsp:cNvSpPr/>
      </dsp:nvSpPr>
      <dsp:spPr>
        <a:xfrm>
          <a:off x="-84675" y="4607079"/>
          <a:ext cx="7215487" cy="91893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6FE0E-B221-4CBE-9561-97F15AC01A0A}">
      <dsp:nvSpPr>
        <dsp:cNvPr id="0" name=""/>
        <dsp:cNvSpPr/>
      </dsp:nvSpPr>
      <dsp:spPr>
        <a:xfrm>
          <a:off x="193301" y="4813839"/>
          <a:ext cx="505412" cy="5054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08CF6-E4BC-4E30-B826-CCB4E90AB826}">
      <dsp:nvSpPr>
        <dsp:cNvPr id="0" name=""/>
        <dsp:cNvSpPr/>
      </dsp:nvSpPr>
      <dsp:spPr>
        <a:xfrm>
          <a:off x="976691" y="4607079"/>
          <a:ext cx="3246969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 &amp; Solutions:</a:t>
          </a:r>
          <a:r>
            <a:rPr lang="en-US" sz="1900" kern="1200"/>
            <a:t> </a:t>
          </a:r>
        </a:p>
      </dsp:txBody>
      <dsp:txXfrm>
        <a:off x="976691" y="4607079"/>
        <a:ext cx="3246969" cy="918932"/>
      </dsp:txXfrm>
    </dsp:sp>
    <dsp:sp modelId="{7D06DDFD-CE7A-4B7C-8D09-4AE52EDA23BE}">
      <dsp:nvSpPr>
        <dsp:cNvPr id="0" name=""/>
        <dsp:cNvSpPr/>
      </dsp:nvSpPr>
      <dsp:spPr>
        <a:xfrm>
          <a:off x="4223660" y="4607079"/>
          <a:ext cx="2905075" cy="918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254" tIns="97254" rIns="97254" bIns="9725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Inconsistent location data → Used regex standardization (Database Management)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Salary outliers → Applied statistical adjustments (Statistical Analysis)</a:t>
          </a:r>
        </a:p>
      </dsp:txBody>
      <dsp:txXfrm>
        <a:off x="4223660" y="4607079"/>
        <a:ext cx="2905075" cy="918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D4270-0830-4757-900E-336B87B59A70}">
      <dsp:nvSpPr>
        <dsp:cNvPr id="0" name=""/>
        <dsp:cNvSpPr/>
      </dsp:nvSpPr>
      <dsp:spPr>
        <a:xfrm>
          <a:off x="0" y="484395"/>
          <a:ext cx="68322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EFC1A-C600-4E4C-A1CE-C8EB2AFF233A}">
      <dsp:nvSpPr>
        <dsp:cNvPr id="0" name=""/>
        <dsp:cNvSpPr/>
      </dsp:nvSpPr>
      <dsp:spPr>
        <a:xfrm>
          <a:off x="325263" y="7503"/>
          <a:ext cx="6505273" cy="7130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UI Design Decisions</a:t>
          </a:r>
          <a:endParaRPr lang="en-US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0071" y="42311"/>
        <a:ext cx="6435657" cy="643436"/>
      </dsp:txXfrm>
    </dsp:sp>
    <dsp:sp modelId="{8F3C528D-7A63-4232-8174-EF3E63B9FC54}">
      <dsp:nvSpPr>
        <dsp:cNvPr id="0" name=""/>
        <dsp:cNvSpPr/>
      </dsp:nvSpPr>
      <dsp:spPr>
        <a:xfrm>
          <a:off x="0" y="1210155"/>
          <a:ext cx="6832212" cy="166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Visual hierarchy to prioritize important metrics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Unified color scheme and consistent chart styling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Progressive information disclosure from overview to details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Geographic visualizations for spatial understanding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Temporal charts for trend identification</a:t>
          </a:r>
        </a:p>
      </dsp:txBody>
      <dsp:txXfrm>
        <a:off x="0" y="1210155"/>
        <a:ext cx="6832212" cy="1663200"/>
      </dsp:txXfrm>
    </dsp:sp>
    <dsp:sp modelId="{10F30601-D745-4FDB-9096-FA92EB13C8EB}">
      <dsp:nvSpPr>
        <dsp:cNvPr id="0" name=""/>
        <dsp:cNvSpPr/>
      </dsp:nvSpPr>
      <dsp:spPr>
        <a:xfrm>
          <a:off x="341610" y="973995"/>
          <a:ext cx="4782548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Design Principles Applied: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64667" y="997052"/>
        <a:ext cx="4736434" cy="426206"/>
      </dsp:txXfrm>
    </dsp:sp>
    <dsp:sp modelId="{5387654D-F1CE-4693-97DA-4D19C8140330}">
      <dsp:nvSpPr>
        <dsp:cNvPr id="0" name=""/>
        <dsp:cNvSpPr/>
      </dsp:nvSpPr>
      <dsp:spPr>
        <a:xfrm>
          <a:off x="0" y="3195915"/>
          <a:ext cx="6832212" cy="133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0256" tIns="333248" rIns="530256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Information density vs. clarity → Applied visual hierarchy principles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Creating consistent visual language → Developed unified design system</a:t>
          </a:r>
        </a:p>
      </dsp:txBody>
      <dsp:txXfrm>
        <a:off x="0" y="3195915"/>
        <a:ext cx="6832212" cy="1335600"/>
      </dsp:txXfrm>
    </dsp:sp>
    <dsp:sp modelId="{F0DAE688-EF2E-434B-AA7A-342D4991767D}">
      <dsp:nvSpPr>
        <dsp:cNvPr id="0" name=""/>
        <dsp:cNvSpPr/>
      </dsp:nvSpPr>
      <dsp:spPr>
        <a:xfrm>
          <a:off x="341610" y="2959755"/>
          <a:ext cx="4782548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Design Challenges &amp; Solutions: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</dsp:txBody>
      <dsp:txXfrm>
        <a:off x="364667" y="2982812"/>
        <a:ext cx="4736434" cy="426206"/>
      </dsp:txXfrm>
    </dsp:sp>
    <dsp:sp modelId="{AF789747-ECDF-4E46-AE85-B57000BC1B70}">
      <dsp:nvSpPr>
        <dsp:cNvPr id="0" name=""/>
        <dsp:cNvSpPr/>
      </dsp:nvSpPr>
      <dsp:spPr>
        <a:xfrm>
          <a:off x="0" y="4854075"/>
          <a:ext cx="6832212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BFCEE-7DDF-4F22-802F-520019104DFE}">
      <dsp:nvSpPr>
        <dsp:cNvPr id="0" name=""/>
        <dsp:cNvSpPr/>
      </dsp:nvSpPr>
      <dsp:spPr>
        <a:xfrm>
          <a:off x="341610" y="4617915"/>
          <a:ext cx="4782548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0769" tIns="0" rIns="180769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Relevant Courses:</a:t>
          </a: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 Information Architecture, Information Visualization, </a:t>
          </a:r>
        </a:p>
      </dsp:txBody>
      <dsp:txXfrm>
        <a:off x="364667" y="4640972"/>
        <a:ext cx="473643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0:10:51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0:11:08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0:11:21.3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1T20:11:48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3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3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20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6184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768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0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7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5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2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83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03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0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50" r:id="rId1"/>
    <p:sldLayoutId id="2147484951" r:id="rId2"/>
    <p:sldLayoutId id="2147484952" r:id="rId3"/>
    <p:sldLayoutId id="2147484953" r:id="rId4"/>
    <p:sldLayoutId id="2147484954" r:id="rId5"/>
    <p:sldLayoutId id="2147484955" r:id="rId6"/>
    <p:sldLayoutId id="2147484956" r:id="rId7"/>
    <p:sldLayoutId id="2147484957" r:id="rId8"/>
    <p:sldLayoutId id="2147484958" r:id="rId9"/>
    <p:sldLayoutId id="2147484959" r:id="rId10"/>
    <p:sldLayoutId id="2147484960" r:id="rId11"/>
    <p:sldLayoutId id="2147484961" r:id="rId12"/>
    <p:sldLayoutId id="2147484962" r:id="rId13"/>
    <p:sldLayoutId id="2147484963" r:id="rId14"/>
    <p:sldLayoutId id="2147484964" r:id="rId15"/>
    <p:sldLayoutId id="21474849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3.png"/><Relationship Id="rId7" Type="http://schemas.openxmlformats.org/officeDocument/2006/relationships/diagramData" Target="../diagrams/data1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1" Type="http://schemas.microsoft.com/office/2007/relationships/diagramDrawing" Target="../diagrams/drawing1.xml"/><Relationship Id="rId5" Type="http://schemas.openxmlformats.org/officeDocument/2006/relationships/customXml" Target="../ink/ink3.xml"/><Relationship Id="rId10" Type="http://schemas.openxmlformats.org/officeDocument/2006/relationships/diagramColors" Target="../diagrams/colors1.xml"/><Relationship Id="rId4" Type="http://schemas.openxmlformats.org/officeDocument/2006/relationships/customXml" Target="../ink/ink2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Relationship Id="rId4" Type="http://schemas.microsoft.com/office/2011/relationships/webextension" Target="../webextensions/webextension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0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Relationship Id="rId4" Type="http://schemas.microsoft.com/office/2011/relationships/webextension" Target="../webextensions/webextension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3D Hologram from iPad">
            <a:extLst>
              <a:ext uri="{FF2B5EF4-FFF2-40B4-BE49-F238E27FC236}">
                <a16:creationId xmlns:a16="http://schemas.microsoft.com/office/drawing/2014/main" id="{B9AEC1AA-79DC-4537-9D09-ADB40C5E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46" b="8885"/>
          <a:stretch/>
        </p:blipFill>
        <p:spPr>
          <a:xfrm>
            <a:off x="383052" y="81280"/>
            <a:ext cx="7704308" cy="4287520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1A66DB60-F794-D4D8-0BB6-8BA2DDA2C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6923" y="4765748"/>
            <a:ext cx="7210543" cy="1032094"/>
          </a:xfrm>
        </p:spPr>
        <p:txBody>
          <a:bodyPr>
            <a:normAutofit/>
          </a:bodyPr>
          <a:lstStyle/>
          <a:p>
            <a:r>
              <a:rPr lang="en-US" sz="3700" b="1" dirty="0">
                <a:solidFill>
                  <a:schemeClr val="tx1"/>
                </a:solidFill>
              </a:rPr>
              <a:t>Employability Analytics Tool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B3ABFA3-13D0-F09E-B893-1302D0137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173" y="5948527"/>
            <a:ext cx="5454227" cy="5249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A1284-6FCD-0F74-94A6-52C7BC321629}"/>
              </a:ext>
            </a:extLst>
          </p:cNvPr>
          <p:cNvSpPr txBox="1"/>
          <p:nvPr/>
        </p:nvSpPr>
        <p:spPr>
          <a:xfrm>
            <a:off x="8401688" y="1863402"/>
            <a:ext cx="351966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MASTERS RESEARCH PROJECT</a:t>
            </a:r>
          </a:p>
          <a:p>
            <a:pPr>
              <a:spcAft>
                <a:spcPts val="600"/>
              </a:spcAft>
            </a:pP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0E319-0566-09A6-10E1-0B766E807660}"/>
              </a:ext>
            </a:extLst>
          </p:cNvPr>
          <p:cNvSpPr txBox="1"/>
          <p:nvPr/>
        </p:nvSpPr>
        <p:spPr>
          <a:xfrm>
            <a:off x="8621821" y="2225039"/>
            <a:ext cx="329953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Group: 10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By: 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Adeeba Begum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Gayatri Raja Saili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Ippaka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Aravind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Mallarapu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Nikhil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Gundala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Niveditha Makam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Semester Spring, 2025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Course: IS-5960-03</a:t>
            </a:r>
          </a:p>
          <a:p>
            <a:pPr>
              <a:spcAft>
                <a:spcPts val="600"/>
              </a:spcAft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Professor: Maria Weber</a:t>
            </a:r>
          </a:p>
          <a:p>
            <a:pPr>
              <a:spcAft>
                <a:spcPts val="600"/>
              </a:spcAft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945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 advTm="2601"/>
    </mc:Choice>
    <mc:Fallback xmlns="">
      <p:transition spd="slow" advTm="26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96C57F-D44E-959C-8DA2-AF2513933876}"/>
              </a:ext>
            </a:extLst>
          </p:cNvPr>
          <p:cNvSpPr txBox="1"/>
          <p:nvPr/>
        </p:nvSpPr>
        <p:spPr>
          <a:xfrm>
            <a:off x="2313525" y="308468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Final Reflection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D9D4818-CB04-092F-0B01-0E522C7EE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344" y="1433045"/>
            <a:ext cx="6749041" cy="534875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Definition: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Employment Analytics Dashboard helps mid-career professionals make informed career decisions using real-time data on job trends, skills, and salaries.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Gayatri Raja Saili Ippaka: Project Coordinator, </a:t>
            </a:r>
            <a:r>
              <a:rPr lang="en-US" sz="160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Analyst</a:t>
            </a:r>
            <a:r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Developer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Adeeba Begum: Data Analyst, Dashboard Developer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Aravind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Mallarapu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Business Process Analyst, IT Architect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Niveditha Makam: Data Analyst, Business Process Analyst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Nikhil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Gundala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Data Scientist, Dashboard Developer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Teamwork and Communication: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Roles were assigned based on strengths: data, backend, and UI.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coordinated using Trello and regular Zoom meetings.	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learned the value of clear documentation and consistent updates.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Graphic 7" descr="Users">
            <a:extLst>
              <a:ext uri="{FF2B5EF4-FFF2-40B4-BE49-F238E27FC236}">
                <a16:creationId xmlns:a16="http://schemas.microsoft.com/office/drawing/2014/main" id="{019C6AFD-8EC6-FE2E-2D6E-E96CB81BA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83813" y="2375646"/>
            <a:ext cx="2873159" cy="28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FE0C2A-20F6-A82E-B3EA-E340E3C53DFE}"/>
              </a:ext>
            </a:extLst>
          </p:cNvPr>
          <p:cNvSpPr txBox="1"/>
          <p:nvPr/>
        </p:nvSpPr>
        <p:spPr>
          <a:xfrm>
            <a:off x="1918099" y="659269"/>
            <a:ext cx="4600858" cy="5539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Acquiring Knowledge in a New Domain: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Had to learn about the business domain quickly.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Relied on online research, articles, and interviews with users.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 learning was guided by concepts from the Data Management course.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Coordinating specialized tasks and knowledge silos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Regular structured meetings, documentation and Cross-training in different areas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raphic 106" descr="Books">
            <a:extLst>
              <a:ext uri="{FF2B5EF4-FFF2-40B4-BE49-F238E27FC236}">
                <a16:creationId xmlns:a16="http://schemas.microsoft.com/office/drawing/2014/main" id="{2EB453DD-C9EA-AD9D-ACCC-54D6679CF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6888" y="1620150"/>
            <a:ext cx="3471386" cy="347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3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AFC147-0969-304B-4D83-E43B70B16C0B}"/>
              </a:ext>
            </a:extLst>
          </p:cNvPr>
          <p:cNvSpPr txBox="1"/>
          <p:nvPr/>
        </p:nvSpPr>
        <p:spPr>
          <a:xfrm>
            <a:off x="1861484" y="509594"/>
            <a:ext cx="6275320" cy="63484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Efficacy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 learned to pick up new tools (like Power BI and Excel) quickly.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confidence in presenting technical ideas to non-technical audiences.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time estimation and prioritization skills, especially under deadlines.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Applications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Growth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realistic project planning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technical/business communication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User-centered design approach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data validation processes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Applications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improvements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approach to complex problems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Collaborative project management</a:t>
            </a:r>
          </a:p>
          <a:p>
            <a:pPr indent="-2286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testing throughout development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b="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raphic 5" descr="Head with Gears">
            <a:extLst>
              <a:ext uri="{FF2B5EF4-FFF2-40B4-BE49-F238E27FC236}">
                <a16:creationId xmlns:a16="http://schemas.microsoft.com/office/drawing/2014/main" id="{16281C5A-4881-C742-B7F1-402BF16A0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6804" y="1864128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7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9801E5-EFBA-48B6-BC5C-1C7E76850F2C}"/>
              </a:ext>
            </a:extLst>
          </p:cNvPr>
          <p:cNvSpPr txBox="1"/>
          <p:nvPr/>
        </p:nvSpPr>
        <p:spPr>
          <a:xfrm>
            <a:off x="831338" y="1880862"/>
            <a:ext cx="713861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600" dirty="0"/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CC4A5D30-BCD2-667A-62D5-58B118FBA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6538" y="1216723"/>
            <a:ext cx="3639337" cy="363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4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0B14E4-38EC-D639-C1C8-DE1415CD821B}"/>
              </a:ext>
            </a:extLst>
          </p:cNvPr>
          <p:cNvSpPr txBox="1"/>
          <p:nvPr/>
        </p:nvSpPr>
        <p:spPr>
          <a:xfrm>
            <a:off x="1584338" y="582174"/>
            <a:ext cx="7046706" cy="7683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Introduction &amp; </a:t>
            </a:r>
            <a:r>
              <a:rPr lang="en-US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Dashboard</a:t>
            </a:r>
            <a:r>
              <a:rPr lang="en-US" altLang="en-US" sz="3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Overview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76DC1-50BA-25EB-2F16-D6056A168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956" y="1350487"/>
            <a:ext cx="4140772" cy="45607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tool for analyzing job market trends</a:t>
            </a:r>
          </a:p>
          <a:p>
            <a:pPr indent="-2286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data science, ML/AI, analysis, and engineering roles</a:t>
            </a:r>
          </a:p>
          <a:p>
            <a:pPr indent="-2286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visualizations of job opportunities, salary insights, and hiring trends</a:t>
            </a:r>
          </a:p>
          <a:p>
            <a:pPr indent="-228600"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and temporal analysis features</a:t>
            </a:r>
          </a:p>
          <a:p>
            <a:pPr ea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-up of a person writing on a piece of paper&#10;&#10;AI-generated content may be incorrect.">
            <a:extLst>
              <a:ext uri="{FF2B5EF4-FFF2-40B4-BE49-F238E27FC236}">
                <a16:creationId xmlns:a16="http://schemas.microsoft.com/office/drawing/2014/main" id="{C1F1459E-AC18-ED03-D644-9C16839E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3" r="24841" b="-1"/>
          <a:stretch/>
        </p:blipFill>
        <p:spPr>
          <a:xfrm>
            <a:off x="7024708" y="1399026"/>
            <a:ext cx="5140068" cy="546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05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7262E-58A3-E7D9-D5E7-D24E74DB590C}"/>
                  </a:ext>
                </a:extLst>
              </p14:cNvPr>
              <p14:cNvContentPartPr/>
              <p14:nvPr/>
            </p14:nvContentPartPr>
            <p14:xfrm>
              <a:off x="9687960" y="158892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7262E-58A3-E7D9-D5E7-D24E74DB59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81840" y="15828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3C3F05-F329-C8EC-2831-CB7585405098}"/>
                  </a:ext>
                </a:extLst>
              </p14:cNvPr>
              <p14:cNvContentPartPr/>
              <p14:nvPr/>
            </p14:nvContentPartPr>
            <p14:xfrm>
              <a:off x="8120520" y="341808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3C3F05-F329-C8EC-2831-CB75854050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14400" y="34119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173576-FC3B-EBF2-4BB1-4EA567EE92AD}"/>
                  </a:ext>
                </a:extLst>
              </p14:cNvPr>
              <p14:cNvContentPartPr/>
              <p14:nvPr/>
            </p14:nvContentPartPr>
            <p14:xfrm>
              <a:off x="8164440" y="3886166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173576-FC3B-EBF2-4BB1-4EA567EE9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58320" y="388004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13F8BE1-3139-6EF7-2A2A-560AFDD6F40D}"/>
                  </a:ext>
                </a:extLst>
              </p14:cNvPr>
              <p14:cNvContentPartPr/>
              <p14:nvPr/>
            </p14:nvContentPartPr>
            <p14:xfrm>
              <a:off x="4071240" y="3700766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13F8BE1-3139-6EF7-2A2A-560AFDD6F4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5120" y="3694646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0340EDD6-FAEA-EFAE-12B1-BF2C66498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450863"/>
              </p:ext>
            </p:extLst>
          </p:nvPr>
        </p:nvGraphicFramePr>
        <p:xfrm>
          <a:off x="646900" y="819816"/>
          <a:ext cx="10554809" cy="60289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271D226-F07A-F729-5A21-7A4538D5CB6C}"/>
              </a:ext>
            </a:extLst>
          </p:cNvPr>
          <p:cNvSpPr txBox="1"/>
          <p:nvPr/>
        </p:nvSpPr>
        <p:spPr>
          <a:xfrm>
            <a:off x="1667320" y="235041"/>
            <a:ext cx="758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Users Of The HireEdge</a:t>
            </a:r>
          </a:p>
        </p:txBody>
      </p:sp>
    </p:spTree>
    <p:extLst>
      <p:ext uri="{BB962C8B-B14F-4D97-AF65-F5344CB8AC3E}">
        <p14:creationId xmlns:p14="http://schemas.microsoft.com/office/powerpoint/2010/main" val="3367501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A95CA466-F40D-D846-75F0-AD6F2F0B9A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086056"/>
                  </p:ext>
                </p:extLst>
              </p:nvPr>
            </p:nvGraphicFramePr>
            <p:xfrm>
              <a:off x="81279" y="172721"/>
              <a:ext cx="7082589" cy="4897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A95CA466-F40D-D846-75F0-AD6F2F0B9A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79" y="172721"/>
                <a:ext cx="7082589" cy="48971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6012DD8-178F-A859-2D91-036B7C7B89DA}"/>
              </a:ext>
            </a:extLst>
          </p:cNvPr>
          <p:cNvSpPr txBox="1"/>
          <p:nvPr/>
        </p:nvSpPr>
        <p:spPr>
          <a:xfrm>
            <a:off x="81279" y="5380672"/>
            <a:ext cx="61112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Total job postings (5,000) and salary breakdowns across experience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Hiring demand by location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Employment type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Experience level job distribution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D38D1648-DB55-0EED-96C2-5B0F1A7C27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97014"/>
                  </p:ext>
                </p:extLst>
              </p:nvPr>
            </p:nvGraphicFramePr>
            <p:xfrm>
              <a:off x="6897036" y="172721"/>
              <a:ext cx="5608320" cy="489712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D38D1648-DB55-0EED-96C2-5B0F1A7C27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97036" y="172721"/>
                <a:ext cx="5608320" cy="48971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13E5CBD-2C28-B88B-6B81-D6A1AE0366B8}"/>
              </a:ext>
            </a:extLst>
          </p:cNvPr>
          <p:cNvSpPr txBox="1"/>
          <p:nvPr/>
        </p:nvSpPr>
        <p:spPr>
          <a:xfrm>
            <a:off x="6624324" y="5380672"/>
            <a:ext cx="54864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Multi-year job market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Monthly hiring patterns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State-by-state hiring demand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Job category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0982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5059-5716-ABB4-C07F-44472DECE84A}"/>
              </a:ext>
            </a:extLst>
          </p:cNvPr>
          <p:cNvSpPr txBox="1"/>
          <p:nvPr/>
        </p:nvSpPr>
        <p:spPr>
          <a:xfrm>
            <a:off x="2326640" y="213360"/>
            <a:ext cx="765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Needs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6098A447-67BB-B743-DBB6-D39ED9603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870867"/>
              </p:ext>
            </p:extLst>
          </p:nvPr>
        </p:nvGraphicFramePr>
        <p:xfrm>
          <a:off x="1379279" y="1132722"/>
          <a:ext cx="9545202" cy="5511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334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7E82B5-69AD-74A9-2C16-F329C701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216" y="847059"/>
            <a:ext cx="8131550" cy="57663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Focused on answering critical questions from market research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dashboard to reflect key decision frameworks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Determining high-impact metrics → Applied analytical hierarchy process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coherent narrative from data → Organized progressive visualization story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 Courses: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Decision Analysis: Evaluating information value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Intelligence: KPI selection approaches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Storytelling: Creating narrative flow 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Strategic Management: Executive information needs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Tx/>
              <a:buFont typeface="Wingdings 3" charset="2"/>
              <a:buChar char="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01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 descr="Laptop Secure">
            <a:extLst>
              <a:ext uri="{FF2B5EF4-FFF2-40B4-BE49-F238E27FC236}">
                <a16:creationId xmlns:a16="http://schemas.microsoft.com/office/drawing/2014/main" id="{57268097-0924-BED9-0E1E-1A118C17F4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690" y="2371060"/>
            <a:ext cx="2873159" cy="2604214"/>
          </a:xfrm>
          <a:prstGeom prst="rect">
            <a:avLst/>
          </a:prstGeom>
        </p:spPr>
      </p:pic>
      <p:graphicFrame>
        <p:nvGraphicFramePr>
          <p:cNvPr id="96" name="TextBox 12">
            <a:extLst>
              <a:ext uri="{FF2B5EF4-FFF2-40B4-BE49-F238E27FC236}">
                <a16:creationId xmlns:a16="http://schemas.microsoft.com/office/drawing/2014/main" id="{55BBDFE0-693B-BEF1-F787-87E2ABC22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4357276"/>
              </p:ext>
            </p:extLst>
          </p:nvPr>
        </p:nvGraphicFramePr>
        <p:xfrm>
          <a:off x="1859781" y="784091"/>
          <a:ext cx="7215487" cy="5538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4762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extBox 3">
            <a:extLst>
              <a:ext uri="{FF2B5EF4-FFF2-40B4-BE49-F238E27FC236}">
                <a16:creationId xmlns:a16="http://schemas.microsoft.com/office/drawing/2014/main" id="{631B01CB-DE53-9ABC-D561-956338556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442614"/>
              </p:ext>
            </p:extLst>
          </p:nvPr>
        </p:nvGraphicFramePr>
        <p:xfrm>
          <a:off x="2229826" y="333546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192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F6581A-96BB-7106-94D8-2E7E7B28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A4DCC7-2BA6-D517-BCA5-F7F08E8EAA9B}"/>
              </a:ext>
            </a:extLst>
          </p:cNvPr>
          <p:cNvSpPr txBox="1"/>
          <p:nvPr/>
        </p:nvSpPr>
        <p:spPr>
          <a:xfrm>
            <a:off x="446230" y="3962596"/>
            <a:ext cx="3977639" cy="3854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C9A036A3-36BD-C4AE-EF79-B07D45A013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5650277"/>
                  </p:ext>
                </p:extLst>
              </p:nvPr>
            </p:nvGraphicFramePr>
            <p:xfrm>
              <a:off x="0" y="135709"/>
              <a:ext cx="6807200" cy="47771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C9A036A3-36BD-C4AE-EF79-B07D45A013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35709"/>
                <a:ext cx="6807200" cy="4777182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AA8AD21-1790-17CC-8EA0-F652BA0FE2C1}"/>
              </a:ext>
            </a:extLst>
          </p:cNvPr>
          <p:cNvSpPr txBox="1"/>
          <p:nvPr/>
        </p:nvSpPr>
        <p:spPr>
          <a:xfrm>
            <a:off x="6626860" y="5244963"/>
            <a:ext cx="614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Missouri-specific employment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Category breakdown for local market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Employment type distribution in Missouri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Detailed job listings with specific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55800-4FBE-151C-67A0-D2B9603C415B}"/>
              </a:ext>
            </a:extLst>
          </p:cNvPr>
          <p:cNvSpPr txBox="1"/>
          <p:nvPr/>
        </p:nvSpPr>
        <p:spPr>
          <a:xfrm>
            <a:off x="180340" y="5244963"/>
            <a:ext cx="6446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Comprehensive salary overview (min, max, average)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Salary trends by job category, employment type, experience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title salary comparisons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9" name="Add-in 8">
                <a:extLst>
                  <a:ext uri="{FF2B5EF4-FFF2-40B4-BE49-F238E27FC236}">
                    <a16:creationId xmlns:a16="http://schemas.microsoft.com/office/drawing/2014/main" id="{A4E63BF2-AAA5-32FB-9800-84053EF902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4365949"/>
                  </p:ext>
                </p:extLst>
              </p:nvPr>
            </p:nvGraphicFramePr>
            <p:xfrm>
              <a:off x="6626860" y="135709"/>
              <a:ext cx="5890260" cy="477718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Add-in 8">
                <a:extLst>
                  <a:ext uri="{FF2B5EF4-FFF2-40B4-BE49-F238E27FC236}">
                    <a16:creationId xmlns:a16="http://schemas.microsoft.com/office/drawing/2014/main" id="{A4E63BF2-AAA5-32FB-9800-84053EF902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6860" y="135709"/>
                <a:ext cx="5890260" cy="4777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31451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webextensions/webextension1.xml><?xml version="1.0" encoding="utf-8"?>
<we:webextension xmlns:we="http://schemas.microsoft.com/office/webextensions/webextension/2010/11" id="{230843FC-4F6D-42E3-BCFA-EF7225ADE329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1F2937&quot;"/>
    <we:property name="bookmark" value="&quot;H4sIAAAAAAAAA+1aS3PbNhD+Kx5ectF0ABIAQd8SJ+m0k6RplUkPGY9nQSxkOhSpgpQT1aP/XgCUYlsPy1FiS659EgmA+/j2gcVCF5EumlEJk3cwxOgwelHXn4dgPx/QqBdV3VhCUQpD8kTGmtOcUE5SN1uP2qKumujwImrBDrD9WDRjKD0hN/jpuBdBWb6HgX8zUDbYi0Zom7qCsvgXu8VuqrVjnPYi/DoqawueZL+FFj3Zc7fcvTsR6C+J4wh5W5xjH/O2GxUEU4kME6lpqiHBmIFb1nQLgmQrl3jSgf1RXbVQVI6NHzMy5RwMEIIMEpUKEis/3hTVoJwJfPnth8nIg9Ocgvt1aKgzx9bTmU6dOlmCRCrHTDHBBSHCmGwjrZED6x2cFwNoa7tMk3MlgSmgTMtEypRpTYPcRdnOVFCTV19H1qHvbNLRPHJYDmpb5I5fQNli04F6ER3V5XgYnl5dG+/XY5vjX2jCVNUW7cRR+r1WkRfjva2dHcOQI4e2wCrHkxLPsQzzp/WXI4uOrY4OybT3TZLn+hzcSr0kxluEZmzxB+T4ULdQHriJZoUEx27kRthL5wFHp2Db65C7F6vRvpgEOF8Wdu53tLcg509WYHo8d3W34uyKM89s2Ql0F8Y7Dn6GWap4zIlJaZIpKqSQZMd+NnTJYTLEqj0J7LYwclMWOV4PqmiILm35Bw0tBGVGHc8Cu/lah2kMul5Ebwqnf0f7I5RjT/bZS/eFrr9Uz7zhAoJrjBe+aH6S6Zbw6CyXZCkjjDKZacwQRJLdIuusyWBKMDQxQ240ipyQVAu199nmkbnBugiONRGKE0g0UZpjkmmR7NZ2Z7U6cbPlU+xeRaKzFo9VkmbOWhRAxESlimS7tVZXgT12S81R6KwkY8iBp0gZ1SKDjEqOG3MrBMlejNvW8V5KsSJNqEuyJpWGQ67BJPnmgu5DPXrnSHVrgsrzKjnuRa9tPQyLZ+V8M1b/jNFVDIslS38+4Z7/nD/cRGnoSVwFqxd1OhJfrvSxdIrdHvbuJZBdDXpvztcUWOrI8/hjdTUWb1eNrZdgqRZziEeHPFisUzn2Ve2tcPn7FL0kAZZKF+1Mkt8W8PkOh92IXJAYVInrP/3mFbNgurf88QAOA3nQ/XuOA1s64L4dBxayXeJOmIpnKlZcQAyZNvn61DRrFEhjWEa5doWniY2RMRG+jbByx7pd/jrbVXSd3abW6l1uN59W71tOdjs5eOM/8FvX8fHdxNvGypjeT+g9Px8c9KEEp7OaHDgiW0UgWL270FulwqzeoNTkghnOec6YQEwQNoZETIxOUspU7orxJCeGyfhxh8TbQj8FxP8iIKgEknEttTtgokDOtVruE3VeexElqI0AQSi6CNBIFNUheuY95lXTvT2xkO+GPG12GyO7j1VR270I7gcbU1xQKkwc5wJ0bDhqkuHamFrpgodPHrq+HPuK+dhX0nvhpNfTyn6kugcbOFrRTBCIpTYZZ1QSavb+0uIBHIdbiziE0aLFV55Hf7X1eHS3FxxK5QaV9JW0v501BnW80cq76pjRq9nybV21p11f5jJp9m6ZWbdvr9FFZIMc99lfW0rd39lf24ziHffZ1kF47422K8qvkWiLBPN8MLA4gDlir35uDvSXHfm8TeXnXo+rmV/xLbKRAvtDnbldKnsXbbzNHtGlTaN5qjBmjFFGEyTAhNzt5viltp9PGmxbZ+5Hf9G0AEZns1QrmccszwmmnKUqAbLZZntbR+y2bFzYcoJpV7tOPW6bEeT4Hipc4UIOVKi01/lGNwp/d/vmQdPpf9ARw79mJwAA&quot;"/>
    <we:property name="creatorSessionId" value="&quot;0dee0a8b-3a7c-4ac8-8bc3-df43d3f2080f&quot;"/>
    <we:property name="creatorTenantId" value="&quot;70c60608-617d-41aa-9692-385273065113&quot;"/>
    <we:property name="creatorUserId" value="&quot;10032004951394E9&quot;"/>
    <we:property name="datasetId" value="&quot;2346e6a4-52db-4d94-a699-b50c7335180d&quot;"/>
    <we:property name="embedUrl" value="&quot;/reportEmbed?reportId=ea0fbf08-ba85-4f62-ad92-a1a56e1fb489&amp;config=eyJjbHVzdGVyVXJsIjoiaHR0cHM6Ly9XQUJJLVdFU1QtVVMtRS1QUklNQVJZLXJlZGlyZWN0LmFuYWx5c2lzLndpbmRvd3MubmV0IiwiZW1iZWRGZWF0dXJlcyI6eyJ1c2FnZU1ldHJpY3NWTmV4dCI6dHJ1ZX19&amp;disableSensitivityBanner=true&amp;storytellingChangeViewModeShortcutKeys=true&quot;"/>
    <we:property name="initialStateBookmark" value="&quot;H4sIAAAAAAAAA+1aW1PbOBT+K4xf+pLZkWxLtnmjlO7sttALTPehk2GOrKNg6thZ26FkGf77HslJITcSroEpvGBLss4537lLufB0Vg9yGB1AH71t721Z/uhD9WOLex2vGI99+vRhf+frh+ODnf09Gi4HTVYWtbd94TVQ9bD5ltVDyO0ONPi92/Egzz9Dz74ZyGvseAOs6rKAPPsP28U01VRDvOx4eD7IywrslocNNGi3PaPl9E60+R8BUYS0yc7wENOmHZUMoxhDDGLNIw0B+iHQsrpd4DhbuMRu7cjvlkUDWUFk7JiJIyHAAGMYQqAiyXxlx+us6OVjhq++PRoNLCr1CdB/QkOdElm7z+WlFSeJlPAFMxEPEsVlLGPmaGR5MyanRnvng4qQIvzavXZJ7l5ZZSnRcYhUWLcAXHi7ZT7su6e9qfHDclil+BWNmyqarBnRTn+XyrNsfK5KwtwNYZ8AHvWxaI4dOTt9Uv7crZCoam+bXXZp5GZZ8yzFakpYr4+kevugoQEnzKClmWE7X2o3jU7WC+9jRvK3e3+DfGi3ffOOvtDlz+INMUV/Xctaq2vi//SaNt0XtaPyCHh0neaCJApZyMM40ZggyCAxyV2tQMkQjR+iMBplylikpdqwFZzTU4ZFisc5nmH+agbzgLR24GsmlWAQaKa0wCDRMtis7k5LdUyz+avvXkei1ZbwVRAlpC0OIH2mIsWSzWqrzWK/u6YmKLRain1IQUTIQ65lAgmPBa6MreA4eztsGqI9F2KTAFmsKKurUArJmDRrhOsBVSUHcJb1oCmr+T2FUDGECnio4yCOo1Br/uzDducXJzv6DGilnmNjH6EeVngPPo7KBvItmqjvYtk5lVq7J1A105DTS6WxejtycL7LqkmBxzszfD6wAJfdJR4w1uXokVOM0SJSVJGGVG5wsmMIZbxZO/tZVj+Oa2waUuNvH7tmwGh1phVPJAM/1iYRIY8ZN8++sH8BoaGpEPswmA0MC3X8Z1UOB4/bBPAYWCJ0rKnuQ4lCaDWv5bZXvvAC1EaCZBzD2NfIFNeuxxz3zQunO0+gkZ2z3tYh5FCNttRoizZZoBjbpFyZ65jj2Jgw4UJT82N8Y2KfSX7F8bQxt4g415t0637He1+Vfbfj+DzhlFZOsdrxWsUzG4P/OUErqFNoobNmLOhfM5q9hVu3L47wGsG4cxU2vi+OP4dYZGW19dF+YWNQt+ui0NPneb7alVKo9JoJ1n/4BLvI6Np4rVRqUMU6SJk9WTEGtb8ych6Vg4O1raweqn+HSGl7VqzDyQQ9f5k83LRTn1832P2yaE6OQOV4zW47axr3IeYE9x1Ml3iYwdbx4dHYmLDJMNeeJfLpQfW73HvmyifSj7ctXMxsZfavAbMGio/r/UshdKw7VpZ++8uYxhXH/Xz9mvBLOLpD0t7p9SrswQSxvYeNRbbJTieFsJ17PyzGdiXukOEVVLep/edMd5PCPkajsNoixj1zQC2oEonylZDgQ6JNujxsvmbwJRmceKeU9BwS+JNU4+vUfi+2khCSc2l8P5WgfSNQswSXVucLXWH71VOWe8o5pkMb656Ft0w3KK+Ocy/HibSKUz9MU4aRCCMVAFt94PRszww2i/JMKWxnZRTwEI2JYiMg1WCCdPW58aY6nEdqWpZcADxdzzLHwS17lk1F72XIPXmrcou7rBdwsJg62e/VebzMW4fpmzfg3KQyNEKINAwlYoCwsovwmdFBxEOVQmCPbUwY+793bbSf6WdRFb32EPcrhZxPLLqjKodNPYAUP0OBC+6qCGIotBX9xvsq93M3zxEhMLJx8L7hA/sjuF9XW5eX/wOEUyegjycAAA==&quot;"/>
    <we:property name="isFiltersActionButtonVisible" value="true"/>
    <we:property name="isFooterCollapsed" value="true"/>
    <we:property name="isVisualContainerHeaderHidden" value="false"/>
    <we:property name="pageDisplayName" value="&quot;Opportunities Summary&quot;"/>
    <we:property name="pageName" value="&quot;60e78e4e38d17da3e24a&quot;"/>
    <we:property name="pptInsertionSessionID" value="&quot;89354D97-3E13-4FFE-8DF7-AFE7683D02CA&quot;"/>
    <we:property name="reportEmbeddedTime" value="&quot;2025-05-02T23:49:48.645Z&quot;"/>
    <we:property name="reportName" value="&quot;MRP_Final_Dashboard_1[1]&quot;"/>
    <we:property name="reportState" value="&quot;CONNECTED&quot;"/>
    <we:property name="reportUrl" value="&quot;/groups/me/reports/ea0fbf08-ba85-4f62-ad92-a1a56e1fb489/60e78e4e38d17da3e24a?bookmarkGuid=b61d8777-3c70-4a67-8d3a-7cb4efa65e25&amp;bookmarkUsage=1&amp;ctid=70c60608-617d-41aa-9692-385273065113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F233A6A-1F13-42B7-AED4-07AFFE427940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1F2937&quot;"/>
    <we:property name="bookmark" value="&quot;H4sIAAAAAAAAA+1ZTXPbNhD9KxleclE7+CBA0LfYcQ6dJuOpPblkPJ4FsJRpU6QGhOyoHv33Lkm5jSUnTB27isc9ScACi933HrCAdJP4sp1XsPwAM0z2kv2muZxBuHzFk0lSD33g8pwXOeN5aoTQEiQXZG3msWzqNtm7SSKEKcaPZbuAqnNEnZ9OJwlU1RFMu1YBVYuTZI6hbWqoyj9xGEymGBa4miT4eV41ATqXxxEidm6vaDi1KQT+q6QVwcXyCo/RxaE3LZzKC2c9uNRrl6IWXdjtMKCP7N4hnet++YOmjlDWtEzXpyHnmRbSFM57wzIJHLr+tqyn1Trgf+aeLOcdOO050CehYS9o2c7PakXpOKNt5nPgLi28soBCpKO+5gTWB7gqpxCbsO2TdXlI7lgKTCg0BTdF56Moq7hOwS4PP88DoU+cDD7f+CuoHfqkhzhgOyB6kxw01WLWfzu803/cLILDP7B3fVjHMi7JzW+NTboYjkJDJPZd1024PFsihN5w3lwfBCTifLLHVpPx9d9MpwGnENfNw8cN7qKxZ46imTZh2dveLeq1bNR2uKfU801mKhLJwTmEeJcVagSPYX/ZI/62DLfSFJONwHeZ7er0duvQlIsvNsfB7ZQu+kfVw+kgWOkyr5jgXkraAxKYN6OCXQdVOqLh0TW7BdS/lu17hHYR8AdiOGkiVK/I0N4TwagSLYQfEuIjx/8faWuDt9P1GasMk0pLxTNwKmMcdiyvoXI9S125PvcXKK1bzgZN5T7PCiM8QJbbTDrhuX/wHSBXubG5Rl0UUhUK83xcn8+iXk6eYDu9p7vY+QnYCjdj6y0P0fRXq/Zjy2o89kFdRjkm6DqKqdWCGaMNjt8woQ9xfxEjhbAlssJLRVp1qEir2qSW5/BzHoKjdLVV6fDuvTeZIb0sui8eIvQpzIeVShzsje/N2Gd4k/xeUtaD749QLTq3r9/SDN9c16+7Q6Wn4isK6Ge0T3GsIHIpudf0kLLMZPSWSvVuWSJ3GEqko+aswiusXjxh9wCy5i7zXBei0CK1Tqo0Y2m2+1ssWav/d9mXSAxsKWG1Y3nGndKMqcwxrnbLVv8uajFGYuXFE7YBxsCZlSq3oDIrUq2MFtYg2/HpOJtXzXKGdTzrl3vptG3jMTDnneJohEZljKHLruNqnLknfwMd0ZXvl5Nyhg9/DUHwu34GbWUxcO25MY4eKVZI7SUw7sxPAHn3S2ogGT5rxDeTWANepELYnGGmucoyZtPvqP9PDvi7RVU9f41vZTFALllWSEAmGct1prwFM17Enx7ygFh1SzxvyDez6I/ybuh9hapZxHYODo+gxnsKFgENtUc/UrT6v3/+rler1V8XrF+EdhoAAA==&quot;"/>
    <we:property name="creatorSessionId" value="&quot;6911424c-d187-4034-9cda-444ef4c20020&quot;"/>
    <we:property name="creatorTenantId" value="&quot;70c60608-617d-41aa-9692-385273065113&quot;"/>
    <we:property name="creatorUserId" value="&quot;10032004951394E9&quot;"/>
    <we:property name="datasetId" value="&quot;2346e6a4-52db-4d94-a699-b50c7335180d&quot;"/>
    <we:property name="embedUrl" value="&quot;/reportEmbed?reportId=ea0fbf08-ba85-4f62-ad92-a1a56e1fb489&amp;config=eyJjbHVzdGVyVXJsIjoiaHR0cHM6Ly9XQUJJLVdFU1QtVVMtRS1QUklNQVJZLXJlZGlyZWN0LmFuYWx5c2lzLndpbmRvd3MubmV0IiwiZW1iZWRGZWF0dXJlcyI6eyJ1c2FnZU1ldHJpY3NWTmV4dCI6dHJ1ZX19&amp;disableSensitivityBanner=true&amp;storytellingChangeViewModeShortcutKeys=true&quot;"/>
    <we:property name="initialStateBookmark" value="&quot;H4sIAAAAAAAAA+1ZXVPbOBT9Kx2/9CW7I9mWLPcNUvqwXShTmL7sMMyVdB0MipWRFWiWyX+vZIcuJCnpUtjAsE+J9XE/zjm5V3KuE123EwOzAxhj8i7ZtfZiDO7iDU0GSbMY+/Tp4/7O54+nBzv7e2HYTnxtmzZ5d514cCP0X+p2CiZaCIN/nQwSMOYQRvGpAtPiIJmga20Dpv4b+8VhyrspzgcJfp0Y6yCaPPLgMZq9DMvDc/BNf8+CR1C+vsQjVL4fzSvFykpJDSrXXOXI0xhv2y/oIlu7JJru3A9t46Fugps4xqGkBU8zUSmtBSkyoBDH27oZmUXA/+w9nk0iKu0ZhM+AhjwPbqOd+TykowSXhS6BqrzSTAKmab7R1iSAdQCX9Qi8das2S10WlUg1QFHKIlOppvrB8ZWsFLLkyKsqYxXDshRxb1Ubv4BDzva+TlxgMvDb29rRl9Ao1ElHl8O2Z+c62RmNHI7ALx737kwOrZmO14wf2alT+BmrbqrxtZ8FH39YmcQAD50NaumGzq08VUESI+tm3dyHabOQAIuPZ/Zq6DAsCGiQ+eB7uMN+T60CLMsR/7ug9oNOzo5BGlyOrZtJVqM4CSP38mKC7IZn4Pxdbm5EHlyc35Lx8Cb9yMZjx36yUCwTJGM8Y7QAxQpCYbMiHg/iNbz3deA+hn8oyH2EdurwF5wfWw/mTZhoH8Ku6nJfy691Gt1uz+T72t0Us3SwFOkjpzA/eXxp3cNZrymSqUIzklKdZaEIZkD0ljW1UktenLQkuFeoqyXeFvKKjT2jiuRAUoaioqJ6eBP75RivrLs4nSG4hwnrOTXRh7evn5XhNrP9jzR7Ww+9YAVTJA3HUcwlT4kQXODmEyZ08e1OvQ/+Vw5ylc5YOA8qZOE8yEUuaQnPs21v1FRraoV3z73JGMPNIn7R4KFLYdJ7qrGft7qbxi7D6+TPOmTd2/4CZhrNvn0fdmh71byN5aqj4gf0dzvap2iEiDTLqOZlSSURRUlozrfLUjCHrsZQiU4NXqJ59YStAWTBXaEpr9KKp7lUGcsLkhfbP8SEWfP/r+w2Ej1bLJVckbKginFCWKEIZdtlq2sDLXofWHn1hC2B0XMmM1ZKYIVMc84ET6VAsuXqOJ4YOxtj4087d6+dtlU8eua0YhRFypEJIUohFWWbmXvyq9VhOJf+dlyP8eH3d3B62xeslSx6rjUVQpVFJdOM63Cjpko8A8jjm1QXZPiiEV9Oogc8I0WVAZKMkJIXTEsQmzvKkwP+wSGa6OJFI76SxULjVZ6msiRYcMqKgsj8J45cTw/51JiXX1ZWsuhKeVy6rlHZqW8noPAQGlzTsALQ0GjUG5pW9/dP0jkJeNTxXfT9G+KfQt/723z+DZjOVYifGgAA&quot;"/>
    <we:property name="isFiltersActionButtonVisible" value="true"/>
    <we:property name="isFooterCollapsed" value="true"/>
    <we:property name="isVisualContainerHeaderHidden" value="false"/>
    <we:property name="pageDisplayName" value="&quot;Hiring Trends &quot;"/>
    <we:property name="pageName" value="&quot;4fc59fcbdac4d6c4e621&quot;"/>
    <we:property name="pptInsertionSessionID" value="&quot;89354D97-3E13-4FFE-8DF7-AFE7683D02CA&quot;"/>
    <we:property name="reportEmbeddedTime" value="&quot;2025-05-03T00:05:59.280Z&quot;"/>
    <we:property name="reportName" value="&quot;MRP_Final_Dashboard_1[1]&quot;"/>
    <we:property name="reportState" value="&quot;CONNECTED&quot;"/>
    <we:property name="reportUrl" value="&quot;/groups/me/reports/ea0fbf08-ba85-4f62-ad92-a1a56e1fb489/4fc59fcbdac4d6c4e621?bookmarkGuid=d37ac509-bb12-487d-9848-f82fe62eb9de&amp;bookmarkUsage=1&amp;ctid=70c60608-617d-41aa-9692-385273065113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039A52A4-C931-436F-A121-56ED0520B90C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1F2937&quot;"/>
    <we:property name="bookmark" value="&quot;H4sIAAAAAAAAA+1ZbW/bNhD+K4G+tAOMgpRIvfRb3gZ0S4qg3vqlMIIjeVKUyJJB0U68wP99R8nOe+Yla+Cl6YcgJnk83j333JFnXwambCcVzD/DGIOPwU7TnI3Bnm3xYBDU/VwUx1LmKOMYYy6Y5Ik0tNpMXNnUbfDxMnBgC3Rfy3YKlVdEk99GgwCq6ggKP8qhanEQTNC2TQ1V+Rf2wrTk7BQXgwAvJlVjwascOnDo1c5InMZkAv8Q0YmgXTnDIWq3nI0514lMuYk4S/MsjCAhsbYX6Cx7UMSr7o7fbWoHZU3H+DkmEMEYkWaJVKBYlMTSz7dlXVRLg6/3/jGfeHDaE6D/hIY6pWO9nsWC3EkSnWZSYpRkYZ5rrQRhtk7XhMD6DLOyANfY+zpFItKc7IskhExlnJss9jrysnJLF9R8/2JiCX2KSa9zl7AsGltqOq9D2WLbg3oZ7DbVdNx92r81P2ymVuMXzLul2pVuTpp+a1TgzTiyDcWxmyJ1aEusNR5XOMOqWz9pznct0rHkMFsMrizZNjMgSXPPjO2isFiAWw73v6+NLVRg58d/Dve6lV+n9ZI+/L6xI5r5xwidk6QlMle7J2Dd7RDRwBq0O/MO/r3SrnjKB3ds35DDjFg0WmURbTi9kSdLmvS2vwQvRn1a5KhEnqeQsZQ+yYjovFkKnzbqWK+cf030Zc+grwL7FOKGb464d9jQkzZOGBNKRjxMdWogySOTP/deECmHKNYgjATB8ixBEGt1QefuztQ5cueeSm0g5IkSKMCgTlINKW74WhjTXT4fY+2Ou+N+9LSq6AnxM6+exog+tbhWsYjyhC4DoyIp4kxsmLu+AtBq9eOzVnfW/HzI/Fs2jDqMy+Kkoj/XFW2sVtDQYQYcHMLEL5CmD9db/WKrSecn0+MynoAt2xVKq9HvZe0DNwgOMHcvwOUvK7MPSsqtnhBfoZp6Lrw7PNjarwuqY2jfkbQHmLaM0YF3i1wIhtPxe+/XdVR+CUY+DH2uXpt4eLXp8kZytC8QELr7QJ+g6bz45HDcH1Ia9BpKbF8r9INg5leXbGIkdUPoqnhSreShiFnEpOJGaqBmc7PFs+/cn1GL2qrUeLvlJfLZorsMlgy8DCb9SV1gab0xuOLYY9ju0Q7TnNdXnF48Uja6Hd+JoysU+ijJRLIQMTEIKmE6TE0kN/w8W9+1v62APdquCojDWMYhpsrw1KCk1/v/93nytoJ252r2XyGyWOUsyoVhWRzFCVfKbDZa5409O27ROYrKmw/YHTD6mIHiqdIp45IzLsIoNdmGM2x98/q2wvZY6xYpRt0ahCZiIQslQCqStZF7tG86RGinFv+DnduzYmvYvU23Vh3DUxsisOa5HfwL2N/HN9P+yyKkF3WGCrLM/zKxSZgP4WJp5uuD+JbtS3glD+MMM56YzISYcAC2UXjL+vXCe9P2rkp4gYdqYDN17QQ0HkGND9RCAhVqg2ZNPex+VLwqhYvF3wdS163MHAAA&quot;"/>
    <we:property name="creatorSessionId" value="&quot;63ea304e-05c6-4ca8-87d0-7d91597df52a&quot;"/>
    <we:property name="creatorTenantId" value="&quot;70c60608-617d-41aa-9692-385273065113&quot;"/>
    <we:property name="creatorUserId" value="&quot;10032004951394E9&quot;"/>
    <we:property name="datasetId" value="&quot;2346e6a4-52db-4d94-a699-b50c7335180d&quot;"/>
    <we:property name="embedUrl" value="&quot;/reportEmbed?reportId=ea0fbf08-ba85-4f62-ad92-a1a56e1fb489&amp;config=eyJjbHVzdGVyVXJsIjoiaHR0cHM6Ly9XQUJJLVdFU1QtVVMtRS1QUklNQVJZLXJlZGlyZWN0LmFuYWx5c2lzLndpbmRvd3MubmV0IiwiZW1iZWRGZWF0dXJlcyI6eyJ1c2FnZU1ldHJpY3NWTmV4dCI6dHJ1ZX19&amp;disableSensitivityBanner=true&amp;storytellingChangeViewModeShortcutKeys=true&quot;"/>
    <we:property name="initialStateBookmark" value="&quot;H4sIAAAAAAAAA+1Z31PjNhD+Vxi/3EumI9myZd9bCPShVzjm0t5Lh8mspHUwOHZGVgIpk/+9K9u0QKAp9G7CAbxgreT98e2X3Y1yHZiimZewOoYZBh+D/bq+mIG92OPBIKh62efPn46GXz5NjodHhySu566oqyb4eB04sFN0X4tmAaXXQMI/TgcBlOUJTP0qh7LBQTBH29QVlMWf2B2mLWcXuB4EeDUvawte5diBQ692ScdpTbb5TxFZBO2KJY5Ru16acK5lnHITcZbmWRiBpGNNd6D17MEjXnVrflRXDoqKzHgZE4hgjEgzGStQLJJJ7OVNUU3L3uF/3v1tNfeoNGdA/wkNdU5mvZ71msKRUqdZHGMkszDPtVYiNlt1zQmsY1gWU3C13dSZCeShSFjEYsVNrIGUex15Ubo+BLU6vJpbQp9y0ukcEZbT2haa7LUoW2w6UK+DUV0uZu3T4R35uF5YjV8wb7cqV7gVafqlVoF348TWlMdW1GXKC8/qy5FFWlGUbH1Kkn9HrSw03g0xmCGRyD8YcNCGMO8sFdjt16bdxjbC6+DXgqLudH+FcuHVfjigN0x9WX0gp+jv1LvWsYa8Pr/Fi/aNprXyzVA4bbMUy5iFiNIgKMl0mJoo3m2WSB3aAiuNkxKXWL75hD0ASJc7AUmYxEmIqTI8NUh1A3abu/NaTWi3fP+U3UaiyxayROUsyoVhWRIlkitldputy9peTBp0jrLy5hN2D4wuZ6B4qnTKeMwZF2GUmmzHnzCc0eCxmmHlJq25t562TTy6zCWSMaHiiIepTg3IPDL5c6cjQXU1SjQIE4NgeSYRxFZd0Ma7v3COItpQGSmWZAJCE7GQhTFAKuRWYg3NEqgLmA1WHSE0C4v/A8bhcro3hhLsau/38cFzWKXBmrtx0sIatPurNoaDwt5MwuHgnpvfwf+OfkKKNKcZOYohZCrj3GTJi59uBtsTPpxOLU7B9cvDb+tj0wI5uSHCz4uqTxx/Bi8u6aSlL1Tl6Ays+48M4fcZsqOAmSfSI1Wsp8nqOw95XKtERLlMURkVxYLKBr7cIe/lcpc9p6a13rwT92mDbhbzMMkw49JkJkTJAdgue9tRUfW94cfra3d873qaNhByqQQKMKhlqiHdcUHYPpO+rrJQFhU+pShs8OLVF4XHpnKZoxJ5nkLGqJ+JOKLZbPfNTN/E/tqJq8C+8/YJbOj7mfZf/RAMZKggy/xt+077GVz9uP3stu8tvv7AQxcR9cI1c9B4AhU+cCFBoEJl0PTPj11KtL/kBK0RQqFQ5bZbDP/7zt/3F+v1X0UK29FqGgAA&quot;"/>
    <we:property name="isFiltersActionButtonVisible" value="true"/>
    <we:property name="isFooterCollapsed" value="true"/>
    <we:property name="isVisualContainerHeaderHidden" value="false"/>
    <we:property name="pageDisplayName" value="&quot;Salary Insights&quot;"/>
    <we:property name="pageName" value="&quot;1611c7581d3108f923a7&quot;"/>
    <we:property name="pptInsertionSessionID" value="&quot;89354D97-3E13-4FFE-8DF7-AFE7683D02CA&quot;"/>
    <we:property name="reportEmbeddedTime" value="&quot;2025-05-02T23:51:59.931Z&quot;"/>
    <we:property name="reportName" value="&quot;MRP_Final_Dashboard_1[1]&quot;"/>
    <we:property name="reportState" value="&quot;CONNECTED&quot;"/>
    <we:property name="reportUrl" value="&quot;/groups/me/reports/ea0fbf08-ba85-4f62-ad92-a1a56e1fb489/1611c7581d3108f923a7?bookmarkGuid=cd7ba494-5bb3-440a-8d6f-b685dbcaa59e&amp;bookmarkUsage=1&amp;ctid=70c60608-617d-41aa-9692-385273065113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C1A9AF47-7C05-4A3C-B868-CE96AF70BEDD}">
  <we:reference id="wa200003233" version="2.0.0.3" store="en-U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1F2937&quot;"/>
    <we:property name="bookmark" value="&quot;H4sIAAAAAAAAA+1a3U8bORD/V6LVSX3JnWzvZ/rWUir1DloEvd7DCaGxPRuWbnYjr5OSi/K/39ib0EBC4NrQcGoegIw9mfl5PB/2mGmgi2ZYwuQ9DDB4Gbyu688DMJ87POgGVTumdSg5T0Oh04wLGUUpCJqth7aoqyZ4OQ0smD7aT0UzgtIJosG/z7sBlOUJ9B2VQ9lgNxiiaeoKyuIfbJlpypoRzroBXg/L2oATeWbBohM7JnaiCQL/LSSNoGwxxjNUth1lSZJpnkUh/U7DLIsgRWJrWgaPbC2LE+3VH9SVhaIiNW5MhKnuQaqF5JLpBCAV0o03RdUv54C/fvfjZOiM01zC0Cmt5RWpdXJmM1oOMMxY1uM8zGKdRBlZsPegrCEZ6z2Miz7Y2qzKzGOeQtTLNIQ8j/M8SiD/ZnxxJFWU5qEOBUgQYdZ7eK3g7fp6ZC2Zf1VkzrI0CUWMSYRKJArSyInIi9LOLSwnh9dDQ84xXfiWkHGUsjyXMgaNiJHqxSTatgoPyBH6tSkUgenOBTk5nxaOIbrBW1MPvMS5B18R52FlCzsh4vdaEtnCZzNyyb8u0aBnp73XRetI0+Cd/+3AYdO0vuNZytHgzoyjzuqRUXiK+VfCK3ZWODE1eblX3vrxzKn9BOXIRwVJPSpoFa11/TBxvjj+8MIxnpMhz9tgWFL3KBi3lnwPkG5wWX85MEiUdvboTtcbesvqcUChPRlgZS+8up0BuarlBc2WO4TwpTafLxq0luJsI4pXegyVotGtQ2igBDO5+PPszQ5d4po+FUgLvChxjOUaJC4ONmYjC7LEw+vbiYgIo9G8nvgAflOYRbGgTHH4hHb0cC+L/mVJP9ZnUiwXugmJBgvHMHQTJOq3eYmjiUaRwHfaTbyq/J8jzO33kgf1YAimaBZLXVB/FI6PdZcYt5ZbThcrvz/B3WL7cRjXJaCNaE/A2F8/FgNsQe8I9u10tRHwG3KvzmHVp7MMmp2CXklwG3Gf4qC2u7XynXS4CS7viSRJjnaJdm3i3GjiM6yK2nSOHPfC0D5bDdCCS0vurO7OKO3x6iuu45v56VL6/w8no0eljW3HydY94mnyzxNE2tN4FzmGAnWJ2jvUO4uD1gMKjU5Qgc2+jO3L2L6M7cvYLspYNxg7hvnJmhHj8Qe6EHD6cMuXaEzQ2C+09C6tnciQyJv4IDoiut1GImKXEZYUujzoTeV6FWmMnGdJggJVEobKaV7f4/i/3KSaslB4u+FEpwPT952y+RFhGgxbpT7j03ytcXEyuDec6Ru6/lLN9+vcd4l8D48WcLXUpbtpjzxRDfN7J4GzOM9yhChJmBBMQLrbvdvUj/i5Nm3ZEu1uhSqMIXUtWBFSqKlUwoZu4jNo3fxcG3bHGO2e9dJMcRkyEUcszXoCZcp3nB0fbD3+XNu2ao9251QPsijUuaYCJynsNBf+3re5AYfXVtbXqy8BVB8547GKmVKIETLBVqtk266fBhBrziVHTBC5FqAk+rQ8fyBYO71/IPgRDwTcV80fXxJVq2Dybf3xY4RmZPA7MHysLZQd9zZoKCA7xNHsFspbg1g6Fc8By6gs/Zn5GWC5Ob8/Ayz3IHiwvAxGpS1O6Ttg9COfMvjWnzLuRF1bjGQMeco0jzRjDDQw1j6Hr83iKg17wHSqORNRFAoRRmwpi6+d3mfxHWbxZxsQ6vGBsPKmt2XsbRyEaSRzjr1eEmrJRKajcPXeuI+DfRzcxfFq3O+c+bZcZ/1j+zOPhRX8/rLgmNZdheqRbYag8AQqXHMlIuNCpVE/cC3y/yh2cyOazf4Fbfx32qAmAAA=&quot;"/>
    <we:property name="creatorSessionId" value="&quot;278c71e3-23ef-425f-82f9-759d82fafeed&quot;"/>
    <we:property name="creatorTenantId" value="&quot;70c60608-617d-41aa-9692-385273065113&quot;"/>
    <we:property name="creatorUserId" value="&quot;10032004951394E9&quot;"/>
    <we:property name="datasetId" value="&quot;2346e6a4-52db-4d94-a699-b50c7335180d&quot;"/>
    <we:property name="embedUrl" value="&quot;/reportEmbed?reportId=ea0fbf08-ba85-4f62-ad92-a1a56e1fb489&amp;config=eyJjbHVzdGVyVXJsIjoiaHR0cHM6Ly9XQUJJLVdFU1QtVVMtRS1QUklNQVJZLXJlZGlyZWN0LmFuYWx5c2lzLndpbmRvd3MubmV0IiwiZW1iZWRGZWF0dXJlcyI6eyJ1c2FnZU1ldHJpY3NWTmV4dCI6dHJ1ZX19&amp;disableSensitivityBanner=true&amp;storytellingChangeViewModeShortcutKeys=true&quot;"/>
    <we:property name="initialStateBookmark" value="&quot;H4sIAAAAAAAAA+1ZS08jORD+K6gvc8mu7H43Nx4ZaXeWh4CdPYyiqGxXh4ZOd+R2AhmU/75ld5iFJMAMGwgScEDpsrvq81cPVyU3niqaUQnTQxiit+3t1vXlEPTlFvc6XjWXHR19Odg5+dI/3DnokrgemaKuGm/7xjOgB2i+Fs0YSquBhN96HQ/K8hgG9imHssGON0Ld1BWUxXdsN9OS0WOcdTy8HpW1Bqvy1IBBq3ZC2+mZbPPfA7II0hQTPEVpWimL41TxNAzofxKkaQgJ0ram3eCQrdxiVTvze3VloKjIjJX5QaIySJQvuGAqBkh8YeVNUQ3KOeD/3j2bjiwrzTmMrNFaXJBZq2c2o+MAw5SlGedBGqk4TAPBsyd1jYisQ5gUAzC1XtaZRzyBMEsVBDyP8jyMIX82vigUMkzyQAU+CPCDNHv6rOB43R0bQ/QvqQwTlicRcp7GMfoo4yCQVkVelGbOsJh2r0eagoNCplW5R64e1LqQZM4Fgcam9fmNt1eX46H71L0nP63HWuIJusN3K1OYKWn6sxaehXGsawozJyJ1qAusJPZLnGDp1s/rqz2NZFZ522zWI8nj/JWFxPvO8IZI4W4/KDDgTjNqjRbYrtfKLaM77I33V0EEtLq/Qjm2aj/t0xuqvqo+ESj66zmnuPimA1zciWD3RuOsvAQhvTYccpYmceBHGIco/VhCEj7su3lB8EVkfZ4LEYFCxFBmERG10rOtInee26T2O95nXQ+dxnnZuaCd9/B3vNYN5KiO9885apwTUanCzE//xwIjv8BV++AMLzDV1qCZNfvDAd9We/LgyPqw13NeXHsM3wJZDNzOK6XQkMrydIiV6TtzGwNyUYs+rZYbhHBV68t+g8ZQvXgUxY6aAOWYWj+EBkrQ0/7fp/sbDIk1VFUDosTu9f1LhB60Qr07dQm8X+jbi54qRfcFeWyLrwDOojzNEcI4Zr7PfEg2e309FvLv6966y0R7YQUyiCCxHZofULchEwGPXFhvoDq8L4ctkNH6LEtSyUXA/ChkSZr5KBK+4QbxydvtfbltmY/WczIDGqFUrqjfE5R2ivvw5LRg8NqI+np5UKB2MU+Y4qFijIECxto5614ctB3hjSeTIAOmEsWZH4aB7wchs/J5D7py+aMHfY0elDtfLiXsg83PAUIz1vg/cJzVBsotWmiek6kStHpuw7Fm7G06B0koco5ZFgdKMD9VYbDccXzkwUceLOLYmQy2Tl0Hu7V6EnjjubCEv80H5JwzHsmISYkYIvPZ8hdIt/kAkeJccMQYkSsfpMDkTj6sXP7Ihw3mw4uPSrI1MH3eaL6uCm+/UtbUqD10Tb0ilM8asbQm3gKWcVn+dlYM3wKWY9DmrWB5bjMzHJemOKF3fr6Q87V/i7KQdW5YsFtWjUL12DQjkHgMFa4YiYhdqJQ9/KNjkfsdyXNGiI5ClE/NUfbXpR8T1Gz2L0mBsenoGgAA&quot;"/>
    <we:property name="isFiltersActionButtonVisible" value="true"/>
    <we:property name="isFooterCollapsed" value="true"/>
    <we:property name="isVisualContainerHeaderHidden" value="false"/>
    <we:property name="pageDisplayName" value="&quot;Jobs in MO&quot;"/>
    <we:property name="pageName" value="&quot;0668d18438d173884a7e&quot;"/>
    <we:property name="pptInsertionSessionID" value="&quot;89354D97-3E13-4FFE-8DF7-AFE7683D02CA&quot;"/>
    <we:property name="reportEmbeddedTime" value="&quot;2025-05-02T23:56:50.287Z&quot;"/>
    <we:property name="reportName" value="&quot;MRP_Final_Dashboard_1[1]&quot;"/>
    <we:property name="reportState" value="&quot;CONNECTED&quot;"/>
    <we:property name="reportUrl" value="&quot;/groups/me/reports/ea0fbf08-ba85-4f62-ad92-a1a56e1fb489/0668d18438d173884a7e?bookmarkGuid=baad95dc-e106-4eee-8a36-b474e482aa70&amp;bookmarkUsage=1&amp;ctid=70c60608-617d-41aa-9692-385273065113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1043</TotalTime>
  <Words>816</Words>
  <Application>Microsoft Office PowerPoint</Application>
  <PresentationFormat>Widescreen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Employability Analytics Tool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Adeeba Begum</dc:creator>
  <cp:lastModifiedBy>ippaka gayatri raja saili</cp:lastModifiedBy>
  <cp:revision>3</cp:revision>
  <dcterms:created xsi:type="dcterms:W3CDTF">2025-05-01T19:22:08Z</dcterms:created>
  <dcterms:modified xsi:type="dcterms:W3CDTF">2025-05-08T02:07:55Z</dcterms:modified>
</cp:coreProperties>
</file>