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8"/>
  </p:notesMasterIdLst>
  <p:sldIdLst>
    <p:sldId id="256" r:id="rId2"/>
    <p:sldId id="322" r:id="rId3"/>
    <p:sldId id="257" r:id="rId4"/>
    <p:sldId id="325" r:id="rId5"/>
    <p:sldId id="333" r:id="rId6"/>
    <p:sldId id="332" r:id="rId7"/>
  </p:sldIdLst>
  <p:sldSz cx="12190413" cy="7021513"/>
  <p:notesSz cx="6858000" cy="9144000"/>
  <p:defaultTextStyle>
    <a:defPPr>
      <a:defRPr lang="en-US"/>
    </a:defPPr>
    <a:lvl1pPr marL="0" algn="l" defTabSz="1182189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91094" algn="l" defTabSz="1182189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82189" algn="l" defTabSz="1182189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73283" algn="l" defTabSz="1182189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64379" algn="l" defTabSz="1182189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55474" algn="l" defTabSz="1182189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46568" algn="l" defTabSz="1182189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37663" algn="l" defTabSz="1182189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28757" algn="l" defTabSz="1182189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CDA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29" autoAdjust="0"/>
    <p:restoredTop sz="94660"/>
  </p:normalViewPr>
  <p:slideViewPr>
    <p:cSldViewPr>
      <p:cViewPr>
        <p:scale>
          <a:sx n="66" d="100"/>
          <a:sy n="66" d="100"/>
        </p:scale>
        <p:origin x="-858" y="-108"/>
      </p:cViewPr>
      <p:guideLst>
        <p:guide orient="horz" pos="2212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DE1F8-DEAB-43E8-9CDF-6931886CE0A4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685800"/>
            <a:ext cx="5953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0C5D7-8802-4321-BDDC-B619A8DD10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18218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591094" algn="l" defTabSz="118218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82189" algn="l" defTabSz="118218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773283" algn="l" defTabSz="118218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364379" algn="l" defTabSz="118218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955474" algn="l" defTabSz="118218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546568" algn="l" defTabSz="118218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137663" algn="l" defTabSz="118218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728757" algn="l" defTabSz="118218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2438" y="685800"/>
            <a:ext cx="59531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CREDIT EDA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0C5D7-8802-4321-BDDC-B619A8DD10C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10363921" y="5179396"/>
            <a:ext cx="1938082" cy="1725413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9774" tIns="54887" rIns="109774" bIns="5488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20632" y="794797"/>
            <a:ext cx="10749150" cy="1505074"/>
          </a:xfrm>
        </p:spPr>
        <p:txBody>
          <a:bodyPr anchor="b">
            <a:normAutofit/>
          </a:bodyPr>
          <a:lstStyle>
            <a:lvl1pPr algn="r">
              <a:defRPr sz="53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720632" y="2303933"/>
            <a:ext cx="10749150" cy="1794387"/>
          </a:xfrm>
        </p:spPr>
        <p:txBody>
          <a:bodyPr/>
          <a:lstStyle>
            <a:lvl1pPr marL="0" marR="43909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548869" indent="0" algn="ctr">
              <a:buNone/>
            </a:lvl2pPr>
            <a:lvl3pPr marL="1097737" indent="0" algn="ctr">
              <a:buNone/>
            </a:lvl3pPr>
            <a:lvl4pPr marL="1646606" indent="0" algn="ctr">
              <a:buNone/>
            </a:lvl4pPr>
            <a:lvl5pPr marL="2195474" indent="0" algn="ctr">
              <a:buNone/>
            </a:lvl5pPr>
            <a:lvl6pPr marL="2744343" indent="0" algn="ctr">
              <a:buNone/>
            </a:lvl6pPr>
            <a:lvl7pPr marL="3293212" indent="0" algn="ctr">
              <a:buNone/>
            </a:lvl7pPr>
            <a:lvl8pPr marL="3842080" indent="0" algn="ctr">
              <a:buNone/>
            </a:lvl8pPr>
            <a:lvl9pPr marL="439094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828562" y="6156014"/>
            <a:ext cx="7720595" cy="373831"/>
          </a:xfrm>
        </p:spPr>
        <p:txBody>
          <a:bodyPr tIns="0" bIns="0" anchor="t"/>
          <a:lstStyle>
            <a:lvl1pPr algn="r">
              <a:defRPr sz="1200"/>
            </a:lvl1pPr>
          </a:lstStyle>
          <a:p>
            <a:fld id="{E6D00327-A884-4A01-9BF6-3F5573AE58F0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828562" y="5785432"/>
            <a:ext cx="7720595" cy="373831"/>
          </a:xfrm>
        </p:spPr>
        <p:txBody>
          <a:bodyPr tIns="0" bIns="0" anchor="b"/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188206" y="5889458"/>
            <a:ext cx="670473" cy="373831"/>
          </a:xfrm>
        </p:spPr>
        <p:txBody>
          <a:bodyPr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fld id="{98F2977C-5E82-4368-B2B6-10379DA3B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0327-A884-4A01-9BF6-3F5573AE58F0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977C-5E82-4368-B2B6-10379DA3B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1223" y="390084"/>
            <a:ext cx="2539669" cy="561721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0" y="390084"/>
            <a:ext cx="8330116" cy="561721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0327-A884-4A01-9BF6-3F5573AE58F0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977C-5E82-4368-B2B6-10379DA3B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0327-A884-4A01-9BF6-3F5573AE58F0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977C-5E82-4368-B2B6-10379DA3B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0327-A884-4A01-9BF6-3F5573AE58F0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977C-5E82-4368-B2B6-10379DA3B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0327-A884-4A01-9BF6-3F5573AE58F0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977C-5E82-4368-B2B6-10379DA3B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872"/>
            <a:ext cx="10971372" cy="1432389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927699"/>
            <a:ext cx="10971372" cy="4681009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7776" y="6634549"/>
            <a:ext cx="2844430" cy="308947"/>
          </a:xfrm>
        </p:spPr>
        <p:txBody>
          <a:bodyPr/>
          <a:lstStyle/>
          <a:p>
            <a:fld id="{E6D00327-A884-4A01-9BF6-3F5573AE58F0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21" y="6635493"/>
            <a:ext cx="5679335" cy="30800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977C-5E82-4368-B2B6-10379DA3B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9378" y="7202"/>
            <a:ext cx="12171658" cy="699990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9774" tIns="54887" rIns="109774" bIns="54887" anchor="ctr"/>
          <a:lstStyle/>
          <a:p>
            <a:pPr marL="0" algn="ctr" defTabSz="1097737" rtl="0" eaLnBrk="1" latinLnBrk="0" hangingPunct="1"/>
            <a:endParaRPr kumimoji="0" lang="en-US" sz="22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10363921" y="116705"/>
            <a:ext cx="1938082" cy="1725413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9774" tIns="54887" rIns="109774" bIns="5488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2969" y="6631429"/>
            <a:ext cx="2844430" cy="312067"/>
          </a:xfrm>
        </p:spPr>
        <p:txBody>
          <a:bodyPr/>
          <a:lstStyle/>
          <a:p>
            <a:fld id="{E6D00327-A884-4A01-9BF6-3F5573AE58F0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047" y="6635493"/>
            <a:ext cx="5679335" cy="30800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6608" y="828928"/>
            <a:ext cx="670473" cy="308004"/>
          </a:xfrm>
        </p:spPr>
        <p:txBody>
          <a:bodyPr/>
          <a:lstStyle/>
          <a:p>
            <a:fld id="{98F2977C-5E82-4368-B2B6-10379DA3BA2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8623937" y="9605"/>
            <a:ext cx="3563351" cy="1945516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202"/>
            <a:ext cx="12181036" cy="7007111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34" y="277937"/>
            <a:ext cx="9650744" cy="1394550"/>
          </a:xfrm>
        </p:spPr>
        <p:txBody>
          <a:bodyPr anchor="ctr"/>
          <a:lstStyle>
            <a:lvl1pPr marL="0" algn="l">
              <a:buNone/>
              <a:defRPr sz="43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934" y="1672484"/>
            <a:ext cx="5180926" cy="2340504"/>
          </a:xfrm>
        </p:spPr>
        <p:txBody>
          <a:bodyPr anchor="t"/>
          <a:lstStyle>
            <a:lvl1pPr marL="65864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763505"/>
            <a:ext cx="5384099" cy="4633874"/>
          </a:xfrm>
        </p:spPr>
        <p:txBody>
          <a:bodyPr/>
          <a:lstStyle>
            <a:lvl1pPr>
              <a:defRPr sz="31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763505"/>
            <a:ext cx="5384099" cy="4633874"/>
          </a:xfrm>
        </p:spPr>
        <p:txBody>
          <a:bodyPr/>
          <a:lstStyle>
            <a:lvl1pPr>
              <a:defRPr sz="31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7776" y="6635492"/>
            <a:ext cx="2844430" cy="308947"/>
          </a:xfrm>
        </p:spPr>
        <p:txBody>
          <a:bodyPr/>
          <a:lstStyle/>
          <a:p>
            <a:fld id="{E6D00327-A884-4A01-9BF6-3F5573AE58F0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521" y="6635492"/>
            <a:ext cx="5679335" cy="308947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18043" y="6635492"/>
            <a:ext cx="670473" cy="308947"/>
          </a:xfrm>
        </p:spPr>
        <p:txBody>
          <a:bodyPr/>
          <a:lstStyle/>
          <a:p>
            <a:fld id="{98F2977C-5E82-4368-B2B6-10379DA3B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888" y="297664"/>
            <a:ext cx="1422215" cy="6300638"/>
          </a:xfrm>
        </p:spPr>
        <p:txBody>
          <a:bodyPr vert="vert270" anchor="b"/>
          <a:lstStyle>
            <a:lvl1pPr marL="0" algn="ctr">
              <a:defRPr sz="40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9771" y="297664"/>
            <a:ext cx="774598" cy="3089466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2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819771" y="3508836"/>
            <a:ext cx="774598" cy="3089466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2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695956" y="297664"/>
            <a:ext cx="9142810" cy="3089466"/>
          </a:xfrm>
        </p:spPr>
        <p:txBody>
          <a:bodyPr/>
          <a:lstStyle>
            <a:lvl1pPr algn="l">
              <a:defRPr sz="2900"/>
            </a:lvl1pPr>
            <a:lvl2pPr algn="l">
              <a:defRPr sz="2400"/>
            </a:lvl2pPr>
            <a:lvl3pPr algn="l">
              <a:defRPr sz="2200"/>
            </a:lvl3pPr>
            <a:lvl4pPr algn="l">
              <a:defRPr sz="1900"/>
            </a:lvl4pPr>
            <a:lvl5pPr algn="l">
              <a:defRPr sz="1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5956" y="3508836"/>
            <a:ext cx="9142810" cy="308946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87777" y="6635492"/>
            <a:ext cx="2840366" cy="308947"/>
          </a:xfrm>
        </p:spPr>
        <p:txBody>
          <a:bodyPr/>
          <a:lstStyle/>
          <a:p>
            <a:fld id="{E6D00327-A884-4A01-9BF6-3F5573AE58F0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521" y="6635492"/>
            <a:ext cx="5680732" cy="30894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18043" y="6637670"/>
            <a:ext cx="670473" cy="308947"/>
          </a:xfrm>
        </p:spPr>
        <p:txBody>
          <a:bodyPr/>
          <a:lstStyle>
            <a:lvl1pPr algn="ctr">
              <a:defRPr/>
            </a:lvl1pPr>
          </a:lstStyle>
          <a:p>
            <a:fld id="{98F2977C-5E82-4368-B2B6-10379DA3B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0327-A884-4A01-9BF6-3F5573AE58F0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977C-5E82-4368-B2B6-10379DA3B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87776" y="6635492"/>
            <a:ext cx="2844430" cy="308947"/>
          </a:xfrm>
        </p:spPr>
        <p:txBody>
          <a:bodyPr/>
          <a:lstStyle/>
          <a:p>
            <a:fld id="{E6D00327-A884-4A01-9BF6-3F5573AE58F0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521" y="6636436"/>
            <a:ext cx="5679335" cy="30800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18043" y="6635492"/>
            <a:ext cx="670473" cy="308947"/>
          </a:xfrm>
        </p:spPr>
        <p:txBody>
          <a:bodyPr/>
          <a:lstStyle/>
          <a:p>
            <a:fld id="{98F2977C-5E82-4368-B2B6-10379DA3B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70" y="376430"/>
            <a:ext cx="1219041" cy="6085311"/>
          </a:xfrm>
        </p:spPr>
        <p:txBody>
          <a:bodyPr vert="vert270" anchor="b"/>
          <a:lstStyle>
            <a:lvl1pPr marL="0" marR="21955" algn="r">
              <a:spcBef>
                <a:spcPts val="0"/>
              </a:spcBef>
              <a:buNone/>
              <a:defRPr sz="35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514277" y="376430"/>
            <a:ext cx="3250777" cy="608531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700"/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867700" y="327671"/>
            <a:ext cx="7033868" cy="6132121"/>
          </a:xfrm>
        </p:spPr>
        <p:txBody>
          <a:bodyPr/>
          <a:lstStyle>
            <a:lvl1pPr>
              <a:spcBef>
                <a:spcPts val="0"/>
              </a:spcBef>
              <a:defRPr sz="3600"/>
            </a:lvl1pPr>
            <a:lvl2pPr>
              <a:defRPr sz="31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70878" y="6712566"/>
            <a:ext cx="2844430" cy="308947"/>
          </a:xfrm>
        </p:spPr>
        <p:txBody>
          <a:bodyPr/>
          <a:lstStyle>
            <a:lvl1pPr>
              <a:defRPr sz="1100"/>
            </a:lvl1pPr>
          </a:lstStyle>
          <a:p>
            <a:fld id="{E6D00327-A884-4A01-9BF6-3F5573AE58F0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14277" y="6712566"/>
            <a:ext cx="6856601" cy="308947"/>
          </a:xfrm>
        </p:spPr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2641" y="6712566"/>
            <a:ext cx="670473" cy="308947"/>
          </a:xfrm>
        </p:spPr>
        <p:txBody>
          <a:bodyPr/>
          <a:lstStyle>
            <a:lvl1pPr>
              <a:defRPr sz="1100"/>
            </a:lvl1pPr>
          </a:lstStyle>
          <a:p>
            <a:fld id="{98F2977C-5E82-4368-B2B6-10379DA3B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70" y="154494"/>
            <a:ext cx="1219041" cy="6553412"/>
          </a:xfrm>
        </p:spPr>
        <p:txBody>
          <a:bodyPr vert="vert270" anchor="b"/>
          <a:lstStyle>
            <a:lvl1pPr marL="0" algn="l">
              <a:buNone/>
              <a:defRPr sz="36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452" y="382883"/>
            <a:ext cx="9776711" cy="561721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8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802" y="6007295"/>
            <a:ext cx="9776711" cy="702151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43196" y="6712566"/>
            <a:ext cx="2803795" cy="308947"/>
          </a:xfrm>
        </p:spPr>
        <p:txBody>
          <a:bodyPr/>
          <a:lstStyle>
            <a:lvl1pPr>
              <a:defRPr sz="1100"/>
            </a:lvl1pPr>
          </a:lstStyle>
          <a:p>
            <a:fld id="{E6D00327-A884-4A01-9BF6-3F5573AE58F0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60373" y="6713509"/>
            <a:ext cx="6596571" cy="308947"/>
          </a:xfrm>
        </p:spPr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4830" y="6712566"/>
            <a:ext cx="487617" cy="308947"/>
          </a:xfrm>
        </p:spPr>
        <p:txBody>
          <a:bodyPr/>
          <a:lstStyle>
            <a:lvl1pPr algn="ctr">
              <a:defRPr sz="1100"/>
            </a:lvl1pPr>
          </a:lstStyle>
          <a:p>
            <a:fld id="{98F2977C-5E82-4368-B2B6-10379DA3B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9378" y="14404"/>
            <a:ext cx="12171658" cy="699990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9774" tIns="54887" rIns="109774" bIns="54887"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202"/>
            <a:ext cx="12181036" cy="7007111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8623937" y="5066393"/>
            <a:ext cx="3563351" cy="1945516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521" y="273872"/>
            <a:ext cx="10971372" cy="1432389"/>
          </a:xfrm>
          <a:prstGeom prst="rect">
            <a:avLst/>
          </a:prstGeom>
        </p:spPr>
        <p:txBody>
          <a:bodyPr vert="horz" lIns="109774" tIns="54887" rIns="109774" bIns="54887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521" y="1927699"/>
            <a:ext cx="10971372" cy="4681009"/>
          </a:xfrm>
          <a:prstGeom prst="rect">
            <a:avLst/>
          </a:prstGeom>
        </p:spPr>
        <p:txBody>
          <a:bodyPr vert="horz" lIns="109774" tIns="54887" rIns="109774" bIns="54887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87776" y="6635492"/>
            <a:ext cx="2844430" cy="308947"/>
          </a:xfrm>
          <a:prstGeom prst="rect">
            <a:avLst/>
          </a:prstGeom>
        </p:spPr>
        <p:txBody>
          <a:bodyPr vert="horz" lIns="109774" tIns="54887" rIns="109774" bIns="54887" anchor="b"/>
          <a:lstStyle>
            <a:lvl1pPr algn="l" eaLnBrk="1" latinLnBrk="0" hangingPunct="1">
              <a:defRPr kumimoji="0" sz="1200" b="0">
                <a:solidFill>
                  <a:schemeClr val="tx1"/>
                </a:solidFill>
              </a:defRPr>
            </a:lvl1pPr>
          </a:lstStyle>
          <a:p>
            <a:fld id="{E6D00327-A884-4A01-9BF6-3F5573AE58F0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521" y="6636436"/>
            <a:ext cx="5679335" cy="308004"/>
          </a:xfrm>
          <a:prstGeom prst="rect">
            <a:avLst/>
          </a:prstGeom>
        </p:spPr>
        <p:txBody>
          <a:bodyPr vert="horz" lIns="109774" tIns="54887" rIns="109774" bIns="54887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118043" y="6635492"/>
            <a:ext cx="670473" cy="308947"/>
          </a:xfrm>
          <a:prstGeom prst="rect">
            <a:avLst/>
          </a:prstGeom>
        </p:spPr>
        <p:txBody>
          <a:bodyPr vert="horz" lIns="109774" tIns="54887" rIns="109774" bIns="54887" anchor="b"/>
          <a:lstStyle>
            <a:lvl1pPr algn="ctr" eaLnBrk="1" latinLnBrk="0" hangingPunct="1">
              <a:defRPr kumimoji="0" sz="1400">
                <a:solidFill>
                  <a:schemeClr val="tx1"/>
                </a:solidFill>
              </a:defRPr>
            </a:lvl1pPr>
          </a:lstStyle>
          <a:p>
            <a:fld id="{98F2977C-5E82-4368-B2B6-10379DA3B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684" r:id="rId12"/>
    <p:sldLayoutId id="2147483685" r:id="rId13"/>
    <p:sldLayoutId id="2147483686" r:id="rId14"/>
  </p:sldLayoutIdLst>
  <p:txStyles>
    <p:titleStyle>
      <a:lvl1pPr marL="581801" algn="l" rtl="0" eaLnBrk="1" latinLnBrk="0" hangingPunct="1">
        <a:spcBef>
          <a:spcPct val="0"/>
        </a:spcBef>
        <a:buNone/>
        <a:defRPr kumimoji="0" sz="50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37891" indent="-46105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87963" indent="-343043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328262" indent="-274434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646606" indent="-25248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21040" indent="-2524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195474" indent="-2524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2502841" indent="-2524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2744343" indent="-219547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018777" indent="-219547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488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977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4660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19547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7443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2932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8420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3909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DELL\Desktop\New%20folder\New%20folder\6WKMCEyV1c5_1362_691_0_1681_m1_s0_keyframes.mp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ement-helardot-95YRwf6CNw8-unsplas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0412" cy="70215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66314" y="275498"/>
            <a:ext cx="4857784" cy="734928"/>
          </a:xfrm>
          <a:prstGeom prst="rect">
            <a:avLst/>
          </a:prstGeom>
          <a:noFill/>
        </p:spPr>
        <p:txBody>
          <a:bodyPr wrap="square" lIns="118219" tIns="59110" rIns="118219" bIns="5911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Ubuntu" pitchFamily="34" charset="0"/>
              </a:rPr>
              <a:t>Project Name: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37818" y="2582062"/>
            <a:ext cx="3714776" cy="1104259"/>
          </a:xfrm>
          <a:prstGeom prst="rect">
            <a:avLst/>
          </a:prstGeom>
          <a:noFill/>
        </p:spPr>
        <p:txBody>
          <a:bodyPr wrap="square" lIns="118219" tIns="59110" rIns="118219" bIns="5911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65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Ubuntu" pitchFamily="34" charset="0"/>
              </a:rPr>
              <a:t>BY </a:t>
            </a:r>
          </a:p>
          <a:p>
            <a:r>
              <a:rPr lang="en-US" sz="3200" b="1" spc="65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Ubuntu" pitchFamily="34" charset="0"/>
              </a:rPr>
              <a:t>GAYATRI BHINGE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867550"/>
            <a:ext cx="12190413" cy="858038"/>
          </a:xfrm>
          <a:prstGeom prst="rect">
            <a:avLst/>
          </a:prstGeom>
          <a:noFill/>
        </p:spPr>
        <p:txBody>
          <a:bodyPr wrap="square" lIns="118219" tIns="59110" rIns="118219" bIns="5911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dirty="0" smtClean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Ubuntu" pitchFamily="34" charset="0"/>
              </a:rPr>
              <a:t>Sales Order Data Dashboard | POWER BI </a:t>
            </a:r>
            <a:endParaRPr lang="en-US" sz="4800" b="1" dirty="0" smtClean="0">
              <a:ln w="11430"/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Ubuntu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 11" descr="Layout of website design sketches on white paper">
            <a:extLst>
              <a:ext uri="{FF2B5EF4-FFF2-40B4-BE49-F238E27FC236}">
                <a16:creationId xmlns:a16="http://schemas.microsoft.com/office/drawing/2014/main" xmlns="" id="{DF0C753D-68D4-E5C0-7B57-6CDF7C66BA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11" r="11"/>
          <a:stretch/>
        </p:blipFill>
        <p:spPr>
          <a:xfrm>
            <a:off x="8024032" y="3939384"/>
            <a:ext cx="2428892" cy="275931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>
            <a:solidFill>
              <a:srgbClr val="00B0F0"/>
            </a:solidFill>
          </a:ln>
        </p:spPr>
      </p:pic>
      <p:pic>
        <p:nvPicPr>
          <p:cNvPr id="6" name="Picture placeholder 19" descr="Layout of website design sketches on white paper">
            <a:extLst>
              <a:ext uri="{FF2B5EF4-FFF2-40B4-BE49-F238E27FC236}">
                <a16:creationId xmlns:a16="http://schemas.microsoft.com/office/drawing/2014/main" xmlns="" id="{6D25AB81-B10A-BD11-E8FE-ECF8CB1B1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51604" y="139643"/>
            <a:ext cx="5870686" cy="6728699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solidFill>
              <a:srgbClr val="00B0F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308992" y="3010690"/>
            <a:ext cx="2258531" cy="950371"/>
          </a:xfrm>
          <a:prstGeom prst="rect">
            <a:avLst/>
          </a:prstGeom>
          <a:noFill/>
        </p:spPr>
        <p:txBody>
          <a:bodyPr wrap="none" lIns="118219" tIns="59110" rIns="118219" bIns="5911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Ubuntu" pitchFamily="34" charset="0"/>
              </a:rPr>
              <a:t>INDEX</a:t>
            </a:r>
          </a:p>
        </p:txBody>
      </p:sp>
      <p:pic>
        <p:nvPicPr>
          <p:cNvPr id="9" name="Picture Placeholder  11" descr="Layout of website design sketches on white paper">
            <a:extLst>
              <a:ext uri="{FF2B5EF4-FFF2-40B4-BE49-F238E27FC236}">
                <a16:creationId xmlns:a16="http://schemas.microsoft.com/office/drawing/2014/main" xmlns="" id="{DF0C753D-68D4-E5C0-7B57-6CDF7C66BA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11" r="11"/>
          <a:stretch/>
        </p:blipFill>
        <p:spPr>
          <a:xfrm>
            <a:off x="10738676" y="367484"/>
            <a:ext cx="1214446" cy="137965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>
            <a:solidFill>
              <a:srgbClr val="00B0F0"/>
            </a:solidFill>
          </a:ln>
        </p:spPr>
      </p:pic>
      <p:sp>
        <p:nvSpPr>
          <p:cNvPr id="7" name="Text Placeholder 8"/>
          <p:cNvSpPr txBox="1">
            <a:spLocks/>
          </p:cNvSpPr>
          <p:nvPr/>
        </p:nvSpPr>
        <p:spPr>
          <a:xfrm>
            <a:off x="5023636" y="2582062"/>
            <a:ext cx="4286280" cy="1714512"/>
          </a:xfrm>
          <a:prstGeom prst="octagon">
            <a:avLst>
              <a:gd name="adj" fmla="val 19524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24000" marR="0" lvl="0" indent="-664981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+mj-lt"/>
              <a:buAutoNum type="arabicPeriod"/>
              <a:tabLst/>
              <a:defRPr/>
            </a:pPr>
            <a:r>
              <a:rPr lang="en-US" sz="2600" b="1" dirty="0" smtClean="0">
                <a:solidFill>
                  <a:schemeClr val="bg2">
                    <a:lumMod val="10000"/>
                  </a:schemeClr>
                </a:solidFill>
                <a:latin typeface="Ubuntu" pitchFamily="34" charset="0"/>
              </a:rPr>
              <a:t>Introduction</a:t>
            </a: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Ubuntu" pitchFamily="34" charset="0"/>
              <a:ea typeface="+mn-ea"/>
              <a:cs typeface="+mn-cs"/>
            </a:endParaRPr>
          </a:p>
          <a:p>
            <a:pPr marL="1224000" marR="0" lvl="0" indent="-664981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+mj-lt"/>
              <a:buAutoNum type="arabicPeriod"/>
              <a:tabLst/>
              <a:defRPr/>
            </a:pPr>
            <a:r>
              <a:rPr lang="en-US" sz="2600" b="1" dirty="0" smtClean="0">
                <a:solidFill>
                  <a:schemeClr val="bg2">
                    <a:lumMod val="10000"/>
                  </a:schemeClr>
                </a:solidFill>
                <a:latin typeface="Ubuntu" pitchFamily="34" charset="0"/>
              </a:rPr>
              <a:t>Dashboard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Ubuntu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 txBox="1">
            <a:spLocks/>
          </p:cNvSpPr>
          <p:nvPr/>
        </p:nvSpPr>
        <p:spPr>
          <a:xfrm>
            <a:off x="1451736" y="1653368"/>
            <a:ext cx="9358378" cy="2214578"/>
          </a:xfrm>
          <a:prstGeom prst="round2DiagRect">
            <a:avLst>
              <a:gd name="adj1" fmla="val 4261"/>
              <a:gd name="adj2" fmla="val 0"/>
            </a:avLst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8219" tIns="59110" rIns="118219" bIns="59110">
            <a:noAutofit/>
          </a:bodyPr>
          <a:lstStyle/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Ubuntu" pitchFamily="34" charset="0"/>
              </a:rPr>
              <a:t>Welcome to the Sales Dashboard project! In this project, I am creating an interactive and insightful Sales Dashboard using Power BI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Ubuntu" pitchFamily="34" charset="0"/>
              </a:rPr>
              <a:t>.</a:t>
            </a:r>
          </a:p>
          <a:p>
            <a:endParaRPr lang="en-US" sz="2000" dirty="0" smtClean="0">
              <a:solidFill>
                <a:schemeClr val="bg2">
                  <a:lumMod val="25000"/>
                </a:schemeClr>
              </a:solidFill>
              <a:latin typeface="Ubuntu" pitchFamily="34" charset="0"/>
            </a:endParaRPr>
          </a:p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Ubuntu" pitchFamily="34" charset="0"/>
              </a:rPr>
              <a:t>We 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Ubuntu" pitchFamily="34" charset="0"/>
              </a:rPr>
              <a:t>are using two datasets for this project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Ubuntu" pitchFamily="34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Ubuntu" pitchFamily="34" charset="0"/>
              </a:rPr>
              <a:t>Orders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Ubuntu" pitchFamily="34" charset="0"/>
              </a:rPr>
              <a:t>Details</a:t>
            </a:r>
            <a:endParaRPr lang="en-US" sz="2000" dirty="0">
              <a:solidFill>
                <a:schemeClr val="bg2">
                  <a:lumMod val="25000"/>
                </a:schemeClr>
              </a:solidFill>
              <a:effectLst/>
              <a:latin typeface="Ubuntu" pitchFamily="34" charset="0"/>
            </a:endParaRPr>
          </a:p>
        </p:txBody>
      </p:sp>
      <p:sp>
        <p:nvSpPr>
          <p:cNvPr id="8" name="Text Placeholder 8"/>
          <p:cNvSpPr txBox="1">
            <a:spLocks/>
          </p:cNvSpPr>
          <p:nvPr/>
        </p:nvSpPr>
        <p:spPr>
          <a:xfrm>
            <a:off x="1451736" y="796112"/>
            <a:ext cx="9286940" cy="636928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18219" tIns="59110" rIns="118219" bIns="59110">
            <a:noAutofit/>
          </a:bodyPr>
          <a:lstStyle/>
          <a:p>
            <a:pPr algn="ctr">
              <a:buClr>
                <a:schemeClr val="accent1"/>
              </a:buClr>
              <a:buSzPct val="80000"/>
              <a:defRPr/>
            </a:pPr>
            <a:r>
              <a:rPr lang="en-US" sz="2000" b="1" dirty="0" smtClean="0">
                <a:latin typeface="Ubuntu"/>
              </a:rPr>
              <a:t>INTRODUCTION</a:t>
            </a:r>
            <a:endParaRPr lang="en-US" sz="2000" b="1" dirty="0">
              <a:latin typeface="Ubuntu" pitchFamily="34" charset="0"/>
            </a:endParaRPr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1380298" y="4296574"/>
            <a:ext cx="9286940" cy="636928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18219" tIns="59110" rIns="118219" bIns="59110">
            <a:noAutofit/>
          </a:bodyPr>
          <a:lstStyle/>
          <a:p>
            <a:pPr algn="ctr">
              <a:buClr>
                <a:schemeClr val="accent1"/>
              </a:buClr>
              <a:buSzPct val="80000"/>
              <a:defRPr/>
            </a:pPr>
            <a:r>
              <a:rPr lang="en-US" sz="2000" b="1" dirty="0" smtClean="0">
                <a:latin typeface="Ubuntu" pitchFamily="34" charset="0"/>
              </a:rPr>
              <a:t>GOALS</a:t>
            </a:r>
            <a:endParaRPr lang="en-US" sz="2000" b="1" dirty="0">
              <a:latin typeface="Ubuntu" pitchFamily="34" charset="0"/>
            </a:endParaRPr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1451736" y="5010954"/>
            <a:ext cx="9358378" cy="928694"/>
          </a:xfrm>
          <a:prstGeom prst="round2DiagRect">
            <a:avLst>
              <a:gd name="adj1" fmla="val 4261"/>
              <a:gd name="adj2" fmla="val 0"/>
            </a:avLst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8219" tIns="59110" rIns="118219" bIns="59110">
            <a:noAutofit/>
          </a:bodyPr>
          <a:lstStyle/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Ubuntu" pitchFamily="34" charset="0"/>
              </a:rPr>
              <a:t>We transform 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Ubuntu" pitchFamily="34" charset="0"/>
              </a:rPr>
              <a:t>raw sales data into a visually appealing and 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Ubuntu" pitchFamily="34" charset="0"/>
              </a:rPr>
              <a:t>informative 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Ubuntu" pitchFamily="34" charset="0"/>
              </a:rPr>
              <a:t>dashboard that helps stakeholders make data-driven decisions.</a:t>
            </a:r>
            <a:endParaRPr lang="en-US" sz="2000" dirty="0">
              <a:solidFill>
                <a:schemeClr val="bg2">
                  <a:lumMod val="25000"/>
                </a:schemeClr>
              </a:solidFill>
              <a:effectLst/>
              <a:latin typeface="Ubuntu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6WKMCEyV1c5_1362_691_0_1681_m1_s0_keyframes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23240" y="796112"/>
            <a:ext cx="8001056" cy="6000792"/>
          </a:xfrm>
          <a:prstGeom prst="rect">
            <a:avLst/>
          </a:prstGeom>
        </p:spPr>
      </p:pic>
      <p:sp>
        <p:nvSpPr>
          <p:cNvPr id="7" name="Text Placeholder 8"/>
          <p:cNvSpPr txBox="1">
            <a:spLocks/>
          </p:cNvSpPr>
          <p:nvPr/>
        </p:nvSpPr>
        <p:spPr>
          <a:xfrm>
            <a:off x="1451736" y="0"/>
            <a:ext cx="9286940" cy="636928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18219" tIns="59110" rIns="118219" bIns="59110">
            <a:noAutofit/>
          </a:bodyPr>
          <a:lstStyle/>
          <a:p>
            <a:pPr algn="ctr">
              <a:buClr>
                <a:schemeClr val="accent1"/>
              </a:buClr>
              <a:buSzPct val="80000"/>
              <a:defRPr/>
            </a:pPr>
            <a:r>
              <a:rPr lang="en-US" sz="2000" b="1" dirty="0" smtClean="0">
                <a:latin typeface="Ubuntu"/>
              </a:rPr>
              <a:t>DASHBOARD</a:t>
            </a:r>
            <a:endParaRPr lang="en-US" sz="2000" b="1" dirty="0">
              <a:latin typeface="Ubuntu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shboard.PNG"/>
          <p:cNvPicPr>
            <a:picLocks noChangeAspect="1"/>
          </p:cNvPicPr>
          <p:nvPr/>
        </p:nvPicPr>
        <p:blipFill>
          <a:blip r:embed="rId2"/>
          <a:srcRect t="4389"/>
          <a:stretch>
            <a:fillRect/>
          </a:stretch>
        </p:blipFill>
        <p:spPr>
          <a:xfrm>
            <a:off x="0" y="510360"/>
            <a:ext cx="12190413" cy="62253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 11" descr="Layout of website design sketches on white paper">
            <a:extLst>
              <a:ext uri="{FF2B5EF4-FFF2-40B4-BE49-F238E27FC236}">
                <a16:creationId xmlns:a16="http://schemas.microsoft.com/office/drawing/2014/main" xmlns="" id="{DF0C753D-68D4-E5C0-7B57-6CDF7C66BA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11" r="11"/>
          <a:stretch/>
        </p:blipFill>
        <p:spPr>
          <a:xfrm>
            <a:off x="8024032" y="3939384"/>
            <a:ext cx="2428892" cy="275931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>
            <a:solidFill>
              <a:srgbClr val="00B0F0"/>
            </a:solidFill>
          </a:ln>
        </p:spPr>
      </p:pic>
      <p:pic>
        <p:nvPicPr>
          <p:cNvPr id="6" name="Picture placeholder 19" descr="Layout of website design sketches on white paper">
            <a:extLst>
              <a:ext uri="{FF2B5EF4-FFF2-40B4-BE49-F238E27FC236}">
                <a16:creationId xmlns:a16="http://schemas.microsoft.com/office/drawing/2014/main" xmlns="" id="{6D25AB81-B10A-BD11-E8FE-ECF8CB1B1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51604" y="139643"/>
            <a:ext cx="5870686" cy="6728699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solidFill>
              <a:srgbClr val="00B0F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745231" y="2495441"/>
            <a:ext cx="6778999" cy="1596702"/>
          </a:xfrm>
          <a:prstGeom prst="rect">
            <a:avLst/>
          </a:prstGeom>
          <a:noFill/>
        </p:spPr>
        <p:txBody>
          <a:bodyPr wrap="none" lIns="118219" tIns="59110" rIns="118219" bIns="5911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9600" b="1" dirty="0" smtClean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Ubuntu" pitchFamily="34" charset="0"/>
              </a:rPr>
              <a:t>Thank You!!</a:t>
            </a:r>
          </a:p>
        </p:txBody>
      </p:sp>
      <p:pic>
        <p:nvPicPr>
          <p:cNvPr id="9" name="Picture Placeholder  11" descr="Layout of website design sketches on white paper">
            <a:extLst>
              <a:ext uri="{FF2B5EF4-FFF2-40B4-BE49-F238E27FC236}">
                <a16:creationId xmlns:a16="http://schemas.microsoft.com/office/drawing/2014/main" xmlns="" id="{DF0C753D-68D4-E5C0-7B57-6CDF7C66BA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11" r="11"/>
          <a:stretch/>
        </p:blipFill>
        <p:spPr>
          <a:xfrm>
            <a:off x="10738676" y="367484"/>
            <a:ext cx="1214446" cy="137965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>
            <a:solidFill>
              <a:srgbClr val="00B0F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MyColors">
      <a:dk1>
        <a:srgbClr val="FFFFFF"/>
      </a:dk1>
      <a:lt1>
        <a:sysClr val="window" lastClr="FFFFFF"/>
      </a:lt1>
      <a:dk2>
        <a:srgbClr val="595959"/>
      </a:dk2>
      <a:lt2>
        <a:srgbClr val="DEDEDE"/>
      </a:lt2>
      <a:accent1>
        <a:srgbClr val="C2DFE4"/>
      </a:accent1>
      <a:accent2>
        <a:srgbClr val="9DBDD2"/>
      </a:accent2>
      <a:accent3>
        <a:srgbClr val="A3CFD7"/>
      </a:accent3>
      <a:accent4>
        <a:srgbClr val="428A98"/>
      </a:accent4>
      <a:accent5>
        <a:srgbClr val="9DBDD2"/>
      </a:accent5>
      <a:accent6>
        <a:srgbClr val="BDD3E1"/>
      </a:accent6>
      <a:hlink>
        <a:srgbClr val="3F6E8C"/>
      </a:hlink>
      <a:folHlink>
        <a:srgbClr val="428A9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1667</TotalTime>
  <Words>80</Words>
  <Application>Microsoft Office PowerPoint</Application>
  <PresentationFormat>Custom</PresentationFormat>
  <Paragraphs>19</Paragraphs>
  <Slides>6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324</cp:revision>
  <dcterms:created xsi:type="dcterms:W3CDTF">2024-06-03T11:28:03Z</dcterms:created>
  <dcterms:modified xsi:type="dcterms:W3CDTF">2024-07-08T11:56:41Z</dcterms:modified>
</cp:coreProperties>
</file>