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36" r:id="rId1"/>
  </p:sldMasterIdLst>
  <p:sldIdLst>
    <p:sldId id="256" r:id="rId2"/>
    <p:sldId id="258" r:id="rId3"/>
    <p:sldId id="259" r:id="rId4"/>
    <p:sldId id="274" r:id="rId5"/>
    <p:sldId id="278" r:id="rId6"/>
    <p:sldId id="280" r:id="rId7"/>
    <p:sldId id="263" r:id="rId8"/>
    <p:sldId id="264" r:id="rId9"/>
    <p:sldId id="275" r:id="rId10"/>
    <p:sldId id="265" r:id="rId11"/>
    <p:sldId id="266" r:id="rId12"/>
    <p:sldId id="267" r:id="rId13"/>
    <p:sldId id="276" r:id="rId14"/>
    <p:sldId id="279" r:id="rId15"/>
    <p:sldId id="260" r:id="rId16"/>
    <p:sldId id="282" r:id="rId17"/>
    <p:sldId id="269" r:id="rId18"/>
    <p:sldId id="273" r:id="rId19"/>
    <p:sldId id="283" r:id="rId20"/>
    <p:sldId id="284" r:id="rId21"/>
    <p:sldId id="285" r:id="rId22"/>
    <p:sldId id="28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56" autoAdjust="0"/>
  </p:normalViewPr>
  <p:slideViewPr>
    <p:cSldViewPr snapToGrid="0">
      <p:cViewPr varScale="1">
        <p:scale>
          <a:sx n="89" d="100"/>
          <a:sy n="89" d="100"/>
        </p:scale>
        <p:origin x="43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70C44A-D418-4562-9C95-3A9C20FDCDB6}"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08CE97FB-517E-46CF-B9C5-2646C5BEAB72}" type="pres">
      <dgm:prSet presAssocID="{FC70C44A-D418-4562-9C95-3A9C20FDCDB6}" presName="diagram" presStyleCnt="0">
        <dgm:presLayoutVars>
          <dgm:dir/>
          <dgm:resizeHandles val="exact"/>
        </dgm:presLayoutVars>
      </dgm:prSet>
      <dgm:spPr/>
      <dgm:t>
        <a:bodyPr/>
        <a:lstStyle/>
        <a:p>
          <a:endParaRPr lang="en-IN"/>
        </a:p>
      </dgm:t>
    </dgm:pt>
  </dgm:ptLst>
  <dgm:cxnLst>
    <dgm:cxn modelId="{F89C9274-2D55-420D-825D-A9A87873D992}" type="presOf" srcId="{FC70C44A-D418-4562-9C95-3A9C20FDCDB6}" destId="{08CE97FB-517E-46CF-B9C5-2646C5BEAB72}"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C70C44A-D418-4562-9C95-3A9C20FDCDB6}"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08CE97FB-517E-46CF-B9C5-2646C5BEAB72}" type="pres">
      <dgm:prSet presAssocID="{FC70C44A-D418-4562-9C95-3A9C20FDCDB6}" presName="diagram" presStyleCnt="0">
        <dgm:presLayoutVars>
          <dgm:dir/>
          <dgm:resizeHandles val="exact"/>
        </dgm:presLayoutVars>
      </dgm:prSet>
      <dgm:spPr/>
      <dgm:t>
        <a:bodyPr/>
        <a:lstStyle/>
        <a:p>
          <a:endParaRPr lang="en-IN"/>
        </a:p>
      </dgm:t>
    </dgm:pt>
  </dgm:ptLst>
  <dgm:cxnLst>
    <dgm:cxn modelId="{F89C9274-2D55-420D-825D-A9A87873D992}" type="presOf" srcId="{FC70C44A-D418-4562-9C95-3A9C20FDCDB6}" destId="{08CE97FB-517E-46CF-B9C5-2646C5BEAB72}" srcOrd="0"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C70C44A-D418-4562-9C95-3A9C20FDCDB6}"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08CE97FB-517E-46CF-B9C5-2646C5BEAB72}" type="pres">
      <dgm:prSet presAssocID="{FC70C44A-D418-4562-9C95-3A9C20FDCDB6}" presName="diagram" presStyleCnt="0">
        <dgm:presLayoutVars>
          <dgm:dir/>
          <dgm:resizeHandles val="exact"/>
        </dgm:presLayoutVars>
      </dgm:prSet>
      <dgm:spPr/>
      <dgm:t>
        <a:bodyPr/>
        <a:lstStyle/>
        <a:p>
          <a:endParaRPr lang="en-IN"/>
        </a:p>
      </dgm:t>
    </dgm:pt>
  </dgm:ptLst>
  <dgm:cxnLst>
    <dgm:cxn modelId="{F89C9274-2D55-420D-825D-A9A87873D992}" type="presOf" srcId="{FC70C44A-D418-4562-9C95-3A9C20FDCDB6}" destId="{08CE97FB-517E-46CF-B9C5-2646C5BEAB72}" srcOrd="0" destOrd="0" presId="urn:microsoft.com/office/officeart/2005/8/layout/default"/>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C70C44A-D418-4562-9C95-3A9C20FDCDB6}"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08CE97FB-517E-46CF-B9C5-2646C5BEAB72}" type="pres">
      <dgm:prSet presAssocID="{FC70C44A-D418-4562-9C95-3A9C20FDCDB6}" presName="diagram" presStyleCnt="0">
        <dgm:presLayoutVars>
          <dgm:dir/>
          <dgm:resizeHandles val="exact"/>
        </dgm:presLayoutVars>
      </dgm:prSet>
      <dgm:spPr/>
      <dgm:t>
        <a:bodyPr/>
        <a:lstStyle/>
        <a:p>
          <a:endParaRPr lang="en-IN"/>
        </a:p>
      </dgm:t>
    </dgm:pt>
  </dgm:ptLst>
  <dgm:cxnLst>
    <dgm:cxn modelId="{F89C9274-2D55-420D-825D-A9A87873D992}" type="presOf" srcId="{FC70C44A-D418-4562-9C95-3A9C20FDCDB6}" destId="{08CE97FB-517E-46CF-B9C5-2646C5BEAB72}" srcOrd="0" destOrd="0" presId="urn:microsoft.com/office/officeart/2005/8/layout/default"/>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3F7CE96-0E4A-4F9B-870B-4573E45A5459}" type="datetimeFigureOut">
              <a:rPr lang="en-IN" smtClean="0"/>
              <a:t>25-04-2021</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9CE4C192-BFF7-42A5-8D99-C367442E4B1F}"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66543959"/>
      </p:ext>
    </p:extLst>
  </p:cSld>
  <p:clrMapOvr>
    <a:masterClrMapping/>
  </p:clrMapOvr>
  <mc:AlternateContent xmlns:mc="http://schemas.openxmlformats.org/markup-compatibility/2006" xmlns:p14="http://schemas.microsoft.com/office/powerpoint/2010/main">
    <mc:Choice Requires="p14">
      <p:transition spd="slow" p14:dur="3250">
        <p14:flip dir="r"/>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F7CE96-0E4A-4F9B-870B-4573E45A5459}" type="datetimeFigureOut">
              <a:rPr lang="en-IN" smtClean="0"/>
              <a:t>25-04-2021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E4C192-BFF7-42A5-8D99-C367442E4B1F}"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47043244"/>
      </p:ext>
    </p:extLst>
  </p:cSld>
  <p:clrMapOvr>
    <a:masterClrMapping/>
  </p:clrMapOvr>
  <mc:AlternateContent xmlns:mc="http://schemas.openxmlformats.org/markup-compatibility/2006" xmlns:p14="http://schemas.microsoft.com/office/powerpoint/2010/main">
    <mc:Choice Requires="p14">
      <p:transition spd="slow" p14:dur="3250">
        <p14:flip dir="r"/>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F7CE96-0E4A-4F9B-870B-4573E45A5459}" type="datetimeFigureOut">
              <a:rPr lang="en-IN" smtClean="0"/>
              <a:t>25-04-2021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E4C192-BFF7-42A5-8D99-C367442E4B1F}"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184450"/>
      </p:ext>
    </p:extLst>
  </p:cSld>
  <p:clrMapOvr>
    <a:masterClrMapping/>
  </p:clrMapOvr>
  <mc:AlternateContent xmlns:mc="http://schemas.openxmlformats.org/markup-compatibility/2006" xmlns:p14="http://schemas.microsoft.com/office/powerpoint/2010/main">
    <mc:Choice Requires="p14">
      <p:transition spd="slow" p14:dur="3250">
        <p14:flip dir="r"/>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F7CE96-0E4A-4F9B-870B-4573E45A5459}" type="datetimeFigureOut">
              <a:rPr lang="en-IN" smtClean="0"/>
              <a:t>25-04-2021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E4C192-BFF7-42A5-8D99-C367442E4B1F}"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60760454"/>
      </p:ext>
    </p:extLst>
  </p:cSld>
  <p:clrMapOvr>
    <a:masterClrMapping/>
  </p:clrMapOvr>
  <mc:AlternateContent xmlns:mc="http://schemas.openxmlformats.org/markup-compatibility/2006" xmlns:p14="http://schemas.microsoft.com/office/powerpoint/2010/main">
    <mc:Choice Requires="p14">
      <p:transition spd="slow" p14:dur="3250">
        <p14:flip dir="r"/>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F7CE96-0E4A-4F9B-870B-4573E45A5459}" type="datetimeFigureOut">
              <a:rPr lang="en-IN" smtClean="0"/>
              <a:t>25-04-2021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E4C192-BFF7-42A5-8D99-C367442E4B1F}"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66632673"/>
      </p:ext>
    </p:extLst>
  </p:cSld>
  <p:clrMapOvr>
    <a:masterClrMapping/>
  </p:clrMapOvr>
  <mc:AlternateContent xmlns:mc="http://schemas.openxmlformats.org/markup-compatibility/2006" xmlns:p14="http://schemas.microsoft.com/office/powerpoint/2010/main">
    <mc:Choice Requires="p14">
      <p:transition spd="slow" p14:dur="3250">
        <p14:flip dir="r"/>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F7CE96-0E4A-4F9B-870B-4573E45A5459}" type="datetimeFigureOut">
              <a:rPr lang="en-IN" smtClean="0"/>
              <a:t>25-04-2021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E4C192-BFF7-42A5-8D99-C367442E4B1F}"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67284547"/>
      </p:ext>
    </p:extLst>
  </p:cSld>
  <p:clrMapOvr>
    <a:masterClrMapping/>
  </p:clrMapOvr>
  <mc:AlternateContent xmlns:mc="http://schemas.openxmlformats.org/markup-compatibility/2006" xmlns:p14="http://schemas.microsoft.com/office/powerpoint/2010/main">
    <mc:Choice Requires="p14">
      <p:transition spd="slow" p14:dur="3250">
        <p14:flip dir="r"/>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F7CE96-0E4A-4F9B-870B-4573E45A5459}" type="datetimeFigureOut">
              <a:rPr lang="en-IN" smtClean="0"/>
              <a:t>25-04-2021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E4C192-BFF7-42A5-8D99-C367442E4B1F}"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1672057"/>
      </p:ext>
    </p:extLst>
  </p:cSld>
  <p:clrMapOvr>
    <a:masterClrMapping/>
  </p:clrMapOvr>
  <mc:AlternateContent xmlns:mc="http://schemas.openxmlformats.org/markup-compatibility/2006" xmlns:p14="http://schemas.microsoft.com/office/powerpoint/2010/main">
    <mc:Choice Requires="p14">
      <p:transition spd="slow" p14:dur="3250">
        <p14:flip dir="r"/>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3F7CE96-0E4A-4F9B-870B-4573E45A5459}" type="datetimeFigureOut">
              <a:rPr lang="en-IN" smtClean="0"/>
              <a:t>25-04-2021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CE4C192-BFF7-42A5-8D99-C367442E4B1F}"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97626484"/>
      </p:ext>
    </p:extLst>
  </p:cSld>
  <p:clrMapOvr>
    <a:masterClrMapping/>
  </p:clrMapOvr>
  <mc:AlternateContent xmlns:mc="http://schemas.openxmlformats.org/markup-compatibility/2006" xmlns:p14="http://schemas.microsoft.com/office/powerpoint/2010/main">
    <mc:Choice Requires="p14">
      <p:transition spd="slow" p14:dur="3250">
        <p14:flip dir="r"/>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F7CE96-0E4A-4F9B-870B-4573E45A5459}" type="datetimeFigureOut">
              <a:rPr lang="en-IN" smtClean="0"/>
              <a:t>25-04-2021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CE4C192-BFF7-42A5-8D99-C367442E4B1F}" type="slidenum">
              <a:rPr lang="en-IN" smtClean="0"/>
              <a:t>‹#›</a:t>
            </a:fld>
            <a:endParaRPr lang="en-IN"/>
          </a:p>
        </p:txBody>
      </p:sp>
    </p:spTree>
    <p:extLst>
      <p:ext uri="{BB962C8B-B14F-4D97-AF65-F5344CB8AC3E}">
        <p14:creationId xmlns:p14="http://schemas.microsoft.com/office/powerpoint/2010/main" val="1268891007"/>
      </p:ext>
    </p:extLst>
  </p:cSld>
  <p:clrMapOvr>
    <a:masterClrMapping/>
  </p:clrMapOvr>
  <mc:AlternateContent xmlns:mc="http://schemas.openxmlformats.org/markup-compatibility/2006" xmlns:p14="http://schemas.microsoft.com/office/powerpoint/2010/main">
    <mc:Choice Requires="p14">
      <p:transition spd="slow" p14:dur="3250">
        <p14:flip dir="r"/>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3F7CE96-0E4A-4F9B-870B-4573E45A5459}" type="datetimeFigureOut">
              <a:rPr lang="en-IN" smtClean="0"/>
              <a:t>25-04-2021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E4C192-BFF7-42A5-8D99-C367442E4B1F}"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14887696"/>
      </p:ext>
    </p:extLst>
  </p:cSld>
  <p:clrMapOvr>
    <a:masterClrMapping/>
  </p:clrMapOvr>
  <mc:AlternateContent xmlns:mc="http://schemas.openxmlformats.org/markup-compatibility/2006" xmlns:p14="http://schemas.microsoft.com/office/powerpoint/2010/main">
    <mc:Choice Requires="p14">
      <p:transition spd="slow" p14:dur="3250">
        <p14:flip dir="r"/>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C3F7CE96-0E4A-4F9B-870B-4573E45A5459}" type="datetimeFigureOut">
              <a:rPr lang="en-IN" smtClean="0"/>
              <a:t>25-04-2021</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9CE4C192-BFF7-42A5-8D99-C367442E4B1F}"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68066701"/>
      </p:ext>
    </p:extLst>
  </p:cSld>
  <p:clrMapOvr>
    <a:masterClrMapping/>
  </p:clrMapOvr>
  <mc:AlternateContent xmlns:mc="http://schemas.openxmlformats.org/markup-compatibility/2006" xmlns:p14="http://schemas.microsoft.com/office/powerpoint/2010/main">
    <mc:Choice Requires="p14">
      <p:transition spd="slow" p14:dur="3250">
        <p14:flip dir="r"/>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C3F7CE96-0E4A-4F9B-870B-4573E45A5459}" type="datetimeFigureOut">
              <a:rPr lang="en-IN" smtClean="0"/>
              <a:t>25-04-2021</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9CE4C192-BFF7-42A5-8D99-C367442E4B1F}"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13670"/>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mc:AlternateContent xmlns:mc="http://schemas.openxmlformats.org/markup-compatibility/2006" xmlns:p14="http://schemas.microsoft.com/office/powerpoint/2010/main">
    <mc:Choice Requires="p14">
      <p:transition spd="slow" p14:dur="3250">
        <p14:flip dir="r"/>
      </p:transition>
    </mc:Choice>
    <mc:Fallback xmlns="">
      <p:transition spd="slow">
        <p:fade/>
      </p:transition>
    </mc:Fallback>
  </mc:AlternateConten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Image_segmentation" TargetMode="External"/><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hyperlink" Target="https://en.wikipedia.org/wiki/Image_moment#Examples_2" TargetMode="External"/><Relationship Id="rId5" Type="http://schemas.openxmlformats.org/officeDocument/2006/relationships/hyperlink" Target="https://en.wikipedia.org/wiki/Centroid" TargetMode="External"/><Relationship Id="rId4" Type="http://schemas.openxmlformats.org/officeDocument/2006/relationships/hyperlink" Target="https://en.wikipedia.org/wiki/Image_moment#Examples"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gogul.dev/software/image-classification-python" TargetMode="External"/><Relationship Id="rId2" Type="http://schemas.openxmlformats.org/officeDocument/2006/relationships/hyperlink" Target="https://opencv-python-tutroals.readthedocs.io/en/latest/py_tutorials/py_imgproc/py_histograms/py_histogram_equalization/py_histogram_equalization.html#histogram-equalization" TargetMode="External"/><Relationship Id="rId1" Type="http://schemas.openxmlformats.org/officeDocument/2006/relationships/slideLayout" Target="../slideLayouts/slideLayout7.xml"/><Relationship Id="rId4" Type="http://schemas.openxmlformats.org/officeDocument/2006/relationships/hyperlink" Target="https://www.kaggle.com/rajmehra03/flower-recognition-cnn-keras"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18" Type="http://schemas.openxmlformats.org/officeDocument/2006/relationships/diagramLayout" Target="../diagrams/layout4.xml"/><Relationship Id="rId3" Type="http://schemas.openxmlformats.org/officeDocument/2006/relationships/diagramLayout" Target="../diagrams/layout1.xml"/><Relationship Id="rId21" Type="http://schemas.microsoft.com/office/2007/relationships/diagramDrawing" Target="../diagrams/drawing4.xml"/><Relationship Id="rId7" Type="http://schemas.openxmlformats.org/officeDocument/2006/relationships/diagramData" Target="../diagrams/data2.xml"/><Relationship Id="rId12" Type="http://schemas.openxmlformats.org/officeDocument/2006/relationships/diagramData" Target="../diagrams/data3.xml"/><Relationship Id="rId17" Type="http://schemas.openxmlformats.org/officeDocument/2006/relationships/diagramData" Target="../diagrams/data4.xml"/><Relationship Id="rId2" Type="http://schemas.openxmlformats.org/officeDocument/2006/relationships/diagramData" Target="../diagrams/data1.xml"/><Relationship Id="rId16" Type="http://schemas.microsoft.com/office/2007/relationships/diagramDrawing" Target="../diagrams/drawing3.xml"/><Relationship Id="rId20" Type="http://schemas.openxmlformats.org/officeDocument/2006/relationships/diagramColors" Target="../diagrams/colors4.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19" Type="http://schemas.openxmlformats.org/officeDocument/2006/relationships/diagramQuickStyle" Target="../diagrams/quickStyle4.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6A7B44-B08A-4D87-85AE-066868D27C06}"/>
              </a:ext>
            </a:extLst>
          </p:cNvPr>
          <p:cNvSpPr>
            <a:spLocks noGrp="1"/>
          </p:cNvSpPr>
          <p:nvPr>
            <p:ph type="ctrTitle"/>
          </p:nvPr>
        </p:nvSpPr>
        <p:spPr/>
        <p:txBody>
          <a:bodyPr>
            <a:noAutofit/>
          </a:bodyPr>
          <a:lstStyle/>
          <a:p>
            <a:r>
              <a:rPr lang="en-US" dirty="0"/>
              <a:t>FLOWER RECOGNITION SYSTEM</a:t>
            </a:r>
            <a:endParaRPr lang="en-IN" dirty="0"/>
          </a:p>
        </p:txBody>
      </p:sp>
      <p:sp>
        <p:nvSpPr>
          <p:cNvPr id="4" name="TextBox 3"/>
          <p:cNvSpPr txBox="1"/>
          <p:nvPr/>
        </p:nvSpPr>
        <p:spPr>
          <a:xfrm>
            <a:off x="10047005" y="4042161"/>
            <a:ext cx="2144995" cy="1754326"/>
          </a:xfrm>
          <a:prstGeom prst="rect">
            <a:avLst/>
          </a:prstGeom>
          <a:noFill/>
        </p:spPr>
        <p:txBody>
          <a:bodyPr wrap="square" rtlCol="0">
            <a:spAutoFit/>
          </a:bodyPr>
          <a:lstStyle/>
          <a:p>
            <a:r>
              <a:rPr lang="en-US" dirty="0" smtClean="0"/>
              <a:t>Team Members:</a:t>
            </a:r>
          </a:p>
          <a:p>
            <a:r>
              <a:rPr lang="en-US" dirty="0" smtClean="0"/>
              <a:t>1.Gayatri </a:t>
            </a:r>
            <a:r>
              <a:rPr lang="en-US" dirty="0" err="1" smtClean="0"/>
              <a:t>Chaudhari</a:t>
            </a:r>
            <a:endParaRPr lang="en-US" dirty="0" smtClean="0"/>
          </a:p>
          <a:p>
            <a:r>
              <a:rPr lang="en-US" dirty="0" smtClean="0"/>
              <a:t>2.Sneha </a:t>
            </a:r>
            <a:r>
              <a:rPr lang="en-US" dirty="0" err="1" smtClean="0"/>
              <a:t>Jadhav</a:t>
            </a:r>
            <a:endParaRPr lang="en-US" dirty="0" smtClean="0"/>
          </a:p>
          <a:p>
            <a:r>
              <a:rPr lang="en-US" dirty="0" smtClean="0"/>
              <a:t>3.Ankita </a:t>
            </a:r>
            <a:r>
              <a:rPr lang="en-US" dirty="0" err="1" smtClean="0"/>
              <a:t>Chandavale</a:t>
            </a:r>
            <a:endParaRPr lang="en-US" dirty="0" smtClean="0"/>
          </a:p>
          <a:p>
            <a:r>
              <a:rPr lang="en-US" dirty="0" smtClean="0"/>
              <a:t>4.Amrit </a:t>
            </a:r>
            <a:r>
              <a:rPr lang="en-US" dirty="0" err="1" smtClean="0"/>
              <a:t>Kabir</a:t>
            </a:r>
            <a:endParaRPr lang="en-US" dirty="0" smtClean="0"/>
          </a:p>
          <a:p>
            <a:r>
              <a:rPr lang="en-US" dirty="0" smtClean="0"/>
              <a:t>5.Sneha </a:t>
            </a:r>
            <a:r>
              <a:rPr lang="en-US" dirty="0" err="1" smtClean="0"/>
              <a:t>Chalke</a:t>
            </a:r>
            <a:endParaRPr lang="en-US" dirty="0" smtClean="0"/>
          </a:p>
        </p:txBody>
      </p:sp>
    </p:spTree>
    <p:extLst>
      <p:ext uri="{BB962C8B-B14F-4D97-AF65-F5344CB8AC3E}">
        <p14:creationId xmlns:p14="http://schemas.microsoft.com/office/powerpoint/2010/main" val="2345771998"/>
      </p:ext>
    </p:extLst>
  </p:cSld>
  <p:clrMapOvr>
    <a:masterClrMapping/>
  </p:clrMapOvr>
  <mc:AlternateContent xmlns:mc="http://schemas.openxmlformats.org/markup-compatibility/2006" xmlns:p14="http://schemas.microsoft.com/office/powerpoint/2010/main">
    <mc:Choice Requires="p14">
      <p:transition spd="slow" p14:dur="3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grpId="0" nodeType="click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circle(out)">
                                      <p:cBhvr>
                                        <p:cTn id="7" dur="2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4004" y="136733"/>
            <a:ext cx="12097996" cy="2400657"/>
          </a:xfrm>
          <a:prstGeom prst="rect">
            <a:avLst/>
          </a:prstGeom>
          <a:noFill/>
        </p:spPr>
        <p:txBody>
          <a:bodyPr wrap="square" rtlCol="0">
            <a:spAutoFit/>
          </a:bodyPr>
          <a:lstStyle/>
          <a:p>
            <a:r>
              <a:rPr lang="en-US" sz="2400" i="1" dirty="0">
                <a:latin typeface="Arial Black" panose="020B0A04020102020204" pitchFamily="34" charset="0"/>
              </a:rPr>
              <a:t>Image Segmentation </a:t>
            </a:r>
          </a:p>
          <a:p>
            <a:r>
              <a:rPr lang="en-US" dirty="0" err="1"/>
              <a:t>GrabCut</a:t>
            </a:r>
            <a:r>
              <a:rPr lang="en-US" dirty="0"/>
              <a:t>, a semi-automatic image segmentation algorithm developed based on graph-cut approach was used in the image segmentation stage. User is asked to drag the mouse to form a rectangle shape around the flower region in the image as shown in figure below. The rectangle region is used as an initial rough segmentation. The algorithm took into account color distribution information inside a rectangular and iteratively segment foreground and background without having difficult user interaction. Border matting was used to estimate simultaneously the </a:t>
            </a:r>
            <a:r>
              <a:rPr lang="en-US" dirty="0" err="1"/>
              <a:t>alphamatte</a:t>
            </a:r>
            <a:r>
              <a:rPr lang="en-US" dirty="0"/>
              <a:t> around the object boundary and the colors of foreground pixels. </a:t>
            </a:r>
            <a:endParaRPr lang="en-IN" dirty="0"/>
          </a:p>
          <a:p>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004" y="2307365"/>
            <a:ext cx="5170003" cy="393106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8346" y="2213360"/>
            <a:ext cx="6779315" cy="4516452"/>
          </a:xfrm>
          <a:prstGeom prst="rect">
            <a:avLst/>
          </a:prstGeom>
        </p:spPr>
      </p:pic>
    </p:spTree>
    <p:extLst>
      <p:ext uri="{BB962C8B-B14F-4D97-AF65-F5344CB8AC3E}">
        <p14:creationId xmlns:p14="http://schemas.microsoft.com/office/powerpoint/2010/main" val="2144582073"/>
      </p:ext>
    </p:extLst>
  </p:cSld>
  <p:clrMapOvr>
    <a:masterClrMapping/>
  </p:clrMapOvr>
  <mc:AlternateContent xmlns:mc="http://schemas.openxmlformats.org/markup-compatibility/2006" xmlns:p14="http://schemas.microsoft.com/office/powerpoint/2010/main">
    <mc:Choice Requires="p14">
      <p:transition spd="slow" p14:dur="3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500"/>
                                        <p:tgtEl>
                                          <p:spTgt spid="2">
                                            <p:txEl>
                                              <p:pRg st="0" end="0"/>
                                            </p:txEl>
                                          </p:spTgt>
                                        </p:tgtEl>
                                      </p:cBhvr>
                                    </p:animEffect>
                                    <p:anim calcmode="lin" valueType="num">
                                      <p:cBhvr>
                                        <p:cTn id="8" dur="15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500" fill="hold"/>
                                        <p:tgtEl>
                                          <p:spTgt spid="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1500"/>
                                        <p:tgtEl>
                                          <p:spTgt spid="2">
                                            <p:txEl>
                                              <p:pRg st="1" end="1"/>
                                            </p:txEl>
                                          </p:spTgt>
                                        </p:tgtEl>
                                      </p:cBhvr>
                                    </p:animEffect>
                                    <p:anim calcmode="lin" valueType="num">
                                      <p:cBhvr>
                                        <p:cTn id="13" dur="15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4" dur="15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1000" fill="hold"/>
                                        <p:tgtEl>
                                          <p:spTgt spid="3"/>
                                        </p:tgtEl>
                                        <p:attrNameLst>
                                          <p:attrName>ppt_x</p:attrName>
                                        </p:attrNameLst>
                                      </p:cBhvr>
                                      <p:tavLst>
                                        <p:tav tm="0">
                                          <p:val>
                                            <p:strVal val="#ppt_x"/>
                                          </p:val>
                                        </p:tav>
                                        <p:tav tm="100000">
                                          <p:val>
                                            <p:strVal val="#ppt_x"/>
                                          </p:val>
                                        </p:tav>
                                      </p:tavLst>
                                    </p:anim>
                                    <p:anim calcmode="lin" valueType="num">
                                      <p:cBhvr additive="base">
                                        <p:cTn id="20" dur="10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1000" fill="hold"/>
                                        <p:tgtEl>
                                          <p:spTgt spid="4"/>
                                        </p:tgtEl>
                                        <p:attrNameLst>
                                          <p:attrName>ppt_x</p:attrName>
                                        </p:attrNameLst>
                                      </p:cBhvr>
                                      <p:tavLst>
                                        <p:tav tm="0">
                                          <p:val>
                                            <p:strVal val="#ppt_x"/>
                                          </p:val>
                                        </p:tav>
                                        <p:tav tm="100000">
                                          <p:val>
                                            <p:strVal val="#ppt_x"/>
                                          </p:val>
                                        </p:tav>
                                      </p:tavLst>
                                    </p:anim>
                                    <p:anim calcmode="lin" valueType="num">
                                      <p:cBhvr additive="base">
                                        <p:cTn id="26" dur="10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5279" y="252143"/>
            <a:ext cx="4666004" cy="646331"/>
          </a:xfrm>
          <a:prstGeom prst="rect">
            <a:avLst/>
          </a:prstGeom>
          <a:noFill/>
        </p:spPr>
        <p:txBody>
          <a:bodyPr wrap="square" rtlCol="0">
            <a:spAutoFit/>
          </a:bodyPr>
          <a:lstStyle/>
          <a:p>
            <a:r>
              <a:rPr lang="en-US" sz="3600" dirty="0"/>
              <a:t>Feature extraction:</a:t>
            </a:r>
            <a:endParaRPr lang="en-IN" sz="3600" dirty="0"/>
          </a:p>
        </p:txBody>
      </p:sp>
      <p:sp>
        <p:nvSpPr>
          <p:cNvPr id="3" name="TextBox 2"/>
          <p:cNvSpPr txBox="1"/>
          <p:nvPr/>
        </p:nvSpPr>
        <p:spPr>
          <a:xfrm>
            <a:off x="145279" y="897308"/>
            <a:ext cx="12046721" cy="1477328"/>
          </a:xfrm>
          <a:prstGeom prst="rect">
            <a:avLst/>
          </a:prstGeom>
          <a:noFill/>
        </p:spPr>
        <p:txBody>
          <a:bodyPr wrap="square" rtlCol="0">
            <a:spAutoFit/>
          </a:bodyPr>
          <a:lstStyle/>
          <a:p>
            <a:r>
              <a:rPr lang="en-US" dirty="0"/>
              <a:t>Color features: When we see a flower, the first thing that we observe is the color of petals. Color is therefore a primary classifier for flower, for example, red is for rose and white is for jasmine. In our system, we use RGB Histogram, a histogram of red, green and blue luminance, to characterize each flower image. We used 8 bins histogram per color channel, hence 512 dimensional features vector, in our system. </a:t>
            </a:r>
            <a:endParaRPr lang="en-IN" dirty="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9085" y="2309844"/>
            <a:ext cx="6450657" cy="3206466"/>
          </a:xfrm>
          <a:prstGeom prst="rect">
            <a:avLst/>
          </a:prstGeom>
        </p:spPr>
      </p:pic>
    </p:spTree>
    <p:extLst>
      <p:ext uri="{BB962C8B-B14F-4D97-AF65-F5344CB8AC3E}">
        <p14:creationId xmlns:p14="http://schemas.microsoft.com/office/powerpoint/2010/main" val="1597711844"/>
      </p:ext>
    </p:extLst>
  </p:cSld>
  <p:clrMapOvr>
    <a:masterClrMapping/>
  </p:clrMapOvr>
  <mc:AlternateContent xmlns:mc="http://schemas.openxmlformats.org/markup-compatibility/2006" xmlns:p14="http://schemas.microsoft.com/office/powerpoint/2010/main">
    <mc:Choice Requires="p14">
      <p:transition spd="slow" p14:dur="3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500"/>
                                        <p:tgtEl>
                                          <p:spTgt spid="2">
                                            <p:txEl>
                                              <p:pRg st="0" end="0"/>
                                            </p:txEl>
                                          </p:spTgt>
                                        </p:tgtEl>
                                      </p:cBhvr>
                                    </p:animEffect>
                                    <p:anim calcmode="lin" valueType="num">
                                      <p:cBhvr>
                                        <p:cTn id="8" dur="15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5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500"/>
                                        <p:tgtEl>
                                          <p:spTgt spid="3">
                                            <p:txEl>
                                              <p:pRg st="0" end="0"/>
                                            </p:txEl>
                                          </p:spTgt>
                                        </p:tgtEl>
                                      </p:cBhvr>
                                    </p:animEffect>
                                    <p:anim calcmode="lin" valueType="num">
                                      <p:cBhvr>
                                        <p:cTn id="15" dur="1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1000" fill="hold"/>
                                        <p:tgtEl>
                                          <p:spTgt spid="4"/>
                                        </p:tgtEl>
                                        <p:attrNameLst>
                                          <p:attrName>ppt_x</p:attrName>
                                        </p:attrNameLst>
                                      </p:cBhvr>
                                      <p:tavLst>
                                        <p:tav tm="0">
                                          <p:val>
                                            <p:strVal val="#ppt_x"/>
                                          </p:val>
                                        </p:tav>
                                        <p:tav tm="100000">
                                          <p:val>
                                            <p:strVal val="#ppt_x"/>
                                          </p:val>
                                        </p:tav>
                                      </p:tavLst>
                                    </p:anim>
                                    <p:anim calcmode="lin" valueType="num">
                                      <p:cBhvr additive="base">
                                        <p:cTn id="22" dur="10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8157" y="427290"/>
            <a:ext cx="12126482" cy="1415772"/>
          </a:xfrm>
          <a:prstGeom prst="rect">
            <a:avLst/>
          </a:prstGeom>
          <a:noFill/>
        </p:spPr>
        <p:txBody>
          <a:bodyPr wrap="square" rtlCol="0">
            <a:spAutoFit/>
          </a:bodyPr>
          <a:lstStyle/>
          <a:p>
            <a:r>
              <a:rPr lang="en-US" sz="3200" dirty="0"/>
              <a:t>Shape Features</a:t>
            </a:r>
            <a:r>
              <a:rPr lang="en-US" dirty="0"/>
              <a:t>:</a:t>
            </a:r>
          </a:p>
          <a:p>
            <a:r>
              <a:rPr lang="en-US" dirty="0"/>
              <a:t>The Canny edge detection algorithm [9] is applied to the cropped image to receive edge data. The edge data will be the input into Hu’s seven-moment algorithm in the next section. The example of images using canny edge detection algorithm .</a:t>
            </a:r>
          </a:p>
          <a:p>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1002" y="1964438"/>
            <a:ext cx="3800804" cy="2064708"/>
          </a:xfrm>
          <a:prstGeom prst="rect">
            <a:avLst/>
          </a:prstGeom>
        </p:spPr>
      </p:pic>
      <p:sp>
        <p:nvSpPr>
          <p:cNvPr id="4" name="TextBox 3"/>
          <p:cNvSpPr txBox="1"/>
          <p:nvPr/>
        </p:nvSpPr>
        <p:spPr>
          <a:xfrm>
            <a:off x="210797" y="4161803"/>
            <a:ext cx="11981203" cy="1477328"/>
          </a:xfrm>
          <a:prstGeom prst="rect">
            <a:avLst/>
          </a:prstGeom>
          <a:noFill/>
        </p:spPr>
        <p:txBody>
          <a:bodyPr wrap="square" rtlCol="0">
            <a:spAutoFit/>
          </a:bodyPr>
          <a:lstStyle/>
          <a:p>
            <a:r>
              <a:rPr lang="en-US" dirty="0"/>
              <a:t>After obtaining the edge of the flower Hu’s seven-moment algorithm [10, 11] is applied to obtain seven characteristic of the flower image. </a:t>
            </a:r>
          </a:p>
          <a:p>
            <a:r>
              <a:rPr lang="en-US" dirty="0"/>
              <a:t>Image moments are useful to describe objects after </a:t>
            </a:r>
            <a:r>
              <a:rPr lang="en-US" dirty="0">
                <a:hlinkClick r:id="rId3" tooltip="Image segmentation"/>
              </a:rPr>
              <a:t>segmentation</a:t>
            </a:r>
            <a:r>
              <a:rPr lang="en-US" dirty="0"/>
              <a:t>. </a:t>
            </a:r>
            <a:r>
              <a:rPr lang="en-US" dirty="0">
                <a:hlinkClick r:id="rId4"/>
              </a:rPr>
              <a:t>Simple properties of the image</a:t>
            </a:r>
            <a:r>
              <a:rPr lang="en-US" dirty="0"/>
              <a:t> which are found </a:t>
            </a:r>
            <a:r>
              <a:rPr lang="en-US" i="1" dirty="0"/>
              <a:t>via</a:t>
            </a:r>
            <a:r>
              <a:rPr lang="en-US" dirty="0"/>
              <a:t> image moments include area (or total intensity), its </a:t>
            </a:r>
            <a:r>
              <a:rPr lang="en-US" dirty="0">
                <a:hlinkClick r:id="rId5" tooltip="Centroid"/>
              </a:rPr>
              <a:t>centroid</a:t>
            </a:r>
            <a:r>
              <a:rPr lang="en-US" dirty="0"/>
              <a:t>, and </a:t>
            </a:r>
            <a:r>
              <a:rPr lang="en-US" dirty="0">
                <a:hlinkClick r:id="rId6"/>
              </a:rPr>
              <a:t>information about its orientation</a:t>
            </a:r>
            <a:r>
              <a:rPr lang="en-US" dirty="0"/>
              <a:t>.</a:t>
            </a:r>
          </a:p>
          <a:p>
            <a:endParaRPr lang="en-IN" dirty="0"/>
          </a:p>
        </p:txBody>
      </p:sp>
    </p:spTree>
    <p:extLst>
      <p:ext uri="{BB962C8B-B14F-4D97-AF65-F5344CB8AC3E}">
        <p14:creationId xmlns:p14="http://schemas.microsoft.com/office/powerpoint/2010/main" val="3738511292"/>
      </p:ext>
    </p:extLst>
  </p:cSld>
  <p:clrMapOvr>
    <a:masterClrMapping/>
  </p:clrMapOvr>
  <mc:AlternateContent xmlns:mc="http://schemas.openxmlformats.org/markup-compatibility/2006" xmlns:p14="http://schemas.microsoft.com/office/powerpoint/2010/main">
    <mc:Choice Requires="p14">
      <p:transition spd="slow" p14:dur="3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500"/>
                                        <p:tgtEl>
                                          <p:spTgt spid="2">
                                            <p:txEl>
                                              <p:pRg st="0" end="0"/>
                                            </p:txEl>
                                          </p:spTgt>
                                        </p:tgtEl>
                                      </p:cBhvr>
                                    </p:animEffect>
                                    <p:anim calcmode="lin" valueType="num">
                                      <p:cBhvr>
                                        <p:cTn id="8" dur="15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500" fill="hold"/>
                                        <p:tgtEl>
                                          <p:spTgt spid="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1500"/>
                                        <p:tgtEl>
                                          <p:spTgt spid="2">
                                            <p:txEl>
                                              <p:pRg st="1" end="1"/>
                                            </p:txEl>
                                          </p:spTgt>
                                        </p:tgtEl>
                                      </p:cBhvr>
                                    </p:animEffect>
                                    <p:anim calcmode="lin" valueType="num">
                                      <p:cBhvr>
                                        <p:cTn id="13" dur="15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4" dur="15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1000" fill="hold"/>
                                        <p:tgtEl>
                                          <p:spTgt spid="3"/>
                                        </p:tgtEl>
                                        <p:attrNameLst>
                                          <p:attrName>ppt_x</p:attrName>
                                        </p:attrNameLst>
                                      </p:cBhvr>
                                      <p:tavLst>
                                        <p:tav tm="0">
                                          <p:val>
                                            <p:strVal val="#ppt_x"/>
                                          </p:val>
                                        </p:tav>
                                        <p:tav tm="100000">
                                          <p:val>
                                            <p:strVal val="#ppt_x"/>
                                          </p:val>
                                        </p:tav>
                                      </p:tavLst>
                                    </p:anim>
                                    <p:anim calcmode="lin" valueType="num">
                                      <p:cBhvr additive="base">
                                        <p:cTn id="20" dur="10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animEffect transition="in" filter="fade">
                                      <p:cBhvr>
                                        <p:cTn id="25" dur="1500"/>
                                        <p:tgtEl>
                                          <p:spTgt spid="4">
                                            <p:txEl>
                                              <p:pRg st="0" end="0"/>
                                            </p:txEl>
                                          </p:spTgt>
                                        </p:tgtEl>
                                      </p:cBhvr>
                                    </p:animEffect>
                                    <p:anim calcmode="lin" valueType="num">
                                      <p:cBhvr>
                                        <p:cTn id="26" dur="15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7" dur="1500" fill="hold"/>
                                        <p:tgtEl>
                                          <p:spTgt spid="4">
                                            <p:txEl>
                                              <p:pRg st="0" end="0"/>
                                            </p:txEl>
                                          </p:spTgt>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4">
                                            <p:txEl>
                                              <p:pRg st="1" end="1"/>
                                            </p:txEl>
                                          </p:spTgt>
                                        </p:tgtEl>
                                        <p:attrNameLst>
                                          <p:attrName>style.visibility</p:attrName>
                                        </p:attrNameLst>
                                      </p:cBhvr>
                                      <p:to>
                                        <p:strVal val="visible"/>
                                      </p:to>
                                    </p:set>
                                    <p:animEffect transition="in" filter="fade">
                                      <p:cBhvr>
                                        <p:cTn id="30" dur="1500"/>
                                        <p:tgtEl>
                                          <p:spTgt spid="4">
                                            <p:txEl>
                                              <p:pRg st="1" end="1"/>
                                            </p:txEl>
                                          </p:spTgt>
                                        </p:tgtEl>
                                      </p:cBhvr>
                                    </p:animEffect>
                                    <p:anim calcmode="lin" valueType="num">
                                      <p:cBhvr>
                                        <p:cTn id="31" dur="15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32" dur="15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44382" y="468975"/>
            <a:ext cx="7135739" cy="1077218"/>
          </a:xfrm>
          <a:prstGeom prst="rect">
            <a:avLst/>
          </a:prstGeom>
          <a:noFill/>
        </p:spPr>
        <p:txBody>
          <a:bodyPr wrap="square" rtlCol="0">
            <a:spAutoFit/>
          </a:bodyPr>
          <a:lstStyle/>
          <a:p>
            <a:r>
              <a:rPr lang="en-US" sz="2800" dirty="0">
                <a:solidFill>
                  <a:srgbClr val="C00000"/>
                </a:solidFill>
              </a:rPr>
              <a:t>Selection of feature after studying dataset:</a:t>
            </a:r>
          </a:p>
          <a:p>
            <a:endParaRPr lang="en-IN" dirty="0">
              <a:solidFill>
                <a:srgbClr val="C00000"/>
              </a:solidFill>
            </a:endParaRPr>
          </a:p>
          <a:p>
            <a:endParaRPr lang="en-IN" dirty="0">
              <a:solidFill>
                <a:srgbClr val="C00000"/>
              </a:solidFill>
            </a:endParaRPr>
          </a:p>
        </p:txBody>
      </p:sp>
      <p:sp>
        <p:nvSpPr>
          <p:cNvPr id="6" name="TextBox 5"/>
          <p:cNvSpPr txBox="1"/>
          <p:nvPr/>
        </p:nvSpPr>
        <p:spPr>
          <a:xfrm>
            <a:off x="444382" y="948583"/>
            <a:ext cx="11237719" cy="923330"/>
          </a:xfrm>
          <a:prstGeom prst="rect">
            <a:avLst/>
          </a:prstGeom>
          <a:noFill/>
        </p:spPr>
        <p:txBody>
          <a:bodyPr wrap="square" rtlCol="0">
            <a:spAutoFit/>
          </a:bodyPr>
          <a:lstStyle/>
          <a:p>
            <a:r>
              <a:rPr lang="en-US" dirty="0"/>
              <a:t>Transforming the input data into the set of features is called as feature extraction</a:t>
            </a:r>
            <a:r>
              <a:rPr lang="en-IN" dirty="0"/>
              <a:t>.For selection of features first we have to find out the dissimilarity between them to distinguish them from each other.</a:t>
            </a:r>
          </a:p>
          <a:p>
            <a:endParaRPr lang="en-IN" dirty="0"/>
          </a:p>
        </p:txBody>
      </p:sp>
      <p:sp>
        <p:nvSpPr>
          <p:cNvPr id="8" name="TextBox 7"/>
          <p:cNvSpPr txBox="1"/>
          <p:nvPr/>
        </p:nvSpPr>
        <p:spPr>
          <a:xfrm>
            <a:off x="581114" y="1734796"/>
            <a:ext cx="7187013" cy="5078313"/>
          </a:xfrm>
          <a:prstGeom prst="rect">
            <a:avLst/>
          </a:prstGeom>
          <a:noFill/>
        </p:spPr>
        <p:txBody>
          <a:bodyPr wrap="square" rtlCol="0">
            <a:spAutoFit/>
          </a:bodyPr>
          <a:lstStyle/>
          <a:p>
            <a:r>
              <a:rPr lang="en-US" dirty="0"/>
              <a:t>For Flower </a:t>
            </a:r>
            <a:r>
              <a:rPr lang="en-US" dirty="0" err="1"/>
              <a:t>recognisation</a:t>
            </a:r>
            <a:r>
              <a:rPr lang="en-US" dirty="0"/>
              <a:t> we have used two features:</a:t>
            </a:r>
          </a:p>
          <a:p>
            <a:r>
              <a:rPr lang="en-US" dirty="0"/>
              <a:t>1.Shape of the lower:</a:t>
            </a:r>
          </a:p>
          <a:p>
            <a:r>
              <a:rPr lang="en-US" dirty="0"/>
              <a:t>For detecting the edge we are using canny edge algorithm. It is a multi-stage algorithm and we will go through each stages.</a:t>
            </a:r>
          </a:p>
          <a:p>
            <a:r>
              <a:rPr lang="en-IN" b="1" dirty="0"/>
              <a:t>Noise Reduction:</a:t>
            </a:r>
          </a:p>
          <a:p>
            <a:r>
              <a:rPr lang="en-US" b="1" dirty="0"/>
              <a:t>Finding Intensity Gradient of the Image</a:t>
            </a:r>
            <a:endParaRPr lang="en-US" dirty="0"/>
          </a:p>
          <a:p>
            <a:r>
              <a:rPr lang="en-IN" b="1" dirty="0"/>
              <a:t>Non-maximum Suppression</a:t>
            </a:r>
            <a:endParaRPr lang="en-IN" dirty="0"/>
          </a:p>
          <a:p>
            <a:r>
              <a:rPr lang="en-IN" b="1" dirty="0"/>
              <a:t>Hysteresis </a:t>
            </a:r>
            <a:r>
              <a:rPr lang="en-IN" b="1" dirty="0" err="1"/>
              <a:t>Thresholding</a:t>
            </a:r>
            <a:endParaRPr lang="en-IN" dirty="0"/>
          </a:p>
          <a:p>
            <a:r>
              <a:rPr lang="en-US" dirty="0" err="1"/>
              <a:t>OpenCV</a:t>
            </a:r>
            <a:r>
              <a:rPr lang="en-US" dirty="0"/>
              <a:t> puts all the above in single function, </a:t>
            </a:r>
            <a:r>
              <a:rPr lang="en-US" b="1" dirty="0"/>
              <a:t>cv2.Canny()</a:t>
            </a:r>
          </a:p>
          <a:p>
            <a:r>
              <a:rPr lang="en-US" dirty="0"/>
              <a:t>First argument is our input image. Second and third arguments are our </a:t>
            </a:r>
            <a:r>
              <a:rPr lang="en-US" i="1" dirty="0" err="1"/>
              <a:t>minVal</a:t>
            </a:r>
            <a:r>
              <a:rPr lang="en-US" dirty="0"/>
              <a:t> and </a:t>
            </a:r>
            <a:r>
              <a:rPr lang="en-US" i="1" dirty="0" err="1"/>
              <a:t>maxVal</a:t>
            </a:r>
            <a:r>
              <a:rPr lang="en-US" dirty="0"/>
              <a:t> respectively. Third argument is </a:t>
            </a:r>
            <a:r>
              <a:rPr lang="en-US" i="1" dirty="0" err="1"/>
              <a:t>aperture_size</a:t>
            </a:r>
            <a:r>
              <a:rPr lang="en-US" dirty="0"/>
              <a:t>. It is the size of </a:t>
            </a:r>
            <a:r>
              <a:rPr lang="en-US" dirty="0" err="1"/>
              <a:t>Sobel</a:t>
            </a:r>
            <a:r>
              <a:rPr lang="en-US" dirty="0"/>
              <a:t> kernel used for find image gradients. By default it is 3. Last argument is </a:t>
            </a:r>
            <a:r>
              <a:rPr lang="en-US" i="1" dirty="0"/>
              <a:t>L2gradient</a:t>
            </a:r>
            <a:r>
              <a:rPr lang="en-US" dirty="0"/>
              <a:t> which specifies the equation for finding gradient magnitude. </a:t>
            </a:r>
          </a:p>
          <a:p>
            <a:endParaRPr lang="en-US" dirty="0"/>
          </a:p>
          <a:p>
            <a:r>
              <a:rPr lang="en-US" dirty="0"/>
              <a:t>Cv2.Canny(</a:t>
            </a:r>
            <a:r>
              <a:rPr lang="en-US" dirty="0" err="1"/>
              <a:t>img,minval,maxval</a:t>
            </a:r>
            <a:r>
              <a:rPr lang="en-US" dirty="0"/>
              <a:t>)</a:t>
            </a:r>
          </a:p>
          <a:p>
            <a:endParaRPr lang="en-IN" dirty="0"/>
          </a:p>
          <a:p>
            <a:endParaRPr lang="en-IN"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1903" y="2718630"/>
            <a:ext cx="4730097" cy="1844824"/>
          </a:xfrm>
          <a:prstGeom prst="rect">
            <a:avLst/>
          </a:prstGeom>
        </p:spPr>
      </p:pic>
    </p:spTree>
    <p:extLst>
      <p:ext uri="{BB962C8B-B14F-4D97-AF65-F5344CB8AC3E}">
        <p14:creationId xmlns:p14="http://schemas.microsoft.com/office/powerpoint/2010/main" val="2008707134"/>
      </p:ext>
    </p:extLst>
  </p:cSld>
  <p:clrMapOvr>
    <a:masterClrMapping/>
  </p:clrMapOvr>
  <mc:AlternateContent xmlns:mc="http://schemas.openxmlformats.org/markup-compatibility/2006" xmlns:p14="http://schemas.microsoft.com/office/powerpoint/2010/main">
    <mc:Choice Requires="p14">
      <p:transition spd="slow" p14:dur="3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500"/>
                                        <p:tgtEl>
                                          <p:spTgt spid="5">
                                            <p:txEl>
                                              <p:pRg st="0" end="0"/>
                                            </p:txEl>
                                          </p:spTgt>
                                        </p:tgtEl>
                                      </p:cBhvr>
                                    </p:animEffect>
                                    <p:anim calcmode="lin" valueType="num">
                                      <p:cBhvr>
                                        <p:cTn id="8" dur="15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5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fade">
                                      <p:cBhvr>
                                        <p:cTn id="14" dur="1500"/>
                                        <p:tgtEl>
                                          <p:spTgt spid="6">
                                            <p:txEl>
                                              <p:pRg st="0" end="0"/>
                                            </p:txEl>
                                          </p:spTgt>
                                        </p:tgtEl>
                                      </p:cBhvr>
                                    </p:animEffect>
                                    <p:anim calcmode="lin" valueType="num">
                                      <p:cBhvr>
                                        <p:cTn id="15" dur="15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6" dur="15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animEffect transition="in" filter="fade">
                                      <p:cBhvr>
                                        <p:cTn id="21" dur="1500"/>
                                        <p:tgtEl>
                                          <p:spTgt spid="8">
                                            <p:txEl>
                                              <p:pRg st="0" end="0"/>
                                            </p:txEl>
                                          </p:spTgt>
                                        </p:tgtEl>
                                      </p:cBhvr>
                                    </p:animEffect>
                                    <p:anim calcmode="lin" valueType="num">
                                      <p:cBhvr>
                                        <p:cTn id="22" dur="15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23" dur="1500" fill="hold"/>
                                        <p:tgtEl>
                                          <p:spTgt spid="8">
                                            <p:txEl>
                                              <p:pRg st="0" end="0"/>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8">
                                            <p:txEl>
                                              <p:pRg st="1" end="1"/>
                                            </p:txEl>
                                          </p:spTgt>
                                        </p:tgtEl>
                                        <p:attrNameLst>
                                          <p:attrName>style.visibility</p:attrName>
                                        </p:attrNameLst>
                                      </p:cBhvr>
                                      <p:to>
                                        <p:strVal val="visible"/>
                                      </p:to>
                                    </p:set>
                                    <p:animEffect transition="in" filter="fade">
                                      <p:cBhvr>
                                        <p:cTn id="26" dur="1500"/>
                                        <p:tgtEl>
                                          <p:spTgt spid="8">
                                            <p:txEl>
                                              <p:pRg st="1" end="1"/>
                                            </p:txEl>
                                          </p:spTgt>
                                        </p:tgtEl>
                                      </p:cBhvr>
                                    </p:animEffect>
                                    <p:anim calcmode="lin" valueType="num">
                                      <p:cBhvr>
                                        <p:cTn id="27" dur="15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28" dur="1500" fill="hold"/>
                                        <p:tgtEl>
                                          <p:spTgt spid="8">
                                            <p:txEl>
                                              <p:pRg st="1" end="1"/>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8">
                                            <p:txEl>
                                              <p:pRg st="2" end="2"/>
                                            </p:txEl>
                                          </p:spTgt>
                                        </p:tgtEl>
                                        <p:attrNameLst>
                                          <p:attrName>style.visibility</p:attrName>
                                        </p:attrNameLst>
                                      </p:cBhvr>
                                      <p:to>
                                        <p:strVal val="visible"/>
                                      </p:to>
                                    </p:set>
                                    <p:animEffect transition="in" filter="fade">
                                      <p:cBhvr>
                                        <p:cTn id="31" dur="1500"/>
                                        <p:tgtEl>
                                          <p:spTgt spid="8">
                                            <p:txEl>
                                              <p:pRg st="2" end="2"/>
                                            </p:txEl>
                                          </p:spTgt>
                                        </p:tgtEl>
                                      </p:cBhvr>
                                    </p:animEffect>
                                    <p:anim calcmode="lin" valueType="num">
                                      <p:cBhvr>
                                        <p:cTn id="32" dur="15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33" dur="1500" fill="hold"/>
                                        <p:tgtEl>
                                          <p:spTgt spid="8">
                                            <p:txEl>
                                              <p:pRg st="2" end="2"/>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8">
                                            <p:txEl>
                                              <p:pRg st="3" end="3"/>
                                            </p:txEl>
                                          </p:spTgt>
                                        </p:tgtEl>
                                        <p:attrNameLst>
                                          <p:attrName>style.visibility</p:attrName>
                                        </p:attrNameLst>
                                      </p:cBhvr>
                                      <p:to>
                                        <p:strVal val="visible"/>
                                      </p:to>
                                    </p:set>
                                    <p:animEffect transition="in" filter="fade">
                                      <p:cBhvr>
                                        <p:cTn id="36" dur="1500"/>
                                        <p:tgtEl>
                                          <p:spTgt spid="8">
                                            <p:txEl>
                                              <p:pRg st="3" end="3"/>
                                            </p:txEl>
                                          </p:spTgt>
                                        </p:tgtEl>
                                      </p:cBhvr>
                                    </p:animEffect>
                                    <p:anim calcmode="lin" valueType="num">
                                      <p:cBhvr>
                                        <p:cTn id="37" dur="15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38" dur="1500" fill="hold"/>
                                        <p:tgtEl>
                                          <p:spTgt spid="8">
                                            <p:txEl>
                                              <p:pRg st="3" end="3"/>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8">
                                            <p:txEl>
                                              <p:pRg st="4" end="4"/>
                                            </p:txEl>
                                          </p:spTgt>
                                        </p:tgtEl>
                                        <p:attrNameLst>
                                          <p:attrName>style.visibility</p:attrName>
                                        </p:attrNameLst>
                                      </p:cBhvr>
                                      <p:to>
                                        <p:strVal val="visible"/>
                                      </p:to>
                                    </p:set>
                                    <p:animEffect transition="in" filter="fade">
                                      <p:cBhvr>
                                        <p:cTn id="41" dur="1500"/>
                                        <p:tgtEl>
                                          <p:spTgt spid="8">
                                            <p:txEl>
                                              <p:pRg st="4" end="4"/>
                                            </p:txEl>
                                          </p:spTgt>
                                        </p:tgtEl>
                                      </p:cBhvr>
                                    </p:animEffect>
                                    <p:anim calcmode="lin" valueType="num">
                                      <p:cBhvr>
                                        <p:cTn id="42" dur="15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43" dur="1500" fill="hold"/>
                                        <p:tgtEl>
                                          <p:spTgt spid="8">
                                            <p:txEl>
                                              <p:pRg st="4" end="4"/>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8">
                                            <p:txEl>
                                              <p:pRg st="5" end="5"/>
                                            </p:txEl>
                                          </p:spTgt>
                                        </p:tgtEl>
                                        <p:attrNameLst>
                                          <p:attrName>style.visibility</p:attrName>
                                        </p:attrNameLst>
                                      </p:cBhvr>
                                      <p:to>
                                        <p:strVal val="visible"/>
                                      </p:to>
                                    </p:set>
                                    <p:animEffect transition="in" filter="fade">
                                      <p:cBhvr>
                                        <p:cTn id="46" dur="1500"/>
                                        <p:tgtEl>
                                          <p:spTgt spid="8">
                                            <p:txEl>
                                              <p:pRg st="5" end="5"/>
                                            </p:txEl>
                                          </p:spTgt>
                                        </p:tgtEl>
                                      </p:cBhvr>
                                    </p:animEffect>
                                    <p:anim calcmode="lin" valueType="num">
                                      <p:cBhvr>
                                        <p:cTn id="47" dur="15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48" dur="1500" fill="hold"/>
                                        <p:tgtEl>
                                          <p:spTgt spid="8">
                                            <p:txEl>
                                              <p:pRg st="5" end="5"/>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8">
                                            <p:txEl>
                                              <p:pRg st="6" end="6"/>
                                            </p:txEl>
                                          </p:spTgt>
                                        </p:tgtEl>
                                        <p:attrNameLst>
                                          <p:attrName>style.visibility</p:attrName>
                                        </p:attrNameLst>
                                      </p:cBhvr>
                                      <p:to>
                                        <p:strVal val="visible"/>
                                      </p:to>
                                    </p:set>
                                    <p:animEffect transition="in" filter="fade">
                                      <p:cBhvr>
                                        <p:cTn id="51" dur="1500"/>
                                        <p:tgtEl>
                                          <p:spTgt spid="8">
                                            <p:txEl>
                                              <p:pRg st="6" end="6"/>
                                            </p:txEl>
                                          </p:spTgt>
                                        </p:tgtEl>
                                      </p:cBhvr>
                                    </p:animEffect>
                                    <p:anim calcmode="lin" valueType="num">
                                      <p:cBhvr>
                                        <p:cTn id="52" dur="15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53" dur="1500" fill="hold"/>
                                        <p:tgtEl>
                                          <p:spTgt spid="8">
                                            <p:txEl>
                                              <p:pRg st="6" end="6"/>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8">
                                            <p:txEl>
                                              <p:pRg st="7" end="7"/>
                                            </p:txEl>
                                          </p:spTgt>
                                        </p:tgtEl>
                                        <p:attrNameLst>
                                          <p:attrName>style.visibility</p:attrName>
                                        </p:attrNameLst>
                                      </p:cBhvr>
                                      <p:to>
                                        <p:strVal val="visible"/>
                                      </p:to>
                                    </p:set>
                                    <p:animEffect transition="in" filter="fade">
                                      <p:cBhvr>
                                        <p:cTn id="56" dur="1500"/>
                                        <p:tgtEl>
                                          <p:spTgt spid="8">
                                            <p:txEl>
                                              <p:pRg st="7" end="7"/>
                                            </p:txEl>
                                          </p:spTgt>
                                        </p:tgtEl>
                                      </p:cBhvr>
                                    </p:animEffect>
                                    <p:anim calcmode="lin" valueType="num">
                                      <p:cBhvr>
                                        <p:cTn id="57" dur="1500" fill="hold"/>
                                        <p:tgtEl>
                                          <p:spTgt spid="8">
                                            <p:txEl>
                                              <p:pRg st="7" end="7"/>
                                            </p:txEl>
                                          </p:spTgt>
                                        </p:tgtEl>
                                        <p:attrNameLst>
                                          <p:attrName>ppt_x</p:attrName>
                                        </p:attrNameLst>
                                      </p:cBhvr>
                                      <p:tavLst>
                                        <p:tav tm="0">
                                          <p:val>
                                            <p:strVal val="#ppt_x"/>
                                          </p:val>
                                        </p:tav>
                                        <p:tav tm="100000">
                                          <p:val>
                                            <p:strVal val="#ppt_x"/>
                                          </p:val>
                                        </p:tav>
                                      </p:tavLst>
                                    </p:anim>
                                    <p:anim calcmode="lin" valueType="num">
                                      <p:cBhvr>
                                        <p:cTn id="58" dur="1500" fill="hold"/>
                                        <p:tgtEl>
                                          <p:spTgt spid="8">
                                            <p:txEl>
                                              <p:pRg st="7" end="7"/>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8">
                                            <p:txEl>
                                              <p:pRg st="8" end="8"/>
                                            </p:txEl>
                                          </p:spTgt>
                                        </p:tgtEl>
                                        <p:attrNameLst>
                                          <p:attrName>style.visibility</p:attrName>
                                        </p:attrNameLst>
                                      </p:cBhvr>
                                      <p:to>
                                        <p:strVal val="visible"/>
                                      </p:to>
                                    </p:set>
                                    <p:animEffect transition="in" filter="fade">
                                      <p:cBhvr>
                                        <p:cTn id="61" dur="1500"/>
                                        <p:tgtEl>
                                          <p:spTgt spid="8">
                                            <p:txEl>
                                              <p:pRg st="8" end="8"/>
                                            </p:txEl>
                                          </p:spTgt>
                                        </p:tgtEl>
                                      </p:cBhvr>
                                    </p:animEffect>
                                    <p:anim calcmode="lin" valueType="num">
                                      <p:cBhvr>
                                        <p:cTn id="62" dur="1500" fill="hold"/>
                                        <p:tgtEl>
                                          <p:spTgt spid="8">
                                            <p:txEl>
                                              <p:pRg st="8" end="8"/>
                                            </p:txEl>
                                          </p:spTgt>
                                        </p:tgtEl>
                                        <p:attrNameLst>
                                          <p:attrName>ppt_x</p:attrName>
                                        </p:attrNameLst>
                                      </p:cBhvr>
                                      <p:tavLst>
                                        <p:tav tm="0">
                                          <p:val>
                                            <p:strVal val="#ppt_x"/>
                                          </p:val>
                                        </p:tav>
                                        <p:tav tm="100000">
                                          <p:val>
                                            <p:strVal val="#ppt_x"/>
                                          </p:val>
                                        </p:tav>
                                      </p:tavLst>
                                    </p:anim>
                                    <p:anim calcmode="lin" valueType="num">
                                      <p:cBhvr>
                                        <p:cTn id="63" dur="1500" fill="hold"/>
                                        <p:tgtEl>
                                          <p:spTgt spid="8">
                                            <p:txEl>
                                              <p:pRg st="8" end="8"/>
                                            </p:txEl>
                                          </p:spTgt>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8">
                                            <p:txEl>
                                              <p:pRg st="10" end="10"/>
                                            </p:txEl>
                                          </p:spTgt>
                                        </p:tgtEl>
                                        <p:attrNameLst>
                                          <p:attrName>style.visibility</p:attrName>
                                        </p:attrNameLst>
                                      </p:cBhvr>
                                      <p:to>
                                        <p:strVal val="visible"/>
                                      </p:to>
                                    </p:set>
                                    <p:animEffect transition="in" filter="fade">
                                      <p:cBhvr>
                                        <p:cTn id="66" dur="1500"/>
                                        <p:tgtEl>
                                          <p:spTgt spid="8">
                                            <p:txEl>
                                              <p:pRg st="10" end="10"/>
                                            </p:txEl>
                                          </p:spTgt>
                                        </p:tgtEl>
                                      </p:cBhvr>
                                    </p:animEffect>
                                    <p:anim calcmode="lin" valueType="num">
                                      <p:cBhvr>
                                        <p:cTn id="67" dur="1500" fill="hold"/>
                                        <p:tgtEl>
                                          <p:spTgt spid="8">
                                            <p:txEl>
                                              <p:pRg st="10" end="10"/>
                                            </p:txEl>
                                          </p:spTgt>
                                        </p:tgtEl>
                                        <p:attrNameLst>
                                          <p:attrName>ppt_x</p:attrName>
                                        </p:attrNameLst>
                                      </p:cBhvr>
                                      <p:tavLst>
                                        <p:tav tm="0">
                                          <p:val>
                                            <p:strVal val="#ppt_x"/>
                                          </p:val>
                                        </p:tav>
                                        <p:tav tm="100000">
                                          <p:val>
                                            <p:strVal val="#ppt_x"/>
                                          </p:val>
                                        </p:tav>
                                      </p:tavLst>
                                    </p:anim>
                                    <p:anim calcmode="lin" valueType="num">
                                      <p:cBhvr>
                                        <p:cTn id="68" dur="1500" fill="hold"/>
                                        <p:tgtEl>
                                          <p:spTgt spid="8">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9"/>
                                        </p:tgtEl>
                                        <p:attrNameLst>
                                          <p:attrName>style.visibility</p:attrName>
                                        </p:attrNameLst>
                                      </p:cBhvr>
                                      <p:to>
                                        <p:strVal val="visible"/>
                                      </p:to>
                                    </p:set>
                                    <p:anim calcmode="lin" valueType="num">
                                      <p:cBhvr additive="base">
                                        <p:cTn id="73" dur="1000" fill="hold"/>
                                        <p:tgtEl>
                                          <p:spTgt spid="9"/>
                                        </p:tgtEl>
                                        <p:attrNameLst>
                                          <p:attrName>ppt_x</p:attrName>
                                        </p:attrNameLst>
                                      </p:cBhvr>
                                      <p:tavLst>
                                        <p:tav tm="0">
                                          <p:val>
                                            <p:strVal val="#ppt_x"/>
                                          </p:val>
                                        </p:tav>
                                        <p:tav tm="100000">
                                          <p:val>
                                            <p:strVal val="#ppt_x"/>
                                          </p:val>
                                        </p:tav>
                                      </p:tavLst>
                                    </p:anim>
                                    <p:anim calcmode="lin" valueType="num">
                                      <p:cBhvr additive="base">
                                        <p:cTn id="74" dur="10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45279"/>
            <a:ext cx="12192000" cy="646331"/>
          </a:xfrm>
          <a:prstGeom prst="rect">
            <a:avLst/>
          </a:prstGeom>
          <a:noFill/>
        </p:spPr>
        <p:txBody>
          <a:bodyPr wrap="square" rtlCol="0">
            <a:spAutoFit/>
          </a:bodyPr>
          <a:lstStyle/>
          <a:p>
            <a:r>
              <a:rPr lang="en-US" dirty="0"/>
              <a:t>The Canny edge detection algorithm [9] is applied to the cropped image to receive edge data. The edge data will be the input into Hu’s seven-moment algorithm in the next section. </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007" y="1165869"/>
            <a:ext cx="1767993" cy="1432684"/>
          </a:xfrm>
          <a:prstGeom prst="rect">
            <a:avLst/>
          </a:prstGeom>
        </p:spPr>
      </p:pic>
      <p:sp>
        <p:nvSpPr>
          <p:cNvPr id="6" name="Rectangle 1"/>
          <p:cNvSpPr>
            <a:spLocks noChangeArrowheads="1"/>
          </p:cNvSpPr>
          <p:nvPr/>
        </p:nvSpPr>
        <p:spPr bwMode="auto">
          <a:xfrm>
            <a:off x="3516923" y="971381"/>
            <a:ext cx="1776046" cy="200921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err="1">
                <a:ln>
                  <a:noFill/>
                </a:ln>
                <a:solidFill>
                  <a:srgbClr val="000000"/>
                </a:solidFill>
                <a:effectLst/>
                <a:latin typeface="Courier New" panose="02070309020205020404" pitchFamily="49" charset="0"/>
              </a:rPr>
              <a:t>humoments</a:t>
            </a:r>
            <a:r>
              <a:rPr kumimoji="0" lang="en-US" sz="1600" b="0" i="0" u="none" strike="noStrike" cap="none" normalizeH="0" baseline="0" dirty="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Courier New" panose="02070309020205020404" pitchFamily="49" charset="0"/>
              </a:rPr>
              <a:t>[[ 0.73204646] [ 2.68716469] [ 2.80214409] [ 3.91006661] [ 7.26617197] [ 5.25364896] [15.13832958]]</a:t>
            </a:r>
            <a:r>
              <a:rPr kumimoji="0" lang="en-US" sz="1600" b="0" i="0" u="none" strike="noStrike" cap="none" normalizeH="0" baseline="0" dirty="0">
                <a:ln>
                  <a:noFill/>
                </a:ln>
                <a:solidFill>
                  <a:schemeClr val="tx1"/>
                </a:solidFill>
                <a:effectLst/>
              </a:rPr>
              <a:t> </a:t>
            </a:r>
            <a:endParaRPr kumimoji="0" lang="en-US" sz="1600" b="0" i="0" u="none" strike="noStrike" cap="none" normalizeH="0" baseline="0" dirty="0">
              <a:ln>
                <a:noFill/>
              </a:ln>
              <a:solidFill>
                <a:schemeClr val="tx1"/>
              </a:solidFill>
              <a:effectLst/>
              <a:latin typeface="Arial" panose="020B0604020202020204" pitchFamily="34" charset="0"/>
            </a:endParaRPr>
          </a:p>
        </p:txBody>
      </p:sp>
      <p:sp>
        <p:nvSpPr>
          <p:cNvPr id="9" name="Right Arrow 8"/>
          <p:cNvSpPr/>
          <p:nvPr/>
        </p:nvSpPr>
        <p:spPr>
          <a:xfrm>
            <a:off x="2502000" y="1794617"/>
            <a:ext cx="1014923" cy="4187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41629480"/>
      </p:ext>
    </p:extLst>
  </p:cSld>
  <p:clrMapOvr>
    <a:masterClrMapping/>
  </p:clrMapOvr>
  <mc:AlternateContent xmlns:mc="http://schemas.openxmlformats.org/markup-compatibility/2006" xmlns:p14="http://schemas.microsoft.com/office/powerpoint/2010/main">
    <mc:Choice Requires="p14">
      <p:transition spd="slow" p14:dur="3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500"/>
                                        <p:tgtEl>
                                          <p:spTgt spid="2">
                                            <p:txEl>
                                              <p:pRg st="0" end="0"/>
                                            </p:txEl>
                                          </p:spTgt>
                                        </p:tgtEl>
                                      </p:cBhvr>
                                    </p:animEffect>
                                    <p:anim calcmode="lin" valueType="num">
                                      <p:cBhvr>
                                        <p:cTn id="8" dur="15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5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1000" fill="hold"/>
                                        <p:tgtEl>
                                          <p:spTgt spid="3"/>
                                        </p:tgtEl>
                                        <p:attrNameLst>
                                          <p:attrName>ppt_x</p:attrName>
                                        </p:attrNameLst>
                                      </p:cBhvr>
                                      <p:tavLst>
                                        <p:tav tm="0">
                                          <p:val>
                                            <p:strVal val="#ppt_x"/>
                                          </p:val>
                                        </p:tav>
                                        <p:tav tm="100000">
                                          <p:val>
                                            <p:strVal val="#ppt_x"/>
                                          </p:val>
                                        </p:tav>
                                      </p:tavLst>
                                    </p:anim>
                                    <p:anim calcmode="lin" valueType="num">
                                      <p:cBhvr additive="base">
                                        <p:cTn id="15" dur="10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1000" fill="hold"/>
                                        <p:tgtEl>
                                          <p:spTgt spid="9"/>
                                        </p:tgtEl>
                                        <p:attrNameLst>
                                          <p:attrName>ppt_x</p:attrName>
                                        </p:attrNameLst>
                                      </p:cBhvr>
                                      <p:tavLst>
                                        <p:tav tm="0">
                                          <p:val>
                                            <p:strVal val="#ppt_x"/>
                                          </p:val>
                                        </p:tav>
                                        <p:tav tm="100000">
                                          <p:val>
                                            <p:strVal val="#ppt_x"/>
                                          </p:val>
                                        </p:tav>
                                      </p:tavLst>
                                    </p:anim>
                                    <p:anim calcmode="lin" valueType="num">
                                      <p:cBhvr additive="base">
                                        <p:cTn id="21" dur="10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additive="base">
                                        <p:cTn id="26" dur="1000" fill="hold"/>
                                        <p:tgtEl>
                                          <p:spTgt spid="6"/>
                                        </p:tgtEl>
                                        <p:attrNameLst>
                                          <p:attrName>ppt_x</p:attrName>
                                        </p:attrNameLst>
                                      </p:cBhvr>
                                      <p:tavLst>
                                        <p:tav tm="0">
                                          <p:val>
                                            <p:strVal val="#ppt_x"/>
                                          </p:val>
                                        </p:tav>
                                        <p:tav tm="100000">
                                          <p:val>
                                            <p:strVal val="#ppt_x"/>
                                          </p:val>
                                        </p:tav>
                                      </p:tavLst>
                                    </p:anim>
                                    <p:anim calcmode="lin" valueType="num">
                                      <p:cBhvr additive="base">
                                        <p:cTn id="27" dur="10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5B272A-FAD4-4934-93D9-4919E88A7AF3}"/>
              </a:ext>
            </a:extLst>
          </p:cNvPr>
          <p:cNvSpPr>
            <a:spLocks noGrp="1"/>
          </p:cNvSpPr>
          <p:nvPr>
            <p:ph type="title"/>
          </p:nvPr>
        </p:nvSpPr>
        <p:spPr>
          <a:xfrm>
            <a:off x="1451579" y="760505"/>
            <a:ext cx="9603275" cy="1049235"/>
          </a:xfrm>
        </p:spPr>
        <p:txBody>
          <a:bodyPr/>
          <a:lstStyle/>
          <a:p>
            <a:r>
              <a:rPr lang="en-IN" dirty="0"/>
              <a:t/>
            </a:r>
            <a:br>
              <a:rPr lang="en-IN" dirty="0"/>
            </a:br>
            <a:r>
              <a:rPr lang="en-IN" dirty="0"/>
              <a:t>IMPLEMENTATION</a:t>
            </a:r>
          </a:p>
        </p:txBody>
      </p:sp>
      <p:sp>
        <p:nvSpPr>
          <p:cNvPr id="3" name="Content Placeholder 2">
            <a:extLst>
              <a:ext uri="{FF2B5EF4-FFF2-40B4-BE49-F238E27FC236}">
                <a16:creationId xmlns:a16="http://schemas.microsoft.com/office/drawing/2014/main" xmlns="" id="{441C6B65-3889-43B2-810C-FF44A9A3949A}"/>
              </a:ext>
            </a:extLst>
          </p:cNvPr>
          <p:cNvSpPr>
            <a:spLocks noGrp="1"/>
          </p:cNvSpPr>
          <p:nvPr>
            <p:ph idx="1"/>
          </p:nvPr>
        </p:nvSpPr>
        <p:spPr/>
        <p:txBody>
          <a:bodyPr>
            <a:normAutofit fontScale="92500" lnSpcReduction="10000"/>
          </a:bodyPr>
          <a:lstStyle/>
          <a:p>
            <a:pPr marL="0" indent="0">
              <a:buNone/>
            </a:pPr>
            <a:r>
              <a:rPr lang="en-US" b="1" dirty="0"/>
              <a:t>1. Image Acquisition:</a:t>
            </a:r>
          </a:p>
          <a:p>
            <a:pPr marL="0" indent="0">
              <a:buNone/>
            </a:pPr>
            <a:r>
              <a:rPr lang="en-US" dirty="0"/>
              <a:t>     This step involves collecting images that can be used to train the model so that later when it comes across an unknown image, it can identify the flower based on the knowledge acquired during the training phase. </a:t>
            </a:r>
          </a:p>
          <a:p>
            <a:pPr marL="0" indent="0">
              <a:buNone/>
            </a:pPr>
            <a:r>
              <a:rPr lang="en-US" b="1" dirty="0"/>
              <a:t>2. Image Pre-processing:</a:t>
            </a:r>
          </a:p>
          <a:p>
            <a:pPr marL="0" indent="0">
              <a:buNone/>
            </a:pPr>
            <a:r>
              <a:rPr lang="en-US" dirty="0"/>
              <a:t>     Here the images collected in the previous step were resized and augmented to increase the efficiency of the model. During augmentation, the size of the dataset would be increased by performing operations such as rotation, shear etc. Then the image will be split into 75% training and 25% testing sets. </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2746629502"/>
      </p:ext>
    </p:extLst>
  </p:cSld>
  <p:clrMapOvr>
    <a:masterClrMapping/>
  </p:clrMapOvr>
  <mc:AlternateContent xmlns:mc="http://schemas.openxmlformats.org/markup-compatibility/2006" xmlns:p14="http://schemas.microsoft.com/office/powerpoint/2010/main">
    <mc:Choice Requires="p14">
      <p:transition spd="slow" p14:dur="3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500"/>
                                        <p:tgtEl>
                                          <p:spTgt spid="3">
                                            <p:txEl>
                                              <p:pRg st="0" end="0"/>
                                            </p:txEl>
                                          </p:spTgt>
                                        </p:tgtEl>
                                      </p:cBhvr>
                                    </p:animEffect>
                                    <p:anim calcmode="lin" valueType="num">
                                      <p:cBhvr>
                                        <p:cTn id="8" dur="1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5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500"/>
                                        <p:tgtEl>
                                          <p:spTgt spid="3">
                                            <p:txEl>
                                              <p:pRg st="1" end="1"/>
                                            </p:txEl>
                                          </p:spTgt>
                                        </p:tgtEl>
                                      </p:cBhvr>
                                    </p:animEffect>
                                    <p:anim calcmode="lin" valueType="num">
                                      <p:cBhvr>
                                        <p:cTn id="13" dur="1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5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500"/>
                                        <p:tgtEl>
                                          <p:spTgt spid="3">
                                            <p:txEl>
                                              <p:pRg st="2" end="2"/>
                                            </p:txEl>
                                          </p:spTgt>
                                        </p:tgtEl>
                                      </p:cBhvr>
                                    </p:animEffect>
                                    <p:anim calcmode="lin" valueType="num">
                                      <p:cBhvr>
                                        <p:cTn id="18" dur="1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5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500"/>
                                        <p:tgtEl>
                                          <p:spTgt spid="3">
                                            <p:txEl>
                                              <p:pRg st="3" end="3"/>
                                            </p:txEl>
                                          </p:spTgt>
                                        </p:tgtEl>
                                      </p:cBhvr>
                                    </p:animEffect>
                                    <p:anim calcmode="lin" valueType="num">
                                      <p:cBhvr>
                                        <p:cTn id="23" dur="1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5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4EF4D606-CE4E-48FE-88CA-85C2D32630E0}"/>
              </a:ext>
            </a:extLst>
          </p:cNvPr>
          <p:cNvSpPr txBox="1"/>
          <p:nvPr/>
        </p:nvSpPr>
        <p:spPr>
          <a:xfrm>
            <a:off x="168677" y="284085"/>
            <a:ext cx="11702248" cy="5324535"/>
          </a:xfrm>
          <a:prstGeom prst="rect">
            <a:avLst/>
          </a:prstGeom>
          <a:noFill/>
        </p:spPr>
        <p:txBody>
          <a:bodyPr wrap="square">
            <a:spAutoFit/>
          </a:bodyPr>
          <a:lstStyle/>
          <a:p>
            <a:r>
              <a:rPr lang="en-US" sz="2000" b="1" dirty="0"/>
              <a:t>3.Training Phase: </a:t>
            </a:r>
          </a:p>
          <a:p>
            <a:r>
              <a:rPr lang="en-US" sz="2000" dirty="0"/>
              <a:t>	This is the step where the actual training of the model takes place. In this phase the model extracts features such as color and shape of the flower used for training. Each of the training images will be passed through a stack of layers which includes convolutional layer, </a:t>
            </a:r>
            <a:r>
              <a:rPr lang="en-US" sz="2000" dirty="0" err="1"/>
              <a:t>Relu</a:t>
            </a:r>
            <a:r>
              <a:rPr lang="en-US" sz="2000" dirty="0"/>
              <a:t> layer, pooling layer and fully connected layer. </a:t>
            </a:r>
          </a:p>
          <a:p>
            <a:r>
              <a:rPr lang="en-US" sz="2000" b="1" dirty="0"/>
              <a:t>4. Validation phase: </a:t>
            </a:r>
          </a:p>
          <a:p>
            <a:r>
              <a:rPr lang="en-US" sz="2000" dirty="0"/>
              <a:t>	Once the model completes its training from the training set it tries to improve itself by tuning its weight values. The loss function used is categorical cross entropy and the optimizer used is stochastic gradient descent. </a:t>
            </a:r>
          </a:p>
          <a:p>
            <a:r>
              <a:rPr lang="en-US" sz="2000" b="1" dirty="0"/>
              <a:t>5.Output prediction:</a:t>
            </a:r>
          </a:p>
          <a:p>
            <a:r>
              <a:rPr lang="en-US" sz="2000" dirty="0"/>
              <a:t>	 Once the validation phase is over, the model is ready to take an unknown image of a flower and predict its name from the knowledge it gained during training and validation phases. Once the classification is done by the model, it displays the common name as well as the family name of that flower. </a:t>
            </a:r>
          </a:p>
          <a:p>
            <a:r>
              <a:rPr lang="en-US" sz="2000" b="1" dirty="0"/>
              <a:t>6.Benefits Module: </a:t>
            </a:r>
          </a:p>
          <a:p>
            <a:r>
              <a:rPr lang="en-US" sz="2000" dirty="0"/>
              <a:t>	Once the identity of the flower is found out, a previously created CSV file is imported and the benefits of the corresponding flower will be found out and displayed to the user. </a:t>
            </a:r>
          </a:p>
          <a:p>
            <a:r>
              <a:rPr lang="en-US" sz="2000" b="1" dirty="0"/>
              <a:t>7. Web Application: </a:t>
            </a:r>
          </a:p>
          <a:p>
            <a:r>
              <a:rPr lang="en-US" sz="2000" dirty="0"/>
              <a:t>	Finally the developed model was deployed into a web application which further makes the system more user friendly.</a:t>
            </a:r>
            <a:endParaRPr lang="en-IN" sz="2000" dirty="0"/>
          </a:p>
        </p:txBody>
      </p:sp>
    </p:spTree>
    <p:extLst>
      <p:ext uri="{BB962C8B-B14F-4D97-AF65-F5344CB8AC3E}">
        <p14:creationId xmlns:p14="http://schemas.microsoft.com/office/powerpoint/2010/main" val="3091703250"/>
      </p:ext>
    </p:extLst>
  </p:cSld>
  <p:clrMapOvr>
    <a:masterClrMapping/>
  </p:clrMapOvr>
  <mc:AlternateContent xmlns:mc="http://schemas.openxmlformats.org/markup-compatibility/2006" xmlns:p14="http://schemas.microsoft.com/office/powerpoint/2010/main">
    <mc:Choice Requires="p14">
      <p:transition spd="slow" p14:dur="3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500"/>
                                        <p:tgtEl>
                                          <p:spTgt spid="3">
                                            <p:txEl>
                                              <p:pRg st="0" end="0"/>
                                            </p:txEl>
                                          </p:spTgt>
                                        </p:tgtEl>
                                      </p:cBhvr>
                                    </p:animEffect>
                                    <p:anim calcmode="lin" valueType="num">
                                      <p:cBhvr>
                                        <p:cTn id="8" dur="1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5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500"/>
                                        <p:tgtEl>
                                          <p:spTgt spid="3">
                                            <p:txEl>
                                              <p:pRg st="1" end="1"/>
                                            </p:txEl>
                                          </p:spTgt>
                                        </p:tgtEl>
                                      </p:cBhvr>
                                    </p:animEffect>
                                    <p:anim calcmode="lin" valueType="num">
                                      <p:cBhvr>
                                        <p:cTn id="13" dur="1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5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500"/>
                                        <p:tgtEl>
                                          <p:spTgt spid="3">
                                            <p:txEl>
                                              <p:pRg st="2" end="2"/>
                                            </p:txEl>
                                          </p:spTgt>
                                        </p:tgtEl>
                                      </p:cBhvr>
                                    </p:animEffect>
                                    <p:anim calcmode="lin" valueType="num">
                                      <p:cBhvr>
                                        <p:cTn id="18" dur="1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5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500"/>
                                        <p:tgtEl>
                                          <p:spTgt spid="3">
                                            <p:txEl>
                                              <p:pRg st="3" end="3"/>
                                            </p:txEl>
                                          </p:spTgt>
                                        </p:tgtEl>
                                      </p:cBhvr>
                                    </p:animEffect>
                                    <p:anim calcmode="lin" valueType="num">
                                      <p:cBhvr>
                                        <p:cTn id="23" dur="1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5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500"/>
                                        <p:tgtEl>
                                          <p:spTgt spid="3">
                                            <p:txEl>
                                              <p:pRg st="4" end="4"/>
                                            </p:txEl>
                                          </p:spTgt>
                                        </p:tgtEl>
                                      </p:cBhvr>
                                    </p:animEffect>
                                    <p:anim calcmode="lin" valueType="num">
                                      <p:cBhvr>
                                        <p:cTn id="28" dur="1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5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500"/>
                                        <p:tgtEl>
                                          <p:spTgt spid="3">
                                            <p:txEl>
                                              <p:pRg st="5" end="5"/>
                                            </p:txEl>
                                          </p:spTgt>
                                        </p:tgtEl>
                                      </p:cBhvr>
                                    </p:animEffect>
                                    <p:anim calcmode="lin" valueType="num">
                                      <p:cBhvr>
                                        <p:cTn id="33" dur="1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5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500"/>
                                        <p:tgtEl>
                                          <p:spTgt spid="3">
                                            <p:txEl>
                                              <p:pRg st="6" end="6"/>
                                            </p:txEl>
                                          </p:spTgt>
                                        </p:tgtEl>
                                      </p:cBhvr>
                                    </p:animEffect>
                                    <p:anim calcmode="lin" valueType="num">
                                      <p:cBhvr>
                                        <p:cTn id="38" dur="15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5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500"/>
                                        <p:tgtEl>
                                          <p:spTgt spid="3">
                                            <p:txEl>
                                              <p:pRg st="7" end="7"/>
                                            </p:txEl>
                                          </p:spTgt>
                                        </p:tgtEl>
                                      </p:cBhvr>
                                    </p:animEffect>
                                    <p:anim calcmode="lin" valueType="num">
                                      <p:cBhvr>
                                        <p:cTn id="43" dur="15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500" fill="hold"/>
                                        <p:tgtEl>
                                          <p:spTgt spid="3">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1500"/>
                                        <p:tgtEl>
                                          <p:spTgt spid="3">
                                            <p:txEl>
                                              <p:pRg st="8" end="8"/>
                                            </p:txEl>
                                          </p:spTgt>
                                        </p:tgtEl>
                                      </p:cBhvr>
                                    </p:animEffect>
                                    <p:anim calcmode="lin" valueType="num">
                                      <p:cBhvr>
                                        <p:cTn id="48" dur="15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9" dur="1500" fill="hold"/>
                                        <p:tgtEl>
                                          <p:spTgt spid="3">
                                            <p:txEl>
                                              <p:pRg st="8" end="8"/>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1500"/>
                                        <p:tgtEl>
                                          <p:spTgt spid="3">
                                            <p:txEl>
                                              <p:pRg st="9" end="9"/>
                                            </p:txEl>
                                          </p:spTgt>
                                        </p:tgtEl>
                                      </p:cBhvr>
                                    </p:animEffect>
                                    <p:anim calcmode="lin" valueType="num">
                                      <p:cBhvr>
                                        <p:cTn id="53" dur="15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4" dur="15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F05D9B-FE25-4BD5-8B95-DE238176557E}"/>
              </a:ext>
            </a:extLst>
          </p:cNvPr>
          <p:cNvSpPr>
            <a:spLocks noGrp="1"/>
          </p:cNvSpPr>
          <p:nvPr>
            <p:ph type="title"/>
          </p:nvPr>
        </p:nvSpPr>
        <p:spPr/>
        <p:txBody>
          <a:bodyPr>
            <a:normAutofit/>
          </a:bodyPr>
          <a:lstStyle/>
          <a:p>
            <a:r>
              <a:rPr lang="en-US" sz="2800" dirty="0" smtClean="0"/>
              <a:t>CNN</a:t>
            </a:r>
            <a:r>
              <a:rPr lang="en-US" sz="2800" dirty="0"/>
              <a:t/>
            </a:r>
            <a:br>
              <a:rPr lang="en-US" sz="2800" dirty="0"/>
            </a:br>
            <a:endParaRPr lang="en-IN" sz="2800" dirty="0"/>
          </a:p>
        </p:txBody>
      </p:sp>
      <p:sp>
        <p:nvSpPr>
          <p:cNvPr id="3" name="Content Placeholder 2">
            <a:extLst>
              <a:ext uri="{FF2B5EF4-FFF2-40B4-BE49-F238E27FC236}">
                <a16:creationId xmlns:a16="http://schemas.microsoft.com/office/drawing/2014/main" xmlns="" id="{1E38A4C1-6F10-4022-95BC-1C91A51625F4}"/>
              </a:ext>
            </a:extLst>
          </p:cNvPr>
          <p:cNvSpPr>
            <a:spLocks noGrp="1"/>
          </p:cNvSpPr>
          <p:nvPr>
            <p:ph idx="1"/>
          </p:nvPr>
        </p:nvSpPr>
        <p:spPr>
          <a:xfrm>
            <a:off x="1359088" y="2015732"/>
            <a:ext cx="9917708" cy="4037749"/>
          </a:xfrm>
        </p:spPr>
        <p:txBody>
          <a:bodyPr>
            <a:normAutofit/>
          </a:bodyPr>
          <a:lstStyle/>
          <a:p>
            <a:pPr marL="0" indent="0">
              <a:buNone/>
            </a:pPr>
            <a:r>
              <a:rPr lang="en-US" sz="1400" dirty="0"/>
              <a:t>The proposed flower recognition system is implemented by developing a convolutional neural network which is a very efficient model for image classification. CNN models are trained by initially feeding a set of flower images along with their labels. These images are then passed through a stack of layers including convolutional, </a:t>
            </a:r>
            <a:r>
              <a:rPr lang="en-US" sz="1400" dirty="0" err="1"/>
              <a:t>ReLU</a:t>
            </a:r>
            <a:r>
              <a:rPr lang="en-US" sz="1400" dirty="0"/>
              <a:t>, pooling and fully connected layers. These images are taken as batches. In the proposed system, a batch size of 32 was given. The model was trained using 150 epochs. Initially the model extracts small features and as the training process progresses more detailed features will be extracted. Most of the preprocessing is done automatically which is one of the major advantages of CNN. In addition to that input images were resized. Augmentation is also applied which increases the size of the dataset by applying operations such as rotation, shear etc. During the training process, the model discovers features and patterns and learns them. This knowledge is then used to later find the name of a flower when a new flower image is given as input. Categorical cross entropy is used as loss function. Initially the loss values would be very high but as the process advances the loss function is reduced by adjusting the weight values. Once the classification is done, the CSV file is imported and the major uses of that plant would be displayed. To increase the user friendliness of the system, the model was deployed into a web application. Thus the user can take a picture of the flower in their mobile phone or camera. The user can then take the webapp and upload the image and click on the predict button. The model will be loaded and prediction is done. The common name, family name and major uses of that flower will be displayed for the user. Thus the process of knowing more about a beautiful flower that you have just seen is simplified by this system.</a:t>
            </a:r>
            <a:endParaRPr lang="en-IN" sz="1400" dirty="0"/>
          </a:p>
        </p:txBody>
      </p:sp>
    </p:spTree>
    <p:extLst>
      <p:ext uri="{BB962C8B-B14F-4D97-AF65-F5344CB8AC3E}">
        <p14:creationId xmlns:p14="http://schemas.microsoft.com/office/powerpoint/2010/main" val="984412512"/>
      </p:ext>
    </p:extLst>
  </p:cSld>
  <p:clrMapOvr>
    <a:masterClrMapping/>
  </p:clrMapOvr>
  <mc:AlternateContent xmlns:mc="http://schemas.openxmlformats.org/markup-compatibility/2006" xmlns:p14="http://schemas.microsoft.com/office/powerpoint/2010/main">
    <mc:Choice Requires="p14">
      <p:transition spd="slow" p14:dur="3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500"/>
                                        <p:tgtEl>
                                          <p:spTgt spid="2"/>
                                        </p:tgtEl>
                                      </p:cBhvr>
                                    </p:animEffect>
                                    <p:anim calcmode="lin" valueType="num">
                                      <p:cBhvr>
                                        <p:cTn id="8" dur="1500" fill="hold"/>
                                        <p:tgtEl>
                                          <p:spTgt spid="2"/>
                                        </p:tgtEl>
                                        <p:attrNameLst>
                                          <p:attrName>ppt_x</p:attrName>
                                        </p:attrNameLst>
                                      </p:cBhvr>
                                      <p:tavLst>
                                        <p:tav tm="0">
                                          <p:val>
                                            <p:strVal val="#ppt_x"/>
                                          </p:val>
                                        </p:tav>
                                        <p:tav tm="100000">
                                          <p:val>
                                            <p:strVal val="#ppt_x"/>
                                          </p:val>
                                        </p:tav>
                                      </p:tavLst>
                                    </p:anim>
                                    <p:anim calcmode="lin" valueType="num">
                                      <p:cBhvr>
                                        <p:cTn id="9" dur="1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500"/>
                                        <p:tgtEl>
                                          <p:spTgt spid="3">
                                            <p:txEl>
                                              <p:pRg st="0" end="0"/>
                                            </p:txEl>
                                          </p:spTgt>
                                        </p:tgtEl>
                                      </p:cBhvr>
                                    </p:animEffect>
                                    <p:anim calcmode="lin" valueType="num">
                                      <p:cBhvr>
                                        <p:cTn id="15" dur="1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BDF4D2-63DB-4ECE-8D0D-E14032784946}"/>
              </a:ext>
            </a:extLst>
          </p:cNvPr>
          <p:cNvSpPr>
            <a:spLocks noGrp="1"/>
          </p:cNvSpPr>
          <p:nvPr>
            <p:ph type="title"/>
          </p:nvPr>
        </p:nvSpPr>
        <p:spPr/>
        <p:txBody>
          <a:bodyPr>
            <a:normAutofit fontScale="90000"/>
          </a:bodyPr>
          <a:lstStyle/>
          <a:p>
            <a:r>
              <a:rPr lang="en-US" sz="1600" b="1" dirty="0"/>
              <a:t/>
            </a:r>
            <a:br>
              <a:rPr lang="en-US" sz="1600" b="1" dirty="0"/>
            </a:br>
            <a:r>
              <a:rPr lang="en-US" sz="1600" b="1" dirty="0"/>
              <a:t/>
            </a:r>
            <a:br>
              <a:rPr lang="en-US" sz="1600" b="1" dirty="0"/>
            </a:br>
            <a:r>
              <a:rPr lang="en-US" sz="1600" b="1" dirty="0"/>
              <a:t/>
            </a:r>
            <a:br>
              <a:rPr lang="en-US" sz="1600" b="1" dirty="0"/>
            </a:br>
            <a:r>
              <a:rPr lang="en-US" sz="2400" b="1" dirty="0"/>
              <a:t>Libraries used:</a:t>
            </a:r>
            <a:endParaRPr lang="en-IN" sz="2400" b="1" dirty="0"/>
          </a:p>
        </p:txBody>
      </p:sp>
      <p:sp>
        <p:nvSpPr>
          <p:cNvPr id="3" name="Content Placeholder 2">
            <a:extLst>
              <a:ext uri="{FF2B5EF4-FFF2-40B4-BE49-F238E27FC236}">
                <a16:creationId xmlns:a16="http://schemas.microsoft.com/office/drawing/2014/main" xmlns="" id="{8AEAEA9A-40AC-4734-A186-6D0D76298B2C}"/>
              </a:ext>
            </a:extLst>
          </p:cNvPr>
          <p:cNvSpPr>
            <a:spLocks noGrp="1"/>
          </p:cNvSpPr>
          <p:nvPr>
            <p:ph sz="half" idx="1"/>
          </p:nvPr>
        </p:nvSpPr>
        <p:spPr/>
        <p:txBody>
          <a:bodyPr>
            <a:normAutofit fontScale="25000" lnSpcReduction="20000"/>
          </a:bodyPr>
          <a:lstStyle/>
          <a:p>
            <a:r>
              <a:rPr lang="en-IN" sz="4800" dirty="0"/>
              <a:t>import </a:t>
            </a:r>
            <a:r>
              <a:rPr lang="en-IN" sz="4800" dirty="0" err="1"/>
              <a:t>os</a:t>
            </a:r>
            <a:endParaRPr lang="en-IN" sz="4800" dirty="0"/>
          </a:p>
          <a:p>
            <a:r>
              <a:rPr lang="en-IN" sz="4800" dirty="0"/>
              <a:t>import </a:t>
            </a:r>
            <a:r>
              <a:rPr lang="en-IN" sz="4800" dirty="0" err="1"/>
              <a:t>numpy</a:t>
            </a:r>
            <a:r>
              <a:rPr lang="en-IN" sz="4800" dirty="0"/>
              <a:t> as np</a:t>
            </a:r>
          </a:p>
          <a:p>
            <a:r>
              <a:rPr lang="en-IN" sz="4800" dirty="0"/>
              <a:t>import pandas as pd</a:t>
            </a:r>
          </a:p>
          <a:p>
            <a:r>
              <a:rPr lang="en-IN" sz="4800" dirty="0"/>
              <a:t>import </a:t>
            </a:r>
            <a:r>
              <a:rPr lang="en-IN" sz="4800" dirty="0" err="1"/>
              <a:t>matplotlib.pyplot</a:t>
            </a:r>
            <a:r>
              <a:rPr lang="en-IN" sz="4800" dirty="0"/>
              <a:t> as </a:t>
            </a:r>
            <a:r>
              <a:rPr lang="en-IN" sz="4800" dirty="0" err="1"/>
              <a:t>plt</a:t>
            </a:r>
            <a:endParaRPr lang="en-IN" sz="4800" dirty="0"/>
          </a:p>
          <a:p>
            <a:r>
              <a:rPr lang="en-IN" sz="4800" dirty="0"/>
              <a:t>from matplotlib import style</a:t>
            </a:r>
          </a:p>
          <a:p>
            <a:r>
              <a:rPr lang="en-IN" sz="4800" dirty="0"/>
              <a:t>import seaborn as </a:t>
            </a:r>
            <a:r>
              <a:rPr lang="en-IN" sz="4800" dirty="0" err="1"/>
              <a:t>sns</a:t>
            </a:r>
            <a:endParaRPr lang="en-IN" sz="4800" dirty="0"/>
          </a:p>
          <a:p>
            <a:r>
              <a:rPr lang="en-IN" sz="4800" dirty="0"/>
              <a:t>from </a:t>
            </a:r>
            <a:r>
              <a:rPr lang="en-IN" sz="4800" dirty="0" err="1"/>
              <a:t>keras</a:t>
            </a:r>
            <a:r>
              <a:rPr lang="en-IN" sz="4800" dirty="0"/>
              <a:t> import backend as K</a:t>
            </a:r>
          </a:p>
          <a:p>
            <a:r>
              <a:rPr lang="en-IN" sz="4800" dirty="0"/>
              <a:t>from </a:t>
            </a:r>
            <a:r>
              <a:rPr lang="en-IN" sz="4800" dirty="0" err="1"/>
              <a:t>keras.models</a:t>
            </a:r>
            <a:r>
              <a:rPr lang="en-IN" sz="4800" dirty="0"/>
              <a:t> import Sequential</a:t>
            </a:r>
          </a:p>
          <a:p>
            <a:r>
              <a:rPr lang="en-IN" sz="4800" dirty="0"/>
              <a:t>from </a:t>
            </a:r>
            <a:r>
              <a:rPr lang="en-IN" sz="4800" dirty="0" err="1"/>
              <a:t>keras.layers</a:t>
            </a:r>
            <a:r>
              <a:rPr lang="en-IN" sz="4800" dirty="0"/>
              <a:t> import Dense</a:t>
            </a:r>
          </a:p>
          <a:p>
            <a:r>
              <a:rPr lang="en-IN" sz="4800" dirty="0"/>
              <a:t>from </a:t>
            </a:r>
            <a:r>
              <a:rPr lang="en-IN" sz="4800" dirty="0" err="1"/>
              <a:t>keras.optimizers</a:t>
            </a:r>
            <a:r>
              <a:rPr lang="en-IN" sz="4800" dirty="0"/>
              <a:t> import </a:t>
            </a:r>
            <a:r>
              <a:rPr lang="en-IN" sz="4800" dirty="0" err="1"/>
              <a:t>Adam,SGD,Adagrad,Adadelta,RMSprop</a:t>
            </a:r>
            <a:endParaRPr lang="en-IN" sz="4800" dirty="0"/>
          </a:p>
          <a:p>
            <a:r>
              <a:rPr lang="en-IN" sz="4800" dirty="0"/>
              <a:t>from </a:t>
            </a:r>
            <a:r>
              <a:rPr lang="en-IN" sz="4800" dirty="0" err="1"/>
              <a:t>keras.utils</a:t>
            </a:r>
            <a:r>
              <a:rPr lang="en-IN" sz="4800" dirty="0"/>
              <a:t> import </a:t>
            </a:r>
            <a:r>
              <a:rPr lang="en-IN" sz="4800" dirty="0" err="1"/>
              <a:t>to_categorical</a:t>
            </a:r>
            <a:endParaRPr lang="en-IN" sz="4800" dirty="0"/>
          </a:p>
          <a:p>
            <a:r>
              <a:rPr lang="en-IN" sz="4800" dirty="0"/>
              <a:t>from </a:t>
            </a:r>
            <a:r>
              <a:rPr lang="en-IN" sz="4800" dirty="0" err="1"/>
              <a:t>keras.layers</a:t>
            </a:r>
            <a:r>
              <a:rPr lang="en-IN" sz="4800" dirty="0"/>
              <a:t> import Dropout, </a:t>
            </a:r>
            <a:r>
              <a:rPr lang="en-IN" sz="4800" dirty="0" err="1"/>
              <a:t>Flatten,Activation</a:t>
            </a:r>
            <a:endParaRPr lang="en-IN" sz="4800" dirty="0"/>
          </a:p>
          <a:p>
            <a:endParaRPr lang="en-IN" sz="3000" dirty="0"/>
          </a:p>
          <a:p>
            <a:endParaRPr lang="en-IN" dirty="0"/>
          </a:p>
        </p:txBody>
      </p:sp>
      <p:sp>
        <p:nvSpPr>
          <p:cNvPr id="4" name="Content Placeholder 3">
            <a:extLst>
              <a:ext uri="{FF2B5EF4-FFF2-40B4-BE49-F238E27FC236}">
                <a16:creationId xmlns:a16="http://schemas.microsoft.com/office/drawing/2014/main" xmlns="" id="{ABD98AE8-125F-4934-ABB2-BF2EDF561F1E}"/>
              </a:ext>
            </a:extLst>
          </p:cNvPr>
          <p:cNvSpPr>
            <a:spLocks noGrp="1"/>
          </p:cNvSpPr>
          <p:nvPr>
            <p:ph sz="half" idx="2"/>
          </p:nvPr>
        </p:nvSpPr>
        <p:spPr>
          <a:xfrm>
            <a:off x="6409700" y="2010878"/>
            <a:ext cx="4645152" cy="3441520"/>
          </a:xfrm>
        </p:spPr>
        <p:txBody>
          <a:bodyPr>
            <a:noAutofit/>
          </a:bodyPr>
          <a:lstStyle/>
          <a:p>
            <a:r>
              <a:rPr lang="en-IN" sz="1400" dirty="0"/>
              <a:t>from </a:t>
            </a:r>
            <a:r>
              <a:rPr lang="en-IN" sz="1400" dirty="0" err="1"/>
              <a:t>keras.utils</a:t>
            </a:r>
            <a:r>
              <a:rPr lang="en-IN" sz="1400" dirty="0"/>
              <a:t> import </a:t>
            </a:r>
            <a:r>
              <a:rPr lang="en-IN" sz="1400" dirty="0" err="1"/>
              <a:t>to_categorical</a:t>
            </a:r>
            <a:endParaRPr lang="en-IN" sz="1400" dirty="0"/>
          </a:p>
          <a:p>
            <a:r>
              <a:rPr lang="en-IN" sz="1400" dirty="0"/>
              <a:t>from </a:t>
            </a:r>
            <a:r>
              <a:rPr lang="en-IN" sz="1400" dirty="0" err="1"/>
              <a:t>keras.layers</a:t>
            </a:r>
            <a:r>
              <a:rPr lang="en-IN" sz="1400" dirty="0"/>
              <a:t> import Dropout, </a:t>
            </a:r>
            <a:r>
              <a:rPr lang="en-IN" sz="1400" dirty="0" err="1"/>
              <a:t>Flatten,Activation</a:t>
            </a:r>
            <a:endParaRPr lang="en-IN" sz="1400" dirty="0"/>
          </a:p>
          <a:p>
            <a:r>
              <a:rPr lang="en-IN" sz="1400" dirty="0"/>
              <a:t>from </a:t>
            </a:r>
            <a:r>
              <a:rPr lang="en-IN" sz="1400" dirty="0" err="1"/>
              <a:t>keras.layers</a:t>
            </a:r>
            <a:r>
              <a:rPr lang="en-IN" sz="1400" dirty="0"/>
              <a:t> import Conv2D, MaxPooling2D, </a:t>
            </a:r>
            <a:r>
              <a:rPr lang="en-IN" sz="1400" dirty="0" err="1"/>
              <a:t>BatchNormalization</a:t>
            </a:r>
            <a:endParaRPr lang="en-IN" sz="1400" dirty="0"/>
          </a:p>
          <a:p>
            <a:r>
              <a:rPr lang="en-IN" sz="1400" dirty="0"/>
              <a:t> import </a:t>
            </a:r>
            <a:r>
              <a:rPr lang="en-IN" sz="1400" dirty="0" err="1"/>
              <a:t>tensorflow</a:t>
            </a:r>
            <a:r>
              <a:rPr lang="en-IN" sz="1400" dirty="0"/>
              <a:t> as </a:t>
            </a:r>
            <a:r>
              <a:rPr lang="en-IN" sz="1400" dirty="0" err="1"/>
              <a:t>tf</a:t>
            </a:r>
            <a:endParaRPr lang="en-IN" sz="1400" dirty="0"/>
          </a:p>
          <a:p>
            <a:r>
              <a:rPr lang="en-IN" sz="1400" dirty="0"/>
              <a:t>import random as </a:t>
            </a:r>
            <a:r>
              <a:rPr lang="en-IN" sz="1400" dirty="0" err="1"/>
              <a:t>rn</a:t>
            </a:r>
            <a:endParaRPr lang="en-IN" sz="1400" dirty="0"/>
          </a:p>
          <a:p>
            <a:r>
              <a:rPr lang="en-IN" sz="1400" dirty="0"/>
              <a:t>import cv2                  </a:t>
            </a:r>
          </a:p>
          <a:p>
            <a:r>
              <a:rPr lang="en-IN" sz="1400" dirty="0"/>
              <a:t>from </a:t>
            </a:r>
            <a:r>
              <a:rPr lang="en-IN" sz="1400" dirty="0" err="1"/>
              <a:t>tqdm</a:t>
            </a:r>
            <a:r>
              <a:rPr lang="en-IN" sz="1400" dirty="0"/>
              <a:t> import </a:t>
            </a:r>
            <a:r>
              <a:rPr lang="en-IN" sz="1400" dirty="0" err="1"/>
              <a:t>tqdm</a:t>
            </a:r>
            <a:r>
              <a:rPr lang="en-IN" sz="1400" dirty="0"/>
              <a:t>              </a:t>
            </a:r>
          </a:p>
          <a:p>
            <a:r>
              <a:rPr lang="en-IN" sz="1400" dirty="0"/>
              <a:t>from random import shuffle  </a:t>
            </a:r>
          </a:p>
          <a:p>
            <a:r>
              <a:rPr lang="en-IN" sz="1400" dirty="0"/>
              <a:t>from </a:t>
            </a:r>
            <a:r>
              <a:rPr lang="en-IN" sz="1400" dirty="0" err="1"/>
              <a:t>zipfile</a:t>
            </a:r>
            <a:r>
              <a:rPr lang="en-IN" sz="1400" dirty="0"/>
              <a:t> import </a:t>
            </a:r>
            <a:r>
              <a:rPr lang="en-IN" sz="1400" dirty="0" err="1"/>
              <a:t>ZipFile</a:t>
            </a:r>
            <a:endParaRPr lang="en-IN" sz="1400" dirty="0"/>
          </a:p>
          <a:p>
            <a:r>
              <a:rPr lang="en-IN" sz="1400" dirty="0"/>
              <a:t>from PIL import Image</a:t>
            </a:r>
          </a:p>
        </p:txBody>
      </p:sp>
    </p:spTree>
    <p:extLst>
      <p:ext uri="{BB962C8B-B14F-4D97-AF65-F5344CB8AC3E}">
        <p14:creationId xmlns:p14="http://schemas.microsoft.com/office/powerpoint/2010/main" val="405830696"/>
      </p:ext>
    </p:extLst>
  </p:cSld>
  <p:clrMapOvr>
    <a:masterClrMapping/>
  </p:clrMapOvr>
  <mc:AlternateContent xmlns:mc="http://schemas.openxmlformats.org/markup-compatibility/2006" xmlns:p14="http://schemas.microsoft.com/office/powerpoint/2010/main">
    <mc:Choice Requires="p14">
      <p:transition spd="slow" p14:dur="3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down)">
                                      <p:cBhvr>
                                        <p:cTn id="23" dur="580">
                                          <p:stCondLst>
                                            <p:cond delay="0"/>
                                          </p:stCondLst>
                                        </p:cTn>
                                        <p:tgtEl>
                                          <p:spTgt spid="3">
                                            <p:txEl>
                                              <p:pRg st="1" end="1"/>
                                            </p:txEl>
                                          </p:spTgt>
                                        </p:tgtEl>
                                      </p:cBhvr>
                                    </p:animEffect>
                                    <p:anim calcmode="lin" valueType="num">
                                      <p:cBhvr>
                                        <p:cTn id="24"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1" end="1"/>
                                            </p:txEl>
                                          </p:spTgt>
                                        </p:tgtEl>
                                      </p:cBhvr>
                                      <p:to x="100000" y="60000"/>
                                    </p:animScale>
                                    <p:animScale>
                                      <p:cBhvr>
                                        <p:cTn id="30" dur="166" decel="50000">
                                          <p:stCondLst>
                                            <p:cond delay="676"/>
                                          </p:stCondLst>
                                        </p:cTn>
                                        <p:tgtEl>
                                          <p:spTgt spid="3">
                                            <p:txEl>
                                              <p:pRg st="1" end="1"/>
                                            </p:txEl>
                                          </p:spTgt>
                                        </p:tgtEl>
                                      </p:cBhvr>
                                      <p:to x="100000" y="100000"/>
                                    </p:animScale>
                                    <p:animScale>
                                      <p:cBhvr>
                                        <p:cTn id="31" dur="26">
                                          <p:stCondLst>
                                            <p:cond delay="1312"/>
                                          </p:stCondLst>
                                        </p:cTn>
                                        <p:tgtEl>
                                          <p:spTgt spid="3">
                                            <p:txEl>
                                              <p:pRg st="1" end="1"/>
                                            </p:txEl>
                                          </p:spTgt>
                                        </p:tgtEl>
                                      </p:cBhvr>
                                      <p:to x="100000" y="80000"/>
                                    </p:animScale>
                                    <p:animScale>
                                      <p:cBhvr>
                                        <p:cTn id="32" dur="166" decel="50000">
                                          <p:stCondLst>
                                            <p:cond delay="1338"/>
                                          </p:stCondLst>
                                        </p:cTn>
                                        <p:tgtEl>
                                          <p:spTgt spid="3">
                                            <p:txEl>
                                              <p:pRg st="1" end="1"/>
                                            </p:txEl>
                                          </p:spTgt>
                                        </p:tgtEl>
                                      </p:cBhvr>
                                      <p:to x="100000" y="100000"/>
                                    </p:animScale>
                                    <p:animScale>
                                      <p:cBhvr>
                                        <p:cTn id="33" dur="26">
                                          <p:stCondLst>
                                            <p:cond delay="1642"/>
                                          </p:stCondLst>
                                        </p:cTn>
                                        <p:tgtEl>
                                          <p:spTgt spid="3">
                                            <p:txEl>
                                              <p:pRg st="1" end="1"/>
                                            </p:txEl>
                                          </p:spTgt>
                                        </p:tgtEl>
                                      </p:cBhvr>
                                      <p:to x="100000" y="90000"/>
                                    </p:animScale>
                                    <p:animScale>
                                      <p:cBhvr>
                                        <p:cTn id="34" dur="166" decel="50000">
                                          <p:stCondLst>
                                            <p:cond delay="1668"/>
                                          </p:stCondLst>
                                        </p:cTn>
                                        <p:tgtEl>
                                          <p:spTgt spid="3">
                                            <p:txEl>
                                              <p:pRg st="1" end="1"/>
                                            </p:txEl>
                                          </p:spTgt>
                                        </p:tgtEl>
                                      </p:cBhvr>
                                      <p:to x="100000" y="100000"/>
                                    </p:animScale>
                                    <p:animScale>
                                      <p:cBhvr>
                                        <p:cTn id="35" dur="26">
                                          <p:stCondLst>
                                            <p:cond delay="1808"/>
                                          </p:stCondLst>
                                        </p:cTn>
                                        <p:tgtEl>
                                          <p:spTgt spid="3">
                                            <p:txEl>
                                              <p:pRg st="1" end="1"/>
                                            </p:txEl>
                                          </p:spTgt>
                                        </p:tgtEl>
                                      </p:cBhvr>
                                      <p:to x="100000" y="95000"/>
                                    </p:animScale>
                                    <p:animScale>
                                      <p:cBhvr>
                                        <p:cTn id="36" dur="166" decel="50000">
                                          <p:stCondLst>
                                            <p:cond delay="1834"/>
                                          </p:stCondLst>
                                        </p:cTn>
                                        <p:tgtEl>
                                          <p:spTgt spid="3">
                                            <p:txEl>
                                              <p:pRg st="1" end="1"/>
                                            </p:txEl>
                                          </p:spTgt>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animEffect transition="in" filter="wipe(down)">
                                      <p:cBhvr>
                                        <p:cTn id="39" dur="580">
                                          <p:stCondLst>
                                            <p:cond delay="0"/>
                                          </p:stCondLst>
                                        </p:cTn>
                                        <p:tgtEl>
                                          <p:spTgt spid="3">
                                            <p:txEl>
                                              <p:pRg st="2" end="2"/>
                                            </p:txEl>
                                          </p:spTgt>
                                        </p:tgtEl>
                                      </p:cBhvr>
                                    </p:animEffect>
                                    <p:anim calcmode="lin" valueType="num">
                                      <p:cBhvr>
                                        <p:cTn id="40"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3">
                                            <p:txEl>
                                              <p:pRg st="2" end="2"/>
                                            </p:txEl>
                                          </p:spTgt>
                                        </p:tgtEl>
                                      </p:cBhvr>
                                      <p:to x="100000" y="60000"/>
                                    </p:animScale>
                                    <p:animScale>
                                      <p:cBhvr>
                                        <p:cTn id="46" dur="166" decel="50000">
                                          <p:stCondLst>
                                            <p:cond delay="676"/>
                                          </p:stCondLst>
                                        </p:cTn>
                                        <p:tgtEl>
                                          <p:spTgt spid="3">
                                            <p:txEl>
                                              <p:pRg st="2" end="2"/>
                                            </p:txEl>
                                          </p:spTgt>
                                        </p:tgtEl>
                                      </p:cBhvr>
                                      <p:to x="100000" y="100000"/>
                                    </p:animScale>
                                    <p:animScale>
                                      <p:cBhvr>
                                        <p:cTn id="47" dur="26">
                                          <p:stCondLst>
                                            <p:cond delay="1312"/>
                                          </p:stCondLst>
                                        </p:cTn>
                                        <p:tgtEl>
                                          <p:spTgt spid="3">
                                            <p:txEl>
                                              <p:pRg st="2" end="2"/>
                                            </p:txEl>
                                          </p:spTgt>
                                        </p:tgtEl>
                                      </p:cBhvr>
                                      <p:to x="100000" y="80000"/>
                                    </p:animScale>
                                    <p:animScale>
                                      <p:cBhvr>
                                        <p:cTn id="48" dur="166" decel="50000">
                                          <p:stCondLst>
                                            <p:cond delay="1338"/>
                                          </p:stCondLst>
                                        </p:cTn>
                                        <p:tgtEl>
                                          <p:spTgt spid="3">
                                            <p:txEl>
                                              <p:pRg st="2" end="2"/>
                                            </p:txEl>
                                          </p:spTgt>
                                        </p:tgtEl>
                                      </p:cBhvr>
                                      <p:to x="100000" y="100000"/>
                                    </p:animScale>
                                    <p:animScale>
                                      <p:cBhvr>
                                        <p:cTn id="49" dur="26">
                                          <p:stCondLst>
                                            <p:cond delay="1642"/>
                                          </p:stCondLst>
                                        </p:cTn>
                                        <p:tgtEl>
                                          <p:spTgt spid="3">
                                            <p:txEl>
                                              <p:pRg st="2" end="2"/>
                                            </p:txEl>
                                          </p:spTgt>
                                        </p:tgtEl>
                                      </p:cBhvr>
                                      <p:to x="100000" y="90000"/>
                                    </p:animScale>
                                    <p:animScale>
                                      <p:cBhvr>
                                        <p:cTn id="50" dur="166" decel="50000">
                                          <p:stCondLst>
                                            <p:cond delay="1668"/>
                                          </p:stCondLst>
                                        </p:cTn>
                                        <p:tgtEl>
                                          <p:spTgt spid="3">
                                            <p:txEl>
                                              <p:pRg st="2" end="2"/>
                                            </p:txEl>
                                          </p:spTgt>
                                        </p:tgtEl>
                                      </p:cBhvr>
                                      <p:to x="100000" y="100000"/>
                                    </p:animScale>
                                    <p:animScale>
                                      <p:cBhvr>
                                        <p:cTn id="51" dur="26">
                                          <p:stCondLst>
                                            <p:cond delay="1808"/>
                                          </p:stCondLst>
                                        </p:cTn>
                                        <p:tgtEl>
                                          <p:spTgt spid="3">
                                            <p:txEl>
                                              <p:pRg st="2" end="2"/>
                                            </p:txEl>
                                          </p:spTgt>
                                        </p:tgtEl>
                                      </p:cBhvr>
                                      <p:to x="100000" y="95000"/>
                                    </p:animScale>
                                    <p:animScale>
                                      <p:cBhvr>
                                        <p:cTn id="52" dur="166" decel="50000">
                                          <p:stCondLst>
                                            <p:cond delay="1834"/>
                                          </p:stCondLst>
                                        </p:cTn>
                                        <p:tgtEl>
                                          <p:spTgt spid="3">
                                            <p:txEl>
                                              <p:pRg st="2" end="2"/>
                                            </p:txEl>
                                          </p:spTgt>
                                        </p:tgtEl>
                                      </p:cBhvr>
                                      <p:to x="100000" y="100000"/>
                                    </p:animScale>
                                  </p:childTnLst>
                                </p:cTn>
                              </p:par>
                              <p:par>
                                <p:cTn id="53" presetID="26" presetClass="entr" presetSubtype="0" fill="hold" nodeType="withEffect">
                                  <p:stCondLst>
                                    <p:cond delay="0"/>
                                  </p:stCondLst>
                                  <p:childTnLst>
                                    <p:set>
                                      <p:cBhvr>
                                        <p:cTn id="54" dur="1" fill="hold">
                                          <p:stCondLst>
                                            <p:cond delay="0"/>
                                          </p:stCondLst>
                                        </p:cTn>
                                        <p:tgtEl>
                                          <p:spTgt spid="3">
                                            <p:txEl>
                                              <p:pRg st="3" end="3"/>
                                            </p:txEl>
                                          </p:spTgt>
                                        </p:tgtEl>
                                        <p:attrNameLst>
                                          <p:attrName>style.visibility</p:attrName>
                                        </p:attrNameLst>
                                      </p:cBhvr>
                                      <p:to>
                                        <p:strVal val="visible"/>
                                      </p:to>
                                    </p:set>
                                    <p:animEffect transition="in" filter="wipe(down)">
                                      <p:cBhvr>
                                        <p:cTn id="55" dur="580">
                                          <p:stCondLst>
                                            <p:cond delay="0"/>
                                          </p:stCondLst>
                                        </p:cTn>
                                        <p:tgtEl>
                                          <p:spTgt spid="3">
                                            <p:txEl>
                                              <p:pRg st="3" end="3"/>
                                            </p:txEl>
                                          </p:spTgt>
                                        </p:tgtEl>
                                      </p:cBhvr>
                                    </p:animEffect>
                                    <p:anim calcmode="lin" valueType="num">
                                      <p:cBhvr>
                                        <p:cTn id="56"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61" dur="26">
                                          <p:stCondLst>
                                            <p:cond delay="650"/>
                                          </p:stCondLst>
                                        </p:cTn>
                                        <p:tgtEl>
                                          <p:spTgt spid="3">
                                            <p:txEl>
                                              <p:pRg st="3" end="3"/>
                                            </p:txEl>
                                          </p:spTgt>
                                        </p:tgtEl>
                                      </p:cBhvr>
                                      <p:to x="100000" y="60000"/>
                                    </p:animScale>
                                    <p:animScale>
                                      <p:cBhvr>
                                        <p:cTn id="62" dur="166" decel="50000">
                                          <p:stCondLst>
                                            <p:cond delay="676"/>
                                          </p:stCondLst>
                                        </p:cTn>
                                        <p:tgtEl>
                                          <p:spTgt spid="3">
                                            <p:txEl>
                                              <p:pRg st="3" end="3"/>
                                            </p:txEl>
                                          </p:spTgt>
                                        </p:tgtEl>
                                      </p:cBhvr>
                                      <p:to x="100000" y="100000"/>
                                    </p:animScale>
                                    <p:animScale>
                                      <p:cBhvr>
                                        <p:cTn id="63" dur="26">
                                          <p:stCondLst>
                                            <p:cond delay="1312"/>
                                          </p:stCondLst>
                                        </p:cTn>
                                        <p:tgtEl>
                                          <p:spTgt spid="3">
                                            <p:txEl>
                                              <p:pRg st="3" end="3"/>
                                            </p:txEl>
                                          </p:spTgt>
                                        </p:tgtEl>
                                      </p:cBhvr>
                                      <p:to x="100000" y="80000"/>
                                    </p:animScale>
                                    <p:animScale>
                                      <p:cBhvr>
                                        <p:cTn id="64" dur="166" decel="50000">
                                          <p:stCondLst>
                                            <p:cond delay="1338"/>
                                          </p:stCondLst>
                                        </p:cTn>
                                        <p:tgtEl>
                                          <p:spTgt spid="3">
                                            <p:txEl>
                                              <p:pRg st="3" end="3"/>
                                            </p:txEl>
                                          </p:spTgt>
                                        </p:tgtEl>
                                      </p:cBhvr>
                                      <p:to x="100000" y="100000"/>
                                    </p:animScale>
                                    <p:animScale>
                                      <p:cBhvr>
                                        <p:cTn id="65" dur="26">
                                          <p:stCondLst>
                                            <p:cond delay="1642"/>
                                          </p:stCondLst>
                                        </p:cTn>
                                        <p:tgtEl>
                                          <p:spTgt spid="3">
                                            <p:txEl>
                                              <p:pRg st="3" end="3"/>
                                            </p:txEl>
                                          </p:spTgt>
                                        </p:tgtEl>
                                      </p:cBhvr>
                                      <p:to x="100000" y="90000"/>
                                    </p:animScale>
                                    <p:animScale>
                                      <p:cBhvr>
                                        <p:cTn id="66" dur="166" decel="50000">
                                          <p:stCondLst>
                                            <p:cond delay="1668"/>
                                          </p:stCondLst>
                                        </p:cTn>
                                        <p:tgtEl>
                                          <p:spTgt spid="3">
                                            <p:txEl>
                                              <p:pRg st="3" end="3"/>
                                            </p:txEl>
                                          </p:spTgt>
                                        </p:tgtEl>
                                      </p:cBhvr>
                                      <p:to x="100000" y="100000"/>
                                    </p:animScale>
                                    <p:animScale>
                                      <p:cBhvr>
                                        <p:cTn id="67" dur="26">
                                          <p:stCondLst>
                                            <p:cond delay="1808"/>
                                          </p:stCondLst>
                                        </p:cTn>
                                        <p:tgtEl>
                                          <p:spTgt spid="3">
                                            <p:txEl>
                                              <p:pRg st="3" end="3"/>
                                            </p:txEl>
                                          </p:spTgt>
                                        </p:tgtEl>
                                      </p:cBhvr>
                                      <p:to x="100000" y="95000"/>
                                    </p:animScale>
                                    <p:animScale>
                                      <p:cBhvr>
                                        <p:cTn id="68" dur="166" decel="50000">
                                          <p:stCondLst>
                                            <p:cond delay="1834"/>
                                          </p:stCondLst>
                                        </p:cTn>
                                        <p:tgtEl>
                                          <p:spTgt spid="3">
                                            <p:txEl>
                                              <p:pRg st="3" end="3"/>
                                            </p:txEl>
                                          </p:spTgt>
                                        </p:tgtEl>
                                      </p:cBhvr>
                                      <p:to x="100000" y="100000"/>
                                    </p:animScale>
                                  </p:childTnLst>
                                </p:cTn>
                              </p:par>
                              <p:par>
                                <p:cTn id="69" presetID="26" presetClass="entr" presetSubtype="0" fill="hold" nodeType="withEffect">
                                  <p:stCondLst>
                                    <p:cond delay="0"/>
                                  </p:stCondLst>
                                  <p:childTnLst>
                                    <p:set>
                                      <p:cBhvr>
                                        <p:cTn id="70" dur="1" fill="hold">
                                          <p:stCondLst>
                                            <p:cond delay="0"/>
                                          </p:stCondLst>
                                        </p:cTn>
                                        <p:tgtEl>
                                          <p:spTgt spid="3">
                                            <p:txEl>
                                              <p:pRg st="4" end="4"/>
                                            </p:txEl>
                                          </p:spTgt>
                                        </p:tgtEl>
                                        <p:attrNameLst>
                                          <p:attrName>style.visibility</p:attrName>
                                        </p:attrNameLst>
                                      </p:cBhvr>
                                      <p:to>
                                        <p:strVal val="visible"/>
                                      </p:to>
                                    </p:set>
                                    <p:animEffect transition="in" filter="wipe(down)">
                                      <p:cBhvr>
                                        <p:cTn id="71" dur="580">
                                          <p:stCondLst>
                                            <p:cond delay="0"/>
                                          </p:stCondLst>
                                        </p:cTn>
                                        <p:tgtEl>
                                          <p:spTgt spid="3">
                                            <p:txEl>
                                              <p:pRg st="4" end="4"/>
                                            </p:txEl>
                                          </p:spTgt>
                                        </p:tgtEl>
                                      </p:cBhvr>
                                    </p:animEffect>
                                    <p:anim calcmode="lin" valueType="num">
                                      <p:cBhvr>
                                        <p:cTn id="72"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77" dur="26">
                                          <p:stCondLst>
                                            <p:cond delay="650"/>
                                          </p:stCondLst>
                                        </p:cTn>
                                        <p:tgtEl>
                                          <p:spTgt spid="3">
                                            <p:txEl>
                                              <p:pRg st="4" end="4"/>
                                            </p:txEl>
                                          </p:spTgt>
                                        </p:tgtEl>
                                      </p:cBhvr>
                                      <p:to x="100000" y="60000"/>
                                    </p:animScale>
                                    <p:animScale>
                                      <p:cBhvr>
                                        <p:cTn id="78" dur="166" decel="50000">
                                          <p:stCondLst>
                                            <p:cond delay="676"/>
                                          </p:stCondLst>
                                        </p:cTn>
                                        <p:tgtEl>
                                          <p:spTgt spid="3">
                                            <p:txEl>
                                              <p:pRg st="4" end="4"/>
                                            </p:txEl>
                                          </p:spTgt>
                                        </p:tgtEl>
                                      </p:cBhvr>
                                      <p:to x="100000" y="100000"/>
                                    </p:animScale>
                                    <p:animScale>
                                      <p:cBhvr>
                                        <p:cTn id="79" dur="26">
                                          <p:stCondLst>
                                            <p:cond delay="1312"/>
                                          </p:stCondLst>
                                        </p:cTn>
                                        <p:tgtEl>
                                          <p:spTgt spid="3">
                                            <p:txEl>
                                              <p:pRg st="4" end="4"/>
                                            </p:txEl>
                                          </p:spTgt>
                                        </p:tgtEl>
                                      </p:cBhvr>
                                      <p:to x="100000" y="80000"/>
                                    </p:animScale>
                                    <p:animScale>
                                      <p:cBhvr>
                                        <p:cTn id="80" dur="166" decel="50000">
                                          <p:stCondLst>
                                            <p:cond delay="1338"/>
                                          </p:stCondLst>
                                        </p:cTn>
                                        <p:tgtEl>
                                          <p:spTgt spid="3">
                                            <p:txEl>
                                              <p:pRg st="4" end="4"/>
                                            </p:txEl>
                                          </p:spTgt>
                                        </p:tgtEl>
                                      </p:cBhvr>
                                      <p:to x="100000" y="100000"/>
                                    </p:animScale>
                                    <p:animScale>
                                      <p:cBhvr>
                                        <p:cTn id="81" dur="26">
                                          <p:stCondLst>
                                            <p:cond delay="1642"/>
                                          </p:stCondLst>
                                        </p:cTn>
                                        <p:tgtEl>
                                          <p:spTgt spid="3">
                                            <p:txEl>
                                              <p:pRg st="4" end="4"/>
                                            </p:txEl>
                                          </p:spTgt>
                                        </p:tgtEl>
                                      </p:cBhvr>
                                      <p:to x="100000" y="90000"/>
                                    </p:animScale>
                                    <p:animScale>
                                      <p:cBhvr>
                                        <p:cTn id="82" dur="166" decel="50000">
                                          <p:stCondLst>
                                            <p:cond delay="1668"/>
                                          </p:stCondLst>
                                        </p:cTn>
                                        <p:tgtEl>
                                          <p:spTgt spid="3">
                                            <p:txEl>
                                              <p:pRg st="4" end="4"/>
                                            </p:txEl>
                                          </p:spTgt>
                                        </p:tgtEl>
                                      </p:cBhvr>
                                      <p:to x="100000" y="100000"/>
                                    </p:animScale>
                                    <p:animScale>
                                      <p:cBhvr>
                                        <p:cTn id="83" dur="26">
                                          <p:stCondLst>
                                            <p:cond delay="1808"/>
                                          </p:stCondLst>
                                        </p:cTn>
                                        <p:tgtEl>
                                          <p:spTgt spid="3">
                                            <p:txEl>
                                              <p:pRg st="4" end="4"/>
                                            </p:txEl>
                                          </p:spTgt>
                                        </p:tgtEl>
                                      </p:cBhvr>
                                      <p:to x="100000" y="95000"/>
                                    </p:animScale>
                                    <p:animScale>
                                      <p:cBhvr>
                                        <p:cTn id="84" dur="166" decel="50000">
                                          <p:stCondLst>
                                            <p:cond delay="1834"/>
                                          </p:stCondLst>
                                        </p:cTn>
                                        <p:tgtEl>
                                          <p:spTgt spid="3">
                                            <p:txEl>
                                              <p:pRg st="4" end="4"/>
                                            </p:txEl>
                                          </p:spTgt>
                                        </p:tgtEl>
                                      </p:cBhvr>
                                      <p:to x="100000" y="100000"/>
                                    </p:animScale>
                                  </p:childTnLst>
                                </p:cTn>
                              </p:par>
                              <p:par>
                                <p:cTn id="85" presetID="26" presetClass="entr" presetSubtype="0" fill="hold" nodeType="withEffect">
                                  <p:stCondLst>
                                    <p:cond delay="0"/>
                                  </p:stCondLst>
                                  <p:childTnLst>
                                    <p:set>
                                      <p:cBhvr>
                                        <p:cTn id="86" dur="1" fill="hold">
                                          <p:stCondLst>
                                            <p:cond delay="0"/>
                                          </p:stCondLst>
                                        </p:cTn>
                                        <p:tgtEl>
                                          <p:spTgt spid="3">
                                            <p:txEl>
                                              <p:pRg st="5" end="5"/>
                                            </p:txEl>
                                          </p:spTgt>
                                        </p:tgtEl>
                                        <p:attrNameLst>
                                          <p:attrName>style.visibility</p:attrName>
                                        </p:attrNameLst>
                                      </p:cBhvr>
                                      <p:to>
                                        <p:strVal val="visible"/>
                                      </p:to>
                                    </p:set>
                                    <p:animEffect transition="in" filter="wipe(down)">
                                      <p:cBhvr>
                                        <p:cTn id="87" dur="580">
                                          <p:stCondLst>
                                            <p:cond delay="0"/>
                                          </p:stCondLst>
                                        </p:cTn>
                                        <p:tgtEl>
                                          <p:spTgt spid="3">
                                            <p:txEl>
                                              <p:pRg st="5" end="5"/>
                                            </p:txEl>
                                          </p:spTgt>
                                        </p:tgtEl>
                                      </p:cBhvr>
                                    </p:animEffect>
                                    <p:anim calcmode="lin" valueType="num">
                                      <p:cBhvr>
                                        <p:cTn id="88"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89"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90"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91"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92"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93" dur="26">
                                          <p:stCondLst>
                                            <p:cond delay="650"/>
                                          </p:stCondLst>
                                        </p:cTn>
                                        <p:tgtEl>
                                          <p:spTgt spid="3">
                                            <p:txEl>
                                              <p:pRg st="5" end="5"/>
                                            </p:txEl>
                                          </p:spTgt>
                                        </p:tgtEl>
                                      </p:cBhvr>
                                      <p:to x="100000" y="60000"/>
                                    </p:animScale>
                                    <p:animScale>
                                      <p:cBhvr>
                                        <p:cTn id="94" dur="166" decel="50000">
                                          <p:stCondLst>
                                            <p:cond delay="676"/>
                                          </p:stCondLst>
                                        </p:cTn>
                                        <p:tgtEl>
                                          <p:spTgt spid="3">
                                            <p:txEl>
                                              <p:pRg st="5" end="5"/>
                                            </p:txEl>
                                          </p:spTgt>
                                        </p:tgtEl>
                                      </p:cBhvr>
                                      <p:to x="100000" y="100000"/>
                                    </p:animScale>
                                    <p:animScale>
                                      <p:cBhvr>
                                        <p:cTn id="95" dur="26">
                                          <p:stCondLst>
                                            <p:cond delay="1312"/>
                                          </p:stCondLst>
                                        </p:cTn>
                                        <p:tgtEl>
                                          <p:spTgt spid="3">
                                            <p:txEl>
                                              <p:pRg st="5" end="5"/>
                                            </p:txEl>
                                          </p:spTgt>
                                        </p:tgtEl>
                                      </p:cBhvr>
                                      <p:to x="100000" y="80000"/>
                                    </p:animScale>
                                    <p:animScale>
                                      <p:cBhvr>
                                        <p:cTn id="96" dur="166" decel="50000">
                                          <p:stCondLst>
                                            <p:cond delay="1338"/>
                                          </p:stCondLst>
                                        </p:cTn>
                                        <p:tgtEl>
                                          <p:spTgt spid="3">
                                            <p:txEl>
                                              <p:pRg st="5" end="5"/>
                                            </p:txEl>
                                          </p:spTgt>
                                        </p:tgtEl>
                                      </p:cBhvr>
                                      <p:to x="100000" y="100000"/>
                                    </p:animScale>
                                    <p:animScale>
                                      <p:cBhvr>
                                        <p:cTn id="97" dur="26">
                                          <p:stCondLst>
                                            <p:cond delay="1642"/>
                                          </p:stCondLst>
                                        </p:cTn>
                                        <p:tgtEl>
                                          <p:spTgt spid="3">
                                            <p:txEl>
                                              <p:pRg st="5" end="5"/>
                                            </p:txEl>
                                          </p:spTgt>
                                        </p:tgtEl>
                                      </p:cBhvr>
                                      <p:to x="100000" y="90000"/>
                                    </p:animScale>
                                    <p:animScale>
                                      <p:cBhvr>
                                        <p:cTn id="98" dur="166" decel="50000">
                                          <p:stCondLst>
                                            <p:cond delay="1668"/>
                                          </p:stCondLst>
                                        </p:cTn>
                                        <p:tgtEl>
                                          <p:spTgt spid="3">
                                            <p:txEl>
                                              <p:pRg st="5" end="5"/>
                                            </p:txEl>
                                          </p:spTgt>
                                        </p:tgtEl>
                                      </p:cBhvr>
                                      <p:to x="100000" y="100000"/>
                                    </p:animScale>
                                    <p:animScale>
                                      <p:cBhvr>
                                        <p:cTn id="99" dur="26">
                                          <p:stCondLst>
                                            <p:cond delay="1808"/>
                                          </p:stCondLst>
                                        </p:cTn>
                                        <p:tgtEl>
                                          <p:spTgt spid="3">
                                            <p:txEl>
                                              <p:pRg st="5" end="5"/>
                                            </p:txEl>
                                          </p:spTgt>
                                        </p:tgtEl>
                                      </p:cBhvr>
                                      <p:to x="100000" y="95000"/>
                                    </p:animScale>
                                    <p:animScale>
                                      <p:cBhvr>
                                        <p:cTn id="100" dur="166" decel="50000">
                                          <p:stCondLst>
                                            <p:cond delay="1834"/>
                                          </p:stCondLst>
                                        </p:cTn>
                                        <p:tgtEl>
                                          <p:spTgt spid="3">
                                            <p:txEl>
                                              <p:pRg st="5" end="5"/>
                                            </p:txEl>
                                          </p:spTgt>
                                        </p:tgtEl>
                                      </p:cBhvr>
                                      <p:to x="100000" y="100000"/>
                                    </p:animScale>
                                  </p:childTnLst>
                                </p:cTn>
                              </p:par>
                              <p:par>
                                <p:cTn id="101" presetID="26" presetClass="entr" presetSubtype="0" fill="hold" nodeType="withEffect">
                                  <p:stCondLst>
                                    <p:cond delay="0"/>
                                  </p:stCondLst>
                                  <p:childTnLst>
                                    <p:set>
                                      <p:cBhvr>
                                        <p:cTn id="102" dur="1" fill="hold">
                                          <p:stCondLst>
                                            <p:cond delay="0"/>
                                          </p:stCondLst>
                                        </p:cTn>
                                        <p:tgtEl>
                                          <p:spTgt spid="3">
                                            <p:txEl>
                                              <p:pRg st="6" end="6"/>
                                            </p:txEl>
                                          </p:spTgt>
                                        </p:tgtEl>
                                        <p:attrNameLst>
                                          <p:attrName>style.visibility</p:attrName>
                                        </p:attrNameLst>
                                      </p:cBhvr>
                                      <p:to>
                                        <p:strVal val="visible"/>
                                      </p:to>
                                    </p:set>
                                    <p:animEffect transition="in" filter="wipe(down)">
                                      <p:cBhvr>
                                        <p:cTn id="103" dur="580">
                                          <p:stCondLst>
                                            <p:cond delay="0"/>
                                          </p:stCondLst>
                                        </p:cTn>
                                        <p:tgtEl>
                                          <p:spTgt spid="3">
                                            <p:txEl>
                                              <p:pRg st="6" end="6"/>
                                            </p:txEl>
                                          </p:spTgt>
                                        </p:tgtEl>
                                      </p:cBhvr>
                                    </p:animEffect>
                                    <p:anim calcmode="lin" valueType="num">
                                      <p:cBhvr>
                                        <p:cTn id="104" dur="1822" tmFilter="0,0; 0.14,0.36; 0.43,0.73; 0.71,0.91; 1.0,1.0">
                                          <p:stCondLst>
                                            <p:cond delay="0"/>
                                          </p:stCondLst>
                                        </p:cTn>
                                        <p:tgtEl>
                                          <p:spTgt spid="3">
                                            <p:txEl>
                                              <p:pRg st="6" end="6"/>
                                            </p:txEl>
                                          </p:spTgt>
                                        </p:tgtEl>
                                        <p:attrNameLst>
                                          <p:attrName>ppt_x</p:attrName>
                                        </p:attrNameLst>
                                      </p:cBhvr>
                                      <p:tavLst>
                                        <p:tav tm="0">
                                          <p:val>
                                            <p:strVal val="#ppt_x-0.25"/>
                                          </p:val>
                                        </p:tav>
                                        <p:tav tm="100000">
                                          <p:val>
                                            <p:strVal val="#ppt_x"/>
                                          </p:val>
                                        </p:tav>
                                      </p:tavLst>
                                    </p:anim>
                                    <p:anim calcmode="lin" valueType="num">
                                      <p:cBhvr>
                                        <p:cTn id="105" dur="664" tmFilter="0.0,0.0; 0.25,0.07; 0.50,0.2; 0.75,0.467; 1.0,1.0">
                                          <p:stCondLst>
                                            <p:cond delay="0"/>
                                          </p:stCondLst>
                                        </p:cTn>
                                        <p:tgtEl>
                                          <p:spTgt spid="3">
                                            <p:txEl>
                                              <p:pRg st="6" end="6"/>
                                            </p:txEl>
                                          </p:spTgt>
                                        </p:tgtEl>
                                        <p:attrNameLst>
                                          <p:attrName>ppt_y</p:attrName>
                                        </p:attrNameLst>
                                      </p:cBhvr>
                                      <p:tavLst>
                                        <p:tav tm="0" fmla="#ppt_y-sin(pi*$)/3">
                                          <p:val>
                                            <p:fltVal val="0.5"/>
                                          </p:val>
                                        </p:tav>
                                        <p:tav tm="100000">
                                          <p:val>
                                            <p:fltVal val="1"/>
                                          </p:val>
                                        </p:tav>
                                      </p:tavLst>
                                    </p:anim>
                                    <p:anim calcmode="lin" valueType="num">
                                      <p:cBhvr>
                                        <p:cTn id="106" dur="664" tmFilter="0, 0; 0.125,0.2665; 0.25,0.4; 0.375,0.465; 0.5,0.5;  0.625,0.535; 0.75,0.6; 0.875,0.7335; 1,1">
                                          <p:stCondLst>
                                            <p:cond delay="664"/>
                                          </p:stCondLst>
                                        </p:cTn>
                                        <p:tgtEl>
                                          <p:spTgt spid="3">
                                            <p:txEl>
                                              <p:pRg st="6" end="6"/>
                                            </p:txEl>
                                          </p:spTgt>
                                        </p:tgtEl>
                                        <p:attrNameLst>
                                          <p:attrName>ppt_y</p:attrName>
                                        </p:attrNameLst>
                                      </p:cBhvr>
                                      <p:tavLst>
                                        <p:tav tm="0" fmla="#ppt_y-sin(pi*$)/9">
                                          <p:val>
                                            <p:fltVal val="0"/>
                                          </p:val>
                                        </p:tav>
                                        <p:tav tm="100000">
                                          <p:val>
                                            <p:fltVal val="1"/>
                                          </p:val>
                                        </p:tav>
                                      </p:tavLst>
                                    </p:anim>
                                    <p:anim calcmode="lin" valueType="num">
                                      <p:cBhvr>
                                        <p:cTn id="107" dur="332" tmFilter="0, 0; 0.125,0.2665; 0.25,0.4; 0.375,0.465; 0.5,0.5;  0.625,0.535; 0.75,0.6; 0.875,0.7335; 1,1">
                                          <p:stCondLst>
                                            <p:cond delay="1324"/>
                                          </p:stCondLst>
                                        </p:cTn>
                                        <p:tgtEl>
                                          <p:spTgt spid="3">
                                            <p:txEl>
                                              <p:pRg st="6" end="6"/>
                                            </p:txEl>
                                          </p:spTgt>
                                        </p:tgtEl>
                                        <p:attrNameLst>
                                          <p:attrName>ppt_y</p:attrName>
                                        </p:attrNameLst>
                                      </p:cBhvr>
                                      <p:tavLst>
                                        <p:tav tm="0" fmla="#ppt_y-sin(pi*$)/27">
                                          <p:val>
                                            <p:fltVal val="0"/>
                                          </p:val>
                                        </p:tav>
                                        <p:tav tm="100000">
                                          <p:val>
                                            <p:fltVal val="1"/>
                                          </p:val>
                                        </p:tav>
                                      </p:tavLst>
                                    </p:anim>
                                    <p:anim calcmode="lin" valueType="num">
                                      <p:cBhvr>
                                        <p:cTn id="108" dur="164" tmFilter="0, 0; 0.125,0.2665; 0.25,0.4; 0.375,0.465; 0.5,0.5;  0.625,0.535; 0.75,0.6; 0.875,0.7335; 1,1">
                                          <p:stCondLst>
                                            <p:cond delay="1656"/>
                                          </p:stCondLst>
                                        </p:cTn>
                                        <p:tgtEl>
                                          <p:spTgt spid="3">
                                            <p:txEl>
                                              <p:pRg st="6" end="6"/>
                                            </p:txEl>
                                          </p:spTgt>
                                        </p:tgtEl>
                                        <p:attrNameLst>
                                          <p:attrName>ppt_y</p:attrName>
                                        </p:attrNameLst>
                                      </p:cBhvr>
                                      <p:tavLst>
                                        <p:tav tm="0" fmla="#ppt_y-sin(pi*$)/81">
                                          <p:val>
                                            <p:fltVal val="0"/>
                                          </p:val>
                                        </p:tav>
                                        <p:tav tm="100000">
                                          <p:val>
                                            <p:fltVal val="1"/>
                                          </p:val>
                                        </p:tav>
                                      </p:tavLst>
                                    </p:anim>
                                    <p:animScale>
                                      <p:cBhvr>
                                        <p:cTn id="109" dur="26">
                                          <p:stCondLst>
                                            <p:cond delay="650"/>
                                          </p:stCondLst>
                                        </p:cTn>
                                        <p:tgtEl>
                                          <p:spTgt spid="3">
                                            <p:txEl>
                                              <p:pRg st="6" end="6"/>
                                            </p:txEl>
                                          </p:spTgt>
                                        </p:tgtEl>
                                      </p:cBhvr>
                                      <p:to x="100000" y="60000"/>
                                    </p:animScale>
                                    <p:animScale>
                                      <p:cBhvr>
                                        <p:cTn id="110" dur="166" decel="50000">
                                          <p:stCondLst>
                                            <p:cond delay="676"/>
                                          </p:stCondLst>
                                        </p:cTn>
                                        <p:tgtEl>
                                          <p:spTgt spid="3">
                                            <p:txEl>
                                              <p:pRg st="6" end="6"/>
                                            </p:txEl>
                                          </p:spTgt>
                                        </p:tgtEl>
                                      </p:cBhvr>
                                      <p:to x="100000" y="100000"/>
                                    </p:animScale>
                                    <p:animScale>
                                      <p:cBhvr>
                                        <p:cTn id="111" dur="26">
                                          <p:stCondLst>
                                            <p:cond delay="1312"/>
                                          </p:stCondLst>
                                        </p:cTn>
                                        <p:tgtEl>
                                          <p:spTgt spid="3">
                                            <p:txEl>
                                              <p:pRg st="6" end="6"/>
                                            </p:txEl>
                                          </p:spTgt>
                                        </p:tgtEl>
                                      </p:cBhvr>
                                      <p:to x="100000" y="80000"/>
                                    </p:animScale>
                                    <p:animScale>
                                      <p:cBhvr>
                                        <p:cTn id="112" dur="166" decel="50000">
                                          <p:stCondLst>
                                            <p:cond delay="1338"/>
                                          </p:stCondLst>
                                        </p:cTn>
                                        <p:tgtEl>
                                          <p:spTgt spid="3">
                                            <p:txEl>
                                              <p:pRg st="6" end="6"/>
                                            </p:txEl>
                                          </p:spTgt>
                                        </p:tgtEl>
                                      </p:cBhvr>
                                      <p:to x="100000" y="100000"/>
                                    </p:animScale>
                                    <p:animScale>
                                      <p:cBhvr>
                                        <p:cTn id="113" dur="26">
                                          <p:stCondLst>
                                            <p:cond delay="1642"/>
                                          </p:stCondLst>
                                        </p:cTn>
                                        <p:tgtEl>
                                          <p:spTgt spid="3">
                                            <p:txEl>
                                              <p:pRg st="6" end="6"/>
                                            </p:txEl>
                                          </p:spTgt>
                                        </p:tgtEl>
                                      </p:cBhvr>
                                      <p:to x="100000" y="90000"/>
                                    </p:animScale>
                                    <p:animScale>
                                      <p:cBhvr>
                                        <p:cTn id="114" dur="166" decel="50000">
                                          <p:stCondLst>
                                            <p:cond delay="1668"/>
                                          </p:stCondLst>
                                        </p:cTn>
                                        <p:tgtEl>
                                          <p:spTgt spid="3">
                                            <p:txEl>
                                              <p:pRg st="6" end="6"/>
                                            </p:txEl>
                                          </p:spTgt>
                                        </p:tgtEl>
                                      </p:cBhvr>
                                      <p:to x="100000" y="100000"/>
                                    </p:animScale>
                                    <p:animScale>
                                      <p:cBhvr>
                                        <p:cTn id="115" dur="26">
                                          <p:stCondLst>
                                            <p:cond delay="1808"/>
                                          </p:stCondLst>
                                        </p:cTn>
                                        <p:tgtEl>
                                          <p:spTgt spid="3">
                                            <p:txEl>
                                              <p:pRg st="6" end="6"/>
                                            </p:txEl>
                                          </p:spTgt>
                                        </p:tgtEl>
                                      </p:cBhvr>
                                      <p:to x="100000" y="95000"/>
                                    </p:animScale>
                                    <p:animScale>
                                      <p:cBhvr>
                                        <p:cTn id="116" dur="166" decel="50000">
                                          <p:stCondLst>
                                            <p:cond delay="1834"/>
                                          </p:stCondLst>
                                        </p:cTn>
                                        <p:tgtEl>
                                          <p:spTgt spid="3">
                                            <p:txEl>
                                              <p:pRg st="6" end="6"/>
                                            </p:txEl>
                                          </p:spTgt>
                                        </p:tgtEl>
                                      </p:cBhvr>
                                      <p:to x="100000" y="100000"/>
                                    </p:animScale>
                                  </p:childTnLst>
                                </p:cTn>
                              </p:par>
                              <p:par>
                                <p:cTn id="117" presetID="26" presetClass="entr" presetSubtype="0" fill="hold" nodeType="withEffect">
                                  <p:stCondLst>
                                    <p:cond delay="0"/>
                                  </p:stCondLst>
                                  <p:childTnLst>
                                    <p:set>
                                      <p:cBhvr>
                                        <p:cTn id="118" dur="1" fill="hold">
                                          <p:stCondLst>
                                            <p:cond delay="0"/>
                                          </p:stCondLst>
                                        </p:cTn>
                                        <p:tgtEl>
                                          <p:spTgt spid="3">
                                            <p:txEl>
                                              <p:pRg st="7" end="7"/>
                                            </p:txEl>
                                          </p:spTgt>
                                        </p:tgtEl>
                                        <p:attrNameLst>
                                          <p:attrName>style.visibility</p:attrName>
                                        </p:attrNameLst>
                                      </p:cBhvr>
                                      <p:to>
                                        <p:strVal val="visible"/>
                                      </p:to>
                                    </p:set>
                                    <p:animEffect transition="in" filter="wipe(down)">
                                      <p:cBhvr>
                                        <p:cTn id="119" dur="580">
                                          <p:stCondLst>
                                            <p:cond delay="0"/>
                                          </p:stCondLst>
                                        </p:cTn>
                                        <p:tgtEl>
                                          <p:spTgt spid="3">
                                            <p:txEl>
                                              <p:pRg st="7" end="7"/>
                                            </p:txEl>
                                          </p:spTgt>
                                        </p:tgtEl>
                                      </p:cBhvr>
                                    </p:animEffect>
                                    <p:anim calcmode="lin" valueType="num">
                                      <p:cBhvr>
                                        <p:cTn id="120" dur="1822" tmFilter="0,0; 0.14,0.36; 0.43,0.73; 0.71,0.91; 1.0,1.0">
                                          <p:stCondLst>
                                            <p:cond delay="0"/>
                                          </p:stCondLst>
                                        </p:cTn>
                                        <p:tgtEl>
                                          <p:spTgt spid="3">
                                            <p:txEl>
                                              <p:pRg st="7" end="7"/>
                                            </p:txEl>
                                          </p:spTgt>
                                        </p:tgtEl>
                                        <p:attrNameLst>
                                          <p:attrName>ppt_x</p:attrName>
                                        </p:attrNameLst>
                                      </p:cBhvr>
                                      <p:tavLst>
                                        <p:tav tm="0">
                                          <p:val>
                                            <p:strVal val="#ppt_x-0.25"/>
                                          </p:val>
                                        </p:tav>
                                        <p:tav tm="100000">
                                          <p:val>
                                            <p:strVal val="#ppt_x"/>
                                          </p:val>
                                        </p:tav>
                                      </p:tavLst>
                                    </p:anim>
                                    <p:anim calcmode="lin" valueType="num">
                                      <p:cBhvr>
                                        <p:cTn id="121" dur="664" tmFilter="0.0,0.0; 0.25,0.07; 0.50,0.2; 0.75,0.467; 1.0,1.0">
                                          <p:stCondLst>
                                            <p:cond delay="0"/>
                                          </p:stCondLst>
                                        </p:cTn>
                                        <p:tgtEl>
                                          <p:spTgt spid="3">
                                            <p:txEl>
                                              <p:pRg st="7" end="7"/>
                                            </p:txEl>
                                          </p:spTgt>
                                        </p:tgtEl>
                                        <p:attrNameLst>
                                          <p:attrName>ppt_y</p:attrName>
                                        </p:attrNameLst>
                                      </p:cBhvr>
                                      <p:tavLst>
                                        <p:tav tm="0" fmla="#ppt_y-sin(pi*$)/3">
                                          <p:val>
                                            <p:fltVal val="0.5"/>
                                          </p:val>
                                        </p:tav>
                                        <p:tav tm="100000">
                                          <p:val>
                                            <p:fltVal val="1"/>
                                          </p:val>
                                        </p:tav>
                                      </p:tavLst>
                                    </p:anim>
                                    <p:anim calcmode="lin" valueType="num">
                                      <p:cBhvr>
                                        <p:cTn id="122" dur="664" tmFilter="0, 0; 0.125,0.2665; 0.25,0.4; 0.375,0.465; 0.5,0.5;  0.625,0.535; 0.75,0.6; 0.875,0.7335; 1,1">
                                          <p:stCondLst>
                                            <p:cond delay="664"/>
                                          </p:stCondLst>
                                        </p:cTn>
                                        <p:tgtEl>
                                          <p:spTgt spid="3">
                                            <p:txEl>
                                              <p:pRg st="7" end="7"/>
                                            </p:txEl>
                                          </p:spTgt>
                                        </p:tgtEl>
                                        <p:attrNameLst>
                                          <p:attrName>ppt_y</p:attrName>
                                        </p:attrNameLst>
                                      </p:cBhvr>
                                      <p:tavLst>
                                        <p:tav tm="0" fmla="#ppt_y-sin(pi*$)/9">
                                          <p:val>
                                            <p:fltVal val="0"/>
                                          </p:val>
                                        </p:tav>
                                        <p:tav tm="100000">
                                          <p:val>
                                            <p:fltVal val="1"/>
                                          </p:val>
                                        </p:tav>
                                      </p:tavLst>
                                    </p:anim>
                                    <p:anim calcmode="lin" valueType="num">
                                      <p:cBhvr>
                                        <p:cTn id="123" dur="332" tmFilter="0, 0; 0.125,0.2665; 0.25,0.4; 0.375,0.465; 0.5,0.5;  0.625,0.535; 0.75,0.6; 0.875,0.7335; 1,1">
                                          <p:stCondLst>
                                            <p:cond delay="1324"/>
                                          </p:stCondLst>
                                        </p:cTn>
                                        <p:tgtEl>
                                          <p:spTgt spid="3">
                                            <p:txEl>
                                              <p:pRg st="7" end="7"/>
                                            </p:txEl>
                                          </p:spTgt>
                                        </p:tgtEl>
                                        <p:attrNameLst>
                                          <p:attrName>ppt_y</p:attrName>
                                        </p:attrNameLst>
                                      </p:cBhvr>
                                      <p:tavLst>
                                        <p:tav tm="0" fmla="#ppt_y-sin(pi*$)/27">
                                          <p:val>
                                            <p:fltVal val="0"/>
                                          </p:val>
                                        </p:tav>
                                        <p:tav tm="100000">
                                          <p:val>
                                            <p:fltVal val="1"/>
                                          </p:val>
                                        </p:tav>
                                      </p:tavLst>
                                    </p:anim>
                                    <p:anim calcmode="lin" valueType="num">
                                      <p:cBhvr>
                                        <p:cTn id="124" dur="164" tmFilter="0, 0; 0.125,0.2665; 0.25,0.4; 0.375,0.465; 0.5,0.5;  0.625,0.535; 0.75,0.6; 0.875,0.7335; 1,1">
                                          <p:stCondLst>
                                            <p:cond delay="1656"/>
                                          </p:stCondLst>
                                        </p:cTn>
                                        <p:tgtEl>
                                          <p:spTgt spid="3">
                                            <p:txEl>
                                              <p:pRg st="7" end="7"/>
                                            </p:txEl>
                                          </p:spTgt>
                                        </p:tgtEl>
                                        <p:attrNameLst>
                                          <p:attrName>ppt_y</p:attrName>
                                        </p:attrNameLst>
                                      </p:cBhvr>
                                      <p:tavLst>
                                        <p:tav tm="0" fmla="#ppt_y-sin(pi*$)/81">
                                          <p:val>
                                            <p:fltVal val="0"/>
                                          </p:val>
                                        </p:tav>
                                        <p:tav tm="100000">
                                          <p:val>
                                            <p:fltVal val="1"/>
                                          </p:val>
                                        </p:tav>
                                      </p:tavLst>
                                    </p:anim>
                                    <p:animScale>
                                      <p:cBhvr>
                                        <p:cTn id="125" dur="26">
                                          <p:stCondLst>
                                            <p:cond delay="650"/>
                                          </p:stCondLst>
                                        </p:cTn>
                                        <p:tgtEl>
                                          <p:spTgt spid="3">
                                            <p:txEl>
                                              <p:pRg st="7" end="7"/>
                                            </p:txEl>
                                          </p:spTgt>
                                        </p:tgtEl>
                                      </p:cBhvr>
                                      <p:to x="100000" y="60000"/>
                                    </p:animScale>
                                    <p:animScale>
                                      <p:cBhvr>
                                        <p:cTn id="126" dur="166" decel="50000">
                                          <p:stCondLst>
                                            <p:cond delay="676"/>
                                          </p:stCondLst>
                                        </p:cTn>
                                        <p:tgtEl>
                                          <p:spTgt spid="3">
                                            <p:txEl>
                                              <p:pRg st="7" end="7"/>
                                            </p:txEl>
                                          </p:spTgt>
                                        </p:tgtEl>
                                      </p:cBhvr>
                                      <p:to x="100000" y="100000"/>
                                    </p:animScale>
                                    <p:animScale>
                                      <p:cBhvr>
                                        <p:cTn id="127" dur="26">
                                          <p:stCondLst>
                                            <p:cond delay="1312"/>
                                          </p:stCondLst>
                                        </p:cTn>
                                        <p:tgtEl>
                                          <p:spTgt spid="3">
                                            <p:txEl>
                                              <p:pRg st="7" end="7"/>
                                            </p:txEl>
                                          </p:spTgt>
                                        </p:tgtEl>
                                      </p:cBhvr>
                                      <p:to x="100000" y="80000"/>
                                    </p:animScale>
                                    <p:animScale>
                                      <p:cBhvr>
                                        <p:cTn id="128" dur="166" decel="50000">
                                          <p:stCondLst>
                                            <p:cond delay="1338"/>
                                          </p:stCondLst>
                                        </p:cTn>
                                        <p:tgtEl>
                                          <p:spTgt spid="3">
                                            <p:txEl>
                                              <p:pRg st="7" end="7"/>
                                            </p:txEl>
                                          </p:spTgt>
                                        </p:tgtEl>
                                      </p:cBhvr>
                                      <p:to x="100000" y="100000"/>
                                    </p:animScale>
                                    <p:animScale>
                                      <p:cBhvr>
                                        <p:cTn id="129" dur="26">
                                          <p:stCondLst>
                                            <p:cond delay="1642"/>
                                          </p:stCondLst>
                                        </p:cTn>
                                        <p:tgtEl>
                                          <p:spTgt spid="3">
                                            <p:txEl>
                                              <p:pRg st="7" end="7"/>
                                            </p:txEl>
                                          </p:spTgt>
                                        </p:tgtEl>
                                      </p:cBhvr>
                                      <p:to x="100000" y="90000"/>
                                    </p:animScale>
                                    <p:animScale>
                                      <p:cBhvr>
                                        <p:cTn id="130" dur="166" decel="50000">
                                          <p:stCondLst>
                                            <p:cond delay="1668"/>
                                          </p:stCondLst>
                                        </p:cTn>
                                        <p:tgtEl>
                                          <p:spTgt spid="3">
                                            <p:txEl>
                                              <p:pRg st="7" end="7"/>
                                            </p:txEl>
                                          </p:spTgt>
                                        </p:tgtEl>
                                      </p:cBhvr>
                                      <p:to x="100000" y="100000"/>
                                    </p:animScale>
                                    <p:animScale>
                                      <p:cBhvr>
                                        <p:cTn id="131" dur="26">
                                          <p:stCondLst>
                                            <p:cond delay="1808"/>
                                          </p:stCondLst>
                                        </p:cTn>
                                        <p:tgtEl>
                                          <p:spTgt spid="3">
                                            <p:txEl>
                                              <p:pRg st="7" end="7"/>
                                            </p:txEl>
                                          </p:spTgt>
                                        </p:tgtEl>
                                      </p:cBhvr>
                                      <p:to x="100000" y="95000"/>
                                    </p:animScale>
                                    <p:animScale>
                                      <p:cBhvr>
                                        <p:cTn id="132" dur="166" decel="50000">
                                          <p:stCondLst>
                                            <p:cond delay="1834"/>
                                          </p:stCondLst>
                                        </p:cTn>
                                        <p:tgtEl>
                                          <p:spTgt spid="3">
                                            <p:txEl>
                                              <p:pRg st="7" end="7"/>
                                            </p:txEl>
                                          </p:spTgt>
                                        </p:tgtEl>
                                      </p:cBhvr>
                                      <p:to x="100000" y="100000"/>
                                    </p:animScale>
                                  </p:childTnLst>
                                </p:cTn>
                              </p:par>
                              <p:par>
                                <p:cTn id="133" presetID="26" presetClass="entr" presetSubtype="0" fill="hold" nodeType="withEffect">
                                  <p:stCondLst>
                                    <p:cond delay="0"/>
                                  </p:stCondLst>
                                  <p:childTnLst>
                                    <p:set>
                                      <p:cBhvr>
                                        <p:cTn id="134" dur="1" fill="hold">
                                          <p:stCondLst>
                                            <p:cond delay="0"/>
                                          </p:stCondLst>
                                        </p:cTn>
                                        <p:tgtEl>
                                          <p:spTgt spid="3">
                                            <p:txEl>
                                              <p:pRg st="8" end="8"/>
                                            </p:txEl>
                                          </p:spTgt>
                                        </p:tgtEl>
                                        <p:attrNameLst>
                                          <p:attrName>style.visibility</p:attrName>
                                        </p:attrNameLst>
                                      </p:cBhvr>
                                      <p:to>
                                        <p:strVal val="visible"/>
                                      </p:to>
                                    </p:set>
                                    <p:animEffect transition="in" filter="wipe(down)">
                                      <p:cBhvr>
                                        <p:cTn id="135" dur="580">
                                          <p:stCondLst>
                                            <p:cond delay="0"/>
                                          </p:stCondLst>
                                        </p:cTn>
                                        <p:tgtEl>
                                          <p:spTgt spid="3">
                                            <p:txEl>
                                              <p:pRg st="8" end="8"/>
                                            </p:txEl>
                                          </p:spTgt>
                                        </p:tgtEl>
                                      </p:cBhvr>
                                    </p:animEffect>
                                    <p:anim calcmode="lin" valueType="num">
                                      <p:cBhvr>
                                        <p:cTn id="136" dur="1822" tmFilter="0,0; 0.14,0.36; 0.43,0.73; 0.71,0.91; 1.0,1.0">
                                          <p:stCondLst>
                                            <p:cond delay="0"/>
                                          </p:stCondLst>
                                        </p:cTn>
                                        <p:tgtEl>
                                          <p:spTgt spid="3">
                                            <p:txEl>
                                              <p:pRg st="8" end="8"/>
                                            </p:txEl>
                                          </p:spTgt>
                                        </p:tgtEl>
                                        <p:attrNameLst>
                                          <p:attrName>ppt_x</p:attrName>
                                        </p:attrNameLst>
                                      </p:cBhvr>
                                      <p:tavLst>
                                        <p:tav tm="0">
                                          <p:val>
                                            <p:strVal val="#ppt_x-0.25"/>
                                          </p:val>
                                        </p:tav>
                                        <p:tav tm="100000">
                                          <p:val>
                                            <p:strVal val="#ppt_x"/>
                                          </p:val>
                                        </p:tav>
                                      </p:tavLst>
                                    </p:anim>
                                    <p:anim calcmode="lin" valueType="num">
                                      <p:cBhvr>
                                        <p:cTn id="137" dur="664" tmFilter="0.0,0.0; 0.25,0.07; 0.50,0.2; 0.75,0.467; 1.0,1.0">
                                          <p:stCondLst>
                                            <p:cond delay="0"/>
                                          </p:stCondLst>
                                        </p:cTn>
                                        <p:tgtEl>
                                          <p:spTgt spid="3">
                                            <p:txEl>
                                              <p:pRg st="8" end="8"/>
                                            </p:txEl>
                                          </p:spTgt>
                                        </p:tgtEl>
                                        <p:attrNameLst>
                                          <p:attrName>ppt_y</p:attrName>
                                        </p:attrNameLst>
                                      </p:cBhvr>
                                      <p:tavLst>
                                        <p:tav tm="0" fmla="#ppt_y-sin(pi*$)/3">
                                          <p:val>
                                            <p:fltVal val="0.5"/>
                                          </p:val>
                                        </p:tav>
                                        <p:tav tm="100000">
                                          <p:val>
                                            <p:fltVal val="1"/>
                                          </p:val>
                                        </p:tav>
                                      </p:tavLst>
                                    </p:anim>
                                    <p:anim calcmode="lin" valueType="num">
                                      <p:cBhvr>
                                        <p:cTn id="138" dur="664" tmFilter="0, 0; 0.125,0.2665; 0.25,0.4; 0.375,0.465; 0.5,0.5;  0.625,0.535; 0.75,0.6; 0.875,0.7335; 1,1">
                                          <p:stCondLst>
                                            <p:cond delay="664"/>
                                          </p:stCondLst>
                                        </p:cTn>
                                        <p:tgtEl>
                                          <p:spTgt spid="3">
                                            <p:txEl>
                                              <p:pRg st="8" end="8"/>
                                            </p:txEl>
                                          </p:spTgt>
                                        </p:tgtEl>
                                        <p:attrNameLst>
                                          <p:attrName>ppt_y</p:attrName>
                                        </p:attrNameLst>
                                      </p:cBhvr>
                                      <p:tavLst>
                                        <p:tav tm="0" fmla="#ppt_y-sin(pi*$)/9">
                                          <p:val>
                                            <p:fltVal val="0"/>
                                          </p:val>
                                        </p:tav>
                                        <p:tav tm="100000">
                                          <p:val>
                                            <p:fltVal val="1"/>
                                          </p:val>
                                        </p:tav>
                                      </p:tavLst>
                                    </p:anim>
                                    <p:anim calcmode="lin" valueType="num">
                                      <p:cBhvr>
                                        <p:cTn id="139" dur="332" tmFilter="0, 0; 0.125,0.2665; 0.25,0.4; 0.375,0.465; 0.5,0.5;  0.625,0.535; 0.75,0.6; 0.875,0.7335; 1,1">
                                          <p:stCondLst>
                                            <p:cond delay="1324"/>
                                          </p:stCondLst>
                                        </p:cTn>
                                        <p:tgtEl>
                                          <p:spTgt spid="3">
                                            <p:txEl>
                                              <p:pRg st="8" end="8"/>
                                            </p:txEl>
                                          </p:spTgt>
                                        </p:tgtEl>
                                        <p:attrNameLst>
                                          <p:attrName>ppt_y</p:attrName>
                                        </p:attrNameLst>
                                      </p:cBhvr>
                                      <p:tavLst>
                                        <p:tav tm="0" fmla="#ppt_y-sin(pi*$)/27">
                                          <p:val>
                                            <p:fltVal val="0"/>
                                          </p:val>
                                        </p:tav>
                                        <p:tav tm="100000">
                                          <p:val>
                                            <p:fltVal val="1"/>
                                          </p:val>
                                        </p:tav>
                                      </p:tavLst>
                                    </p:anim>
                                    <p:anim calcmode="lin" valueType="num">
                                      <p:cBhvr>
                                        <p:cTn id="140" dur="164" tmFilter="0, 0; 0.125,0.2665; 0.25,0.4; 0.375,0.465; 0.5,0.5;  0.625,0.535; 0.75,0.6; 0.875,0.7335; 1,1">
                                          <p:stCondLst>
                                            <p:cond delay="1656"/>
                                          </p:stCondLst>
                                        </p:cTn>
                                        <p:tgtEl>
                                          <p:spTgt spid="3">
                                            <p:txEl>
                                              <p:pRg st="8" end="8"/>
                                            </p:txEl>
                                          </p:spTgt>
                                        </p:tgtEl>
                                        <p:attrNameLst>
                                          <p:attrName>ppt_y</p:attrName>
                                        </p:attrNameLst>
                                      </p:cBhvr>
                                      <p:tavLst>
                                        <p:tav tm="0" fmla="#ppt_y-sin(pi*$)/81">
                                          <p:val>
                                            <p:fltVal val="0"/>
                                          </p:val>
                                        </p:tav>
                                        <p:tav tm="100000">
                                          <p:val>
                                            <p:fltVal val="1"/>
                                          </p:val>
                                        </p:tav>
                                      </p:tavLst>
                                    </p:anim>
                                    <p:animScale>
                                      <p:cBhvr>
                                        <p:cTn id="141" dur="26">
                                          <p:stCondLst>
                                            <p:cond delay="650"/>
                                          </p:stCondLst>
                                        </p:cTn>
                                        <p:tgtEl>
                                          <p:spTgt spid="3">
                                            <p:txEl>
                                              <p:pRg st="8" end="8"/>
                                            </p:txEl>
                                          </p:spTgt>
                                        </p:tgtEl>
                                      </p:cBhvr>
                                      <p:to x="100000" y="60000"/>
                                    </p:animScale>
                                    <p:animScale>
                                      <p:cBhvr>
                                        <p:cTn id="142" dur="166" decel="50000">
                                          <p:stCondLst>
                                            <p:cond delay="676"/>
                                          </p:stCondLst>
                                        </p:cTn>
                                        <p:tgtEl>
                                          <p:spTgt spid="3">
                                            <p:txEl>
                                              <p:pRg st="8" end="8"/>
                                            </p:txEl>
                                          </p:spTgt>
                                        </p:tgtEl>
                                      </p:cBhvr>
                                      <p:to x="100000" y="100000"/>
                                    </p:animScale>
                                    <p:animScale>
                                      <p:cBhvr>
                                        <p:cTn id="143" dur="26">
                                          <p:stCondLst>
                                            <p:cond delay="1312"/>
                                          </p:stCondLst>
                                        </p:cTn>
                                        <p:tgtEl>
                                          <p:spTgt spid="3">
                                            <p:txEl>
                                              <p:pRg st="8" end="8"/>
                                            </p:txEl>
                                          </p:spTgt>
                                        </p:tgtEl>
                                      </p:cBhvr>
                                      <p:to x="100000" y="80000"/>
                                    </p:animScale>
                                    <p:animScale>
                                      <p:cBhvr>
                                        <p:cTn id="144" dur="166" decel="50000">
                                          <p:stCondLst>
                                            <p:cond delay="1338"/>
                                          </p:stCondLst>
                                        </p:cTn>
                                        <p:tgtEl>
                                          <p:spTgt spid="3">
                                            <p:txEl>
                                              <p:pRg st="8" end="8"/>
                                            </p:txEl>
                                          </p:spTgt>
                                        </p:tgtEl>
                                      </p:cBhvr>
                                      <p:to x="100000" y="100000"/>
                                    </p:animScale>
                                    <p:animScale>
                                      <p:cBhvr>
                                        <p:cTn id="145" dur="26">
                                          <p:stCondLst>
                                            <p:cond delay="1642"/>
                                          </p:stCondLst>
                                        </p:cTn>
                                        <p:tgtEl>
                                          <p:spTgt spid="3">
                                            <p:txEl>
                                              <p:pRg st="8" end="8"/>
                                            </p:txEl>
                                          </p:spTgt>
                                        </p:tgtEl>
                                      </p:cBhvr>
                                      <p:to x="100000" y="90000"/>
                                    </p:animScale>
                                    <p:animScale>
                                      <p:cBhvr>
                                        <p:cTn id="146" dur="166" decel="50000">
                                          <p:stCondLst>
                                            <p:cond delay="1668"/>
                                          </p:stCondLst>
                                        </p:cTn>
                                        <p:tgtEl>
                                          <p:spTgt spid="3">
                                            <p:txEl>
                                              <p:pRg st="8" end="8"/>
                                            </p:txEl>
                                          </p:spTgt>
                                        </p:tgtEl>
                                      </p:cBhvr>
                                      <p:to x="100000" y="100000"/>
                                    </p:animScale>
                                    <p:animScale>
                                      <p:cBhvr>
                                        <p:cTn id="147" dur="26">
                                          <p:stCondLst>
                                            <p:cond delay="1808"/>
                                          </p:stCondLst>
                                        </p:cTn>
                                        <p:tgtEl>
                                          <p:spTgt spid="3">
                                            <p:txEl>
                                              <p:pRg st="8" end="8"/>
                                            </p:txEl>
                                          </p:spTgt>
                                        </p:tgtEl>
                                      </p:cBhvr>
                                      <p:to x="100000" y="95000"/>
                                    </p:animScale>
                                    <p:animScale>
                                      <p:cBhvr>
                                        <p:cTn id="148" dur="166" decel="50000">
                                          <p:stCondLst>
                                            <p:cond delay="1834"/>
                                          </p:stCondLst>
                                        </p:cTn>
                                        <p:tgtEl>
                                          <p:spTgt spid="3">
                                            <p:txEl>
                                              <p:pRg st="8" end="8"/>
                                            </p:txEl>
                                          </p:spTgt>
                                        </p:tgtEl>
                                      </p:cBhvr>
                                      <p:to x="100000" y="100000"/>
                                    </p:animScale>
                                  </p:childTnLst>
                                </p:cTn>
                              </p:par>
                              <p:par>
                                <p:cTn id="149" presetID="26" presetClass="entr" presetSubtype="0" fill="hold" nodeType="withEffect">
                                  <p:stCondLst>
                                    <p:cond delay="0"/>
                                  </p:stCondLst>
                                  <p:childTnLst>
                                    <p:set>
                                      <p:cBhvr>
                                        <p:cTn id="150" dur="1" fill="hold">
                                          <p:stCondLst>
                                            <p:cond delay="0"/>
                                          </p:stCondLst>
                                        </p:cTn>
                                        <p:tgtEl>
                                          <p:spTgt spid="3">
                                            <p:txEl>
                                              <p:pRg st="9" end="9"/>
                                            </p:txEl>
                                          </p:spTgt>
                                        </p:tgtEl>
                                        <p:attrNameLst>
                                          <p:attrName>style.visibility</p:attrName>
                                        </p:attrNameLst>
                                      </p:cBhvr>
                                      <p:to>
                                        <p:strVal val="visible"/>
                                      </p:to>
                                    </p:set>
                                    <p:animEffect transition="in" filter="wipe(down)">
                                      <p:cBhvr>
                                        <p:cTn id="151" dur="580">
                                          <p:stCondLst>
                                            <p:cond delay="0"/>
                                          </p:stCondLst>
                                        </p:cTn>
                                        <p:tgtEl>
                                          <p:spTgt spid="3">
                                            <p:txEl>
                                              <p:pRg st="9" end="9"/>
                                            </p:txEl>
                                          </p:spTgt>
                                        </p:tgtEl>
                                      </p:cBhvr>
                                    </p:animEffect>
                                    <p:anim calcmode="lin" valueType="num">
                                      <p:cBhvr>
                                        <p:cTn id="152" dur="1822" tmFilter="0,0; 0.14,0.36; 0.43,0.73; 0.71,0.91; 1.0,1.0">
                                          <p:stCondLst>
                                            <p:cond delay="0"/>
                                          </p:stCondLst>
                                        </p:cTn>
                                        <p:tgtEl>
                                          <p:spTgt spid="3">
                                            <p:txEl>
                                              <p:pRg st="9" end="9"/>
                                            </p:txEl>
                                          </p:spTgt>
                                        </p:tgtEl>
                                        <p:attrNameLst>
                                          <p:attrName>ppt_x</p:attrName>
                                        </p:attrNameLst>
                                      </p:cBhvr>
                                      <p:tavLst>
                                        <p:tav tm="0">
                                          <p:val>
                                            <p:strVal val="#ppt_x-0.25"/>
                                          </p:val>
                                        </p:tav>
                                        <p:tav tm="100000">
                                          <p:val>
                                            <p:strVal val="#ppt_x"/>
                                          </p:val>
                                        </p:tav>
                                      </p:tavLst>
                                    </p:anim>
                                    <p:anim calcmode="lin" valueType="num">
                                      <p:cBhvr>
                                        <p:cTn id="153" dur="664" tmFilter="0.0,0.0; 0.25,0.07; 0.50,0.2; 0.75,0.467; 1.0,1.0">
                                          <p:stCondLst>
                                            <p:cond delay="0"/>
                                          </p:stCondLst>
                                        </p:cTn>
                                        <p:tgtEl>
                                          <p:spTgt spid="3">
                                            <p:txEl>
                                              <p:pRg st="9" end="9"/>
                                            </p:txEl>
                                          </p:spTgt>
                                        </p:tgtEl>
                                        <p:attrNameLst>
                                          <p:attrName>ppt_y</p:attrName>
                                        </p:attrNameLst>
                                      </p:cBhvr>
                                      <p:tavLst>
                                        <p:tav tm="0" fmla="#ppt_y-sin(pi*$)/3">
                                          <p:val>
                                            <p:fltVal val="0.5"/>
                                          </p:val>
                                        </p:tav>
                                        <p:tav tm="100000">
                                          <p:val>
                                            <p:fltVal val="1"/>
                                          </p:val>
                                        </p:tav>
                                      </p:tavLst>
                                    </p:anim>
                                    <p:anim calcmode="lin" valueType="num">
                                      <p:cBhvr>
                                        <p:cTn id="154" dur="664" tmFilter="0, 0; 0.125,0.2665; 0.25,0.4; 0.375,0.465; 0.5,0.5;  0.625,0.535; 0.75,0.6; 0.875,0.7335; 1,1">
                                          <p:stCondLst>
                                            <p:cond delay="664"/>
                                          </p:stCondLst>
                                        </p:cTn>
                                        <p:tgtEl>
                                          <p:spTgt spid="3">
                                            <p:txEl>
                                              <p:pRg st="9" end="9"/>
                                            </p:txEl>
                                          </p:spTgt>
                                        </p:tgtEl>
                                        <p:attrNameLst>
                                          <p:attrName>ppt_y</p:attrName>
                                        </p:attrNameLst>
                                      </p:cBhvr>
                                      <p:tavLst>
                                        <p:tav tm="0" fmla="#ppt_y-sin(pi*$)/9">
                                          <p:val>
                                            <p:fltVal val="0"/>
                                          </p:val>
                                        </p:tav>
                                        <p:tav tm="100000">
                                          <p:val>
                                            <p:fltVal val="1"/>
                                          </p:val>
                                        </p:tav>
                                      </p:tavLst>
                                    </p:anim>
                                    <p:anim calcmode="lin" valueType="num">
                                      <p:cBhvr>
                                        <p:cTn id="155" dur="332" tmFilter="0, 0; 0.125,0.2665; 0.25,0.4; 0.375,0.465; 0.5,0.5;  0.625,0.535; 0.75,0.6; 0.875,0.7335; 1,1">
                                          <p:stCondLst>
                                            <p:cond delay="1324"/>
                                          </p:stCondLst>
                                        </p:cTn>
                                        <p:tgtEl>
                                          <p:spTgt spid="3">
                                            <p:txEl>
                                              <p:pRg st="9" end="9"/>
                                            </p:txEl>
                                          </p:spTgt>
                                        </p:tgtEl>
                                        <p:attrNameLst>
                                          <p:attrName>ppt_y</p:attrName>
                                        </p:attrNameLst>
                                      </p:cBhvr>
                                      <p:tavLst>
                                        <p:tav tm="0" fmla="#ppt_y-sin(pi*$)/27">
                                          <p:val>
                                            <p:fltVal val="0"/>
                                          </p:val>
                                        </p:tav>
                                        <p:tav tm="100000">
                                          <p:val>
                                            <p:fltVal val="1"/>
                                          </p:val>
                                        </p:tav>
                                      </p:tavLst>
                                    </p:anim>
                                    <p:anim calcmode="lin" valueType="num">
                                      <p:cBhvr>
                                        <p:cTn id="156" dur="164" tmFilter="0, 0; 0.125,0.2665; 0.25,0.4; 0.375,0.465; 0.5,0.5;  0.625,0.535; 0.75,0.6; 0.875,0.7335; 1,1">
                                          <p:stCondLst>
                                            <p:cond delay="1656"/>
                                          </p:stCondLst>
                                        </p:cTn>
                                        <p:tgtEl>
                                          <p:spTgt spid="3">
                                            <p:txEl>
                                              <p:pRg st="9" end="9"/>
                                            </p:txEl>
                                          </p:spTgt>
                                        </p:tgtEl>
                                        <p:attrNameLst>
                                          <p:attrName>ppt_y</p:attrName>
                                        </p:attrNameLst>
                                      </p:cBhvr>
                                      <p:tavLst>
                                        <p:tav tm="0" fmla="#ppt_y-sin(pi*$)/81">
                                          <p:val>
                                            <p:fltVal val="0"/>
                                          </p:val>
                                        </p:tav>
                                        <p:tav tm="100000">
                                          <p:val>
                                            <p:fltVal val="1"/>
                                          </p:val>
                                        </p:tav>
                                      </p:tavLst>
                                    </p:anim>
                                    <p:animScale>
                                      <p:cBhvr>
                                        <p:cTn id="157" dur="26">
                                          <p:stCondLst>
                                            <p:cond delay="650"/>
                                          </p:stCondLst>
                                        </p:cTn>
                                        <p:tgtEl>
                                          <p:spTgt spid="3">
                                            <p:txEl>
                                              <p:pRg st="9" end="9"/>
                                            </p:txEl>
                                          </p:spTgt>
                                        </p:tgtEl>
                                      </p:cBhvr>
                                      <p:to x="100000" y="60000"/>
                                    </p:animScale>
                                    <p:animScale>
                                      <p:cBhvr>
                                        <p:cTn id="158" dur="166" decel="50000">
                                          <p:stCondLst>
                                            <p:cond delay="676"/>
                                          </p:stCondLst>
                                        </p:cTn>
                                        <p:tgtEl>
                                          <p:spTgt spid="3">
                                            <p:txEl>
                                              <p:pRg st="9" end="9"/>
                                            </p:txEl>
                                          </p:spTgt>
                                        </p:tgtEl>
                                      </p:cBhvr>
                                      <p:to x="100000" y="100000"/>
                                    </p:animScale>
                                    <p:animScale>
                                      <p:cBhvr>
                                        <p:cTn id="159" dur="26">
                                          <p:stCondLst>
                                            <p:cond delay="1312"/>
                                          </p:stCondLst>
                                        </p:cTn>
                                        <p:tgtEl>
                                          <p:spTgt spid="3">
                                            <p:txEl>
                                              <p:pRg st="9" end="9"/>
                                            </p:txEl>
                                          </p:spTgt>
                                        </p:tgtEl>
                                      </p:cBhvr>
                                      <p:to x="100000" y="80000"/>
                                    </p:animScale>
                                    <p:animScale>
                                      <p:cBhvr>
                                        <p:cTn id="160" dur="166" decel="50000">
                                          <p:stCondLst>
                                            <p:cond delay="1338"/>
                                          </p:stCondLst>
                                        </p:cTn>
                                        <p:tgtEl>
                                          <p:spTgt spid="3">
                                            <p:txEl>
                                              <p:pRg st="9" end="9"/>
                                            </p:txEl>
                                          </p:spTgt>
                                        </p:tgtEl>
                                      </p:cBhvr>
                                      <p:to x="100000" y="100000"/>
                                    </p:animScale>
                                    <p:animScale>
                                      <p:cBhvr>
                                        <p:cTn id="161" dur="26">
                                          <p:stCondLst>
                                            <p:cond delay="1642"/>
                                          </p:stCondLst>
                                        </p:cTn>
                                        <p:tgtEl>
                                          <p:spTgt spid="3">
                                            <p:txEl>
                                              <p:pRg st="9" end="9"/>
                                            </p:txEl>
                                          </p:spTgt>
                                        </p:tgtEl>
                                      </p:cBhvr>
                                      <p:to x="100000" y="90000"/>
                                    </p:animScale>
                                    <p:animScale>
                                      <p:cBhvr>
                                        <p:cTn id="162" dur="166" decel="50000">
                                          <p:stCondLst>
                                            <p:cond delay="1668"/>
                                          </p:stCondLst>
                                        </p:cTn>
                                        <p:tgtEl>
                                          <p:spTgt spid="3">
                                            <p:txEl>
                                              <p:pRg st="9" end="9"/>
                                            </p:txEl>
                                          </p:spTgt>
                                        </p:tgtEl>
                                      </p:cBhvr>
                                      <p:to x="100000" y="100000"/>
                                    </p:animScale>
                                    <p:animScale>
                                      <p:cBhvr>
                                        <p:cTn id="163" dur="26">
                                          <p:stCondLst>
                                            <p:cond delay="1808"/>
                                          </p:stCondLst>
                                        </p:cTn>
                                        <p:tgtEl>
                                          <p:spTgt spid="3">
                                            <p:txEl>
                                              <p:pRg st="9" end="9"/>
                                            </p:txEl>
                                          </p:spTgt>
                                        </p:tgtEl>
                                      </p:cBhvr>
                                      <p:to x="100000" y="95000"/>
                                    </p:animScale>
                                    <p:animScale>
                                      <p:cBhvr>
                                        <p:cTn id="164" dur="166" decel="50000">
                                          <p:stCondLst>
                                            <p:cond delay="1834"/>
                                          </p:stCondLst>
                                        </p:cTn>
                                        <p:tgtEl>
                                          <p:spTgt spid="3">
                                            <p:txEl>
                                              <p:pRg st="9" end="9"/>
                                            </p:txEl>
                                          </p:spTgt>
                                        </p:tgtEl>
                                      </p:cBhvr>
                                      <p:to x="100000" y="100000"/>
                                    </p:animScale>
                                  </p:childTnLst>
                                </p:cTn>
                              </p:par>
                              <p:par>
                                <p:cTn id="165" presetID="26" presetClass="entr" presetSubtype="0" fill="hold" nodeType="withEffect">
                                  <p:stCondLst>
                                    <p:cond delay="0"/>
                                  </p:stCondLst>
                                  <p:childTnLst>
                                    <p:set>
                                      <p:cBhvr>
                                        <p:cTn id="166" dur="1" fill="hold">
                                          <p:stCondLst>
                                            <p:cond delay="0"/>
                                          </p:stCondLst>
                                        </p:cTn>
                                        <p:tgtEl>
                                          <p:spTgt spid="3">
                                            <p:txEl>
                                              <p:pRg st="10" end="10"/>
                                            </p:txEl>
                                          </p:spTgt>
                                        </p:tgtEl>
                                        <p:attrNameLst>
                                          <p:attrName>style.visibility</p:attrName>
                                        </p:attrNameLst>
                                      </p:cBhvr>
                                      <p:to>
                                        <p:strVal val="visible"/>
                                      </p:to>
                                    </p:set>
                                    <p:animEffect transition="in" filter="wipe(down)">
                                      <p:cBhvr>
                                        <p:cTn id="167" dur="580">
                                          <p:stCondLst>
                                            <p:cond delay="0"/>
                                          </p:stCondLst>
                                        </p:cTn>
                                        <p:tgtEl>
                                          <p:spTgt spid="3">
                                            <p:txEl>
                                              <p:pRg st="10" end="10"/>
                                            </p:txEl>
                                          </p:spTgt>
                                        </p:tgtEl>
                                      </p:cBhvr>
                                    </p:animEffect>
                                    <p:anim calcmode="lin" valueType="num">
                                      <p:cBhvr>
                                        <p:cTn id="168" dur="1822" tmFilter="0,0; 0.14,0.36; 0.43,0.73; 0.71,0.91; 1.0,1.0">
                                          <p:stCondLst>
                                            <p:cond delay="0"/>
                                          </p:stCondLst>
                                        </p:cTn>
                                        <p:tgtEl>
                                          <p:spTgt spid="3">
                                            <p:txEl>
                                              <p:pRg st="10" end="10"/>
                                            </p:txEl>
                                          </p:spTgt>
                                        </p:tgtEl>
                                        <p:attrNameLst>
                                          <p:attrName>ppt_x</p:attrName>
                                        </p:attrNameLst>
                                      </p:cBhvr>
                                      <p:tavLst>
                                        <p:tav tm="0">
                                          <p:val>
                                            <p:strVal val="#ppt_x-0.25"/>
                                          </p:val>
                                        </p:tav>
                                        <p:tav tm="100000">
                                          <p:val>
                                            <p:strVal val="#ppt_x"/>
                                          </p:val>
                                        </p:tav>
                                      </p:tavLst>
                                    </p:anim>
                                    <p:anim calcmode="lin" valueType="num">
                                      <p:cBhvr>
                                        <p:cTn id="169" dur="664" tmFilter="0.0,0.0; 0.25,0.07; 0.50,0.2; 0.75,0.467; 1.0,1.0">
                                          <p:stCondLst>
                                            <p:cond delay="0"/>
                                          </p:stCondLst>
                                        </p:cTn>
                                        <p:tgtEl>
                                          <p:spTgt spid="3">
                                            <p:txEl>
                                              <p:pRg st="10" end="10"/>
                                            </p:txEl>
                                          </p:spTgt>
                                        </p:tgtEl>
                                        <p:attrNameLst>
                                          <p:attrName>ppt_y</p:attrName>
                                        </p:attrNameLst>
                                      </p:cBhvr>
                                      <p:tavLst>
                                        <p:tav tm="0" fmla="#ppt_y-sin(pi*$)/3">
                                          <p:val>
                                            <p:fltVal val="0.5"/>
                                          </p:val>
                                        </p:tav>
                                        <p:tav tm="100000">
                                          <p:val>
                                            <p:fltVal val="1"/>
                                          </p:val>
                                        </p:tav>
                                      </p:tavLst>
                                    </p:anim>
                                    <p:anim calcmode="lin" valueType="num">
                                      <p:cBhvr>
                                        <p:cTn id="170" dur="664" tmFilter="0, 0; 0.125,0.2665; 0.25,0.4; 0.375,0.465; 0.5,0.5;  0.625,0.535; 0.75,0.6; 0.875,0.7335; 1,1">
                                          <p:stCondLst>
                                            <p:cond delay="664"/>
                                          </p:stCondLst>
                                        </p:cTn>
                                        <p:tgtEl>
                                          <p:spTgt spid="3">
                                            <p:txEl>
                                              <p:pRg st="10" end="10"/>
                                            </p:txEl>
                                          </p:spTgt>
                                        </p:tgtEl>
                                        <p:attrNameLst>
                                          <p:attrName>ppt_y</p:attrName>
                                        </p:attrNameLst>
                                      </p:cBhvr>
                                      <p:tavLst>
                                        <p:tav tm="0" fmla="#ppt_y-sin(pi*$)/9">
                                          <p:val>
                                            <p:fltVal val="0"/>
                                          </p:val>
                                        </p:tav>
                                        <p:tav tm="100000">
                                          <p:val>
                                            <p:fltVal val="1"/>
                                          </p:val>
                                        </p:tav>
                                      </p:tavLst>
                                    </p:anim>
                                    <p:anim calcmode="lin" valueType="num">
                                      <p:cBhvr>
                                        <p:cTn id="171" dur="332" tmFilter="0, 0; 0.125,0.2665; 0.25,0.4; 0.375,0.465; 0.5,0.5;  0.625,0.535; 0.75,0.6; 0.875,0.7335; 1,1">
                                          <p:stCondLst>
                                            <p:cond delay="1324"/>
                                          </p:stCondLst>
                                        </p:cTn>
                                        <p:tgtEl>
                                          <p:spTgt spid="3">
                                            <p:txEl>
                                              <p:pRg st="10" end="10"/>
                                            </p:txEl>
                                          </p:spTgt>
                                        </p:tgtEl>
                                        <p:attrNameLst>
                                          <p:attrName>ppt_y</p:attrName>
                                        </p:attrNameLst>
                                      </p:cBhvr>
                                      <p:tavLst>
                                        <p:tav tm="0" fmla="#ppt_y-sin(pi*$)/27">
                                          <p:val>
                                            <p:fltVal val="0"/>
                                          </p:val>
                                        </p:tav>
                                        <p:tav tm="100000">
                                          <p:val>
                                            <p:fltVal val="1"/>
                                          </p:val>
                                        </p:tav>
                                      </p:tavLst>
                                    </p:anim>
                                    <p:anim calcmode="lin" valueType="num">
                                      <p:cBhvr>
                                        <p:cTn id="172" dur="164" tmFilter="0, 0; 0.125,0.2665; 0.25,0.4; 0.375,0.465; 0.5,0.5;  0.625,0.535; 0.75,0.6; 0.875,0.7335; 1,1">
                                          <p:stCondLst>
                                            <p:cond delay="1656"/>
                                          </p:stCondLst>
                                        </p:cTn>
                                        <p:tgtEl>
                                          <p:spTgt spid="3">
                                            <p:txEl>
                                              <p:pRg st="10" end="10"/>
                                            </p:txEl>
                                          </p:spTgt>
                                        </p:tgtEl>
                                        <p:attrNameLst>
                                          <p:attrName>ppt_y</p:attrName>
                                        </p:attrNameLst>
                                      </p:cBhvr>
                                      <p:tavLst>
                                        <p:tav tm="0" fmla="#ppt_y-sin(pi*$)/81">
                                          <p:val>
                                            <p:fltVal val="0"/>
                                          </p:val>
                                        </p:tav>
                                        <p:tav tm="100000">
                                          <p:val>
                                            <p:fltVal val="1"/>
                                          </p:val>
                                        </p:tav>
                                      </p:tavLst>
                                    </p:anim>
                                    <p:animScale>
                                      <p:cBhvr>
                                        <p:cTn id="173" dur="26">
                                          <p:stCondLst>
                                            <p:cond delay="650"/>
                                          </p:stCondLst>
                                        </p:cTn>
                                        <p:tgtEl>
                                          <p:spTgt spid="3">
                                            <p:txEl>
                                              <p:pRg st="10" end="10"/>
                                            </p:txEl>
                                          </p:spTgt>
                                        </p:tgtEl>
                                      </p:cBhvr>
                                      <p:to x="100000" y="60000"/>
                                    </p:animScale>
                                    <p:animScale>
                                      <p:cBhvr>
                                        <p:cTn id="174" dur="166" decel="50000">
                                          <p:stCondLst>
                                            <p:cond delay="676"/>
                                          </p:stCondLst>
                                        </p:cTn>
                                        <p:tgtEl>
                                          <p:spTgt spid="3">
                                            <p:txEl>
                                              <p:pRg st="10" end="10"/>
                                            </p:txEl>
                                          </p:spTgt>
                                        </p:tgtEl>
                                      </p:cBhvr>
                                      <p:to x="100000" y="100000"/>
                                    </p:animScale>
                                    <p:animScale>
                                      <p:cBhvr>
                                        <p:cTn id="175" dur="26">
                                          <p:stCondLst>
                                            <p:cond delay="1312"/>
                                          </p:stCondLst>
                                        </p:cTn>
                                        <p:tgtEl>
                                          <p:spTgt spid="3">
                                            <p:txEl>
                                              <p:pRg st="10" end="10"/>
                                            </p:txEl>
                                          </p:spTgt>
                                        </p:tgtEl>
                                      </p:cBhvr>
                                      <p:to x="100000" y="80000"/>
                                    </p:animScale>
                                    <p:animScale>
                                      <p:cBhvr>
                                        <p:cTn id="176" dur="166" decel="50000">
                                          <p:stCondLst>
                                            <p:cond delay="1338"/>
                                          </p:stCondLst>
                                        </p:cTn>
                                        <p:tgtEl>
                                          <p:spTgt spid="3">
                                            <p:txEl>
                                              <p:pRg st="10" end="10"/>
                                            </p:txEl>
                                          </p:spTgt>
                                        </p:tgtEl>
                                      </p:cBhvr>
                                      <p:to x="100000" y="100000"/>
                                    </p:animScale>
                                    <p:animScale>
                                      <p:cBhvr>
                                        <p:cTn id="177" dur="26">
                                          <p:stCondLst>
                                            <p:cond delay="1642"/>
                                          </p:stCondLst>
                                        </p:cTn>
                                        <p:tgtEl>
                                          <p:spTgt spid="3">
                                            <p:txEl>
                                              <p:pRg st="10" end="10"/>
                                            </p:txEl>
                                          </p:spTgt>
                                        </p:tgtEl>
                                      </p:cBhvr>
                                      <p:to x="100000" y="90000"/>
                                    </p:animScale>
                                    <p:animScale>
                                      <p:cBhvr>
                                        <p:cTn id="178" dur="166" decel="50000">
                                          <p:stCondLst>
                                            <p:cond delay="1668"/>
                                          </p:stCondLst>
                                        </p:cTn>
                                        <p:tgtEl>
                                          <p:spTgt spid="3">
                                            <p:txEl>
                                              <p:pRg st="10" end="10"/>
                                            </p:txEl>
                                          </p:spTgt>
                                        </p:tgtEl>
                                      </p:cBhvr>
                                      <p:to x="100000" y="100000"/>
                                    </p:animScale>
                                    <p:animScale>
                                      <p:cBhvr>
                                        <p:cTn id="179" dur="26">
                                          <p:stCondLst>
                                            <p:cond delay="1808"/>
                                          </p:stCondLst>
                                        </p:cTn>
                                        <p:tgtEl>
                                          <p:spTgt spid="3">
                                            <p:txEl>
                                              <p:pRg st="10" end="10"/>
                                            </p:txEl>
                                          </p:spTgt>
                                        </p:tgtEl>
                                      </p:cBhvr>
                                      <p:to x="100000" y="95000"/>
                                    </p:animScale>
                                    <p:animScale>
                                      <p:cBhvr>
                                        <p:cTn id="180" dur="166" decel="50000">
                                          <p:stCondLst>
                                            <p:cond delay="1834"/>
                                          </p:stCondLst>
                                        </p:cTn>
                                        <p:tgtEl>
                                          <p:spTgt spid="3">
                                            <p:txEl>
                                              <p:pRg st="10" end="10"/>
                                            </p:txEl>
                                          </p:spTgt>
                                        </p:tgtEl>
                                      </p:cBhvr>
                                      <p:to x="100000" y="100000"/>
                                    </p:animScale>
                                  </p:childTnLst>
                                </p:cTn>
                              </p:par>
                              <p:par>
                                <p:cTn id="181" presetID="26" presetClass="entr" presetSubtype="0" fill="hold" nodeType="withEffect">
                                  <p:stCondLst>
                                    <p:cond delay="0"/>
                                  </p:stCondLst>
                                  <p:childTnLst>
                                    <p:set>
                                      <p:cBhvr>
                                        <p:cTn id="182" dur="1" fill="hold">
                                          <p:stCondLst>
                                            <p:cond delay="0"/>
                                          </p:stCondLst>
                                        </p:cTn>
                                        <p:tgtEl>
                                          <p:spTgt spid="3">
                                            <p:txEl>
                                              <p:pRg st="11" end="11"/>
                                            </p:txEl>
                                          </p:spTgt>
                                        </p:tgtEl>
                                        <p:attrNameLst>
                                          <p:attrName>style.visibility</p:attrName>
                                        </p:attrNameLst>
                                      </p:cBhvr>
                                      <p:to>
                                        <p:strVal val="visible"/>
                                      </p:to>
                                    </p:set>
                                    <p:animEffect transition="in" filter="wipe(down)">
                                      <p:cBhvr>
                                        <p:cTn id="183" dur="580">
                                          <p:stCondLst>
                                            <p:cond delay="0"/>
                                          </p:stCondLst>
                                        </p:cTn>
                                        <p:tgtEl>
                                          <p:spTgt spid="3">
                                            <p:txEl>
                                              <p:pRg st="11" end="11"/>
                                            </p:txEl>
                                          </p:spTgt>
                                        </p:tgtEl>
                                      </p:cBhvr>
                                    </p:animEffect>
                                    <p:anim calcmode="lin" valueType="num">
                                      <p:cBhvr>
                                        <p:cTn id="184" dur="1822" tmFilter="0,0; 0.14,0.36; 0.43,0.73; 0.71,0.91; 1.0,1.0">
                                          <p:stCondLst>
                                            <p:cond delay="0"/>
                                          </p:stCondLst>
                                        </p:cTn>
                                        <p:tgtEl>
                                          <p:spTgt spid="3">
                                            <p:txEl>
                                              <p:pRg st="11" end="11"/>
                                            </p:txEl>
                                          </p:spTgt>
                                        </p:tgtEl>
                                        <p:attrNameLst>
                                          <p:attrName>ppt_x</p:attrName>
                                        </p:attrNameLst>
                                      </p:cBhvr>
                                      <p:tavLst>
                                        <p:tav tm="0">
                                          <p:val>
                                            <p:strVal val="#ppt_x-0.25"/>
                                          </p:val>
                                        </p:tav>
                                        <p:tav tm="100000">
                                          <p:val>
                                            <p:strVal val="#ppt_x"/>
                                          </p:val>
                                        </p:tav>
                                      </p:tavLst>
                                    </p:anim>
                                    <p:anim calcmode="lin" valueType="num">
                                      <p:cBhvr>
                                        <p:cTn id="185" dur="664" tmFilter="0.0,0.0; 0.25,0.07; 0.50,0.2; 0.75,0.467; 1.0,1.0">
                                          <p:stCondLst>
                                            <p:cond delay="0"/>
                                          </p:stCondLst>
                                        </p:cTn>
                                        <p:tgtEl>
                                          <p:spTgt spid="3">
                                            <p:txEl>
                                              <p:pRg st="11" end="11"/>
                                            </p:txEl>
                                          </p:spTgt>
                                        </p:tgtEl>
                                        <p:attrNameLst>
                                          <p:attrName>ppt_y</p:attrName>
                                        </p:attrNameLst>
                                      </p:cBhvr>
                                      <p:tavLst>
                                        <p:tav tm="0" fmla="#ppt_y-sin(pi*$)/3">
                                          <p:val>
                                            <p:fltVal val="0.5"/>
                                          </p:val>
                                        </p:tav>
                                        <p:tav tm="100000">
                                          <p:val>
                                            <p:fltVal val="1"/>
                                          </p:val>
                                        </p:tav>
                                      </p:tavLst>
                                    </p:anim>
                                    <p:anim calcmode="lin" valueType="num">
                                      <p:cBhvr>
                                        <p:cTn id="186" dur="664" tmFilter="0, 0; 0.125,0.2665; 0.25,0.4; 0.375,0.465; 0.5,0.5;  0.625,0.535; 0.75,0.6; 0.875,0.7335; 1,1">
                                          <p:stCondLst>
                                            <p:cond delay="664"/>
                                          </p:stCondLst>
                                        </p:cTn>
                                        <p:tgtEl>
                                          <p:spTgt spid="3">
                                            <p:txEl>
                                              <p:pRg st="11" end="11"/>
                                            </p:txEl>
                                          </p:spTgt>
                                        </p:tgtEl>
                                        <p:attrNameLst>
                                          <p:attrName>ppt_y</p:attrName>
                                        </p:attrNameLst>
                                      </p:cBhvr>
                                      <p:tavLst>
                                        <p:tav tm="0" fmla="#ppt_y-sin(pi*$)/9">
                                          <p:val>
                                            <p:fltVal val="0"/>
                                          </p:val>
                                        </p:tav>
                                        <p:tav tm="100000">
                                          <p:val>
                                            <p:fltVal val="1"/>
                                          </p:val>
                                        </p:tav>
                                      </p:tavLst>
                                    </p:anim>
                                    <p:anim calcmode="lin" valueType="num">
                                      <p:cBhvr>
                                        <p:cTn id="187" dur="332" tmFilter="0, 0; 0.125,0.2665; 0.25,0.4; 0.375,0.465; 0.5,0.5;  0.625,0.535; 0.75,0.6; 0.875,0.7335; 1,1">
                                          <p:stCondLst>
                                            <p:cond delay="1324"/>
                                          </p:stCondLst>
                                        </p:cTn>
                                        <p:tgtEl>
                                          <p:spTgt spid="3">
                                            <p:txEl>
                                              <p:pRg st="11" end="11"/>
                                            </p:txEl>
                                          </p:spTgt>
                                        </p:tgtEl>
                                        <p:attrNameLst>
                                          <p:attrName>ppt_y</p:attrName>
                                        </p:attrNameLst>
                                      </p:cBhvr>
                                      <p:tavLst>
                                        <p:tav tm="0" fmla="#ppt_y-sin(pi*$)/27">
                                          <p:val>
                                            <p:fltVal val="0"/>
                                          </p:val>
                                        </p:tav>
                                        <p:tav tm="100000">
                                          <p:val>
                                            <p:fltVal val="1"/>
                                          </p:val>
                                        </p:tav>
                                      </p:tavLst>
                                    </p:anim>
                                    <p:anim calcmode="lin" valueType="num">
                                      <p:cBhvr>
                                        <p:cTn id="188" dur="164" tmFilter="0, 0; 0.125,0.2665; 0.25,0.4; 0.375,0.465; 0.5,0.5;  0.625,0.535; 0.75,0.6; 0.875,0.7335; 1,1">
                                          <p:stCondLst>
                                            <p:cond delay="1656"/>
                                          </p:stCondLst>
                                        </p:cTn>
                                        <p:tgtEl>
                                          <p:spTgt spid="3">
                                            <p:txEl>
                                              <p:pRg st="11" end="11"/>
                                            </p:txEl>
                                          </p:spTgt>
                                        </p:tgtEl>
                                        <p:attrNameLst>
                                          <p:attrName>ppt_y</p:attrName>
                                        </p:attrNameLst>
                                      </p:cBhvr>
                                      <p:tavLst>
                                        <p:tav tm="0" fmla="#ppt_y-sin(pi*$)/81">
                                          <p:val>
                                            <p:fltVal val="0"/>
                                          </p:val>
                                        </p:tav>
                                        <p:tav tm="100000">
                                          <p:val>
                                            <p:fltVal val="1"/>
                                          </p:val>
                                        </p:tav>
                                      </p:tavLst>
                                    </p:anim>
                                    <p:animScale>
                                      <p:cBhvr>
                                        <p:cTn id="189" dur="26">
                                          <p:stCondLst>
                                            <p:cond delay="650"/>
                                          </p:stCondLst>
                                        </p:cTn>
                                        <p:tgtEl>
                                          <p:spTgt spid="3">
                                            <p:txEl>
                                              <p:pRg st="11" end="11"/>
                                            </p:txEl>
                                          </p:spTgt>
                                        </p:tgtEl>
                                      </p:cBhvr>
                                      <p:to x="100000" y="60000"/>
                                    </p:animScale>
                                    <p:animScale>
                                      <p:cBhvr>
                                        <p:cTn id="190" dur="166" decel="50000">
                                          <p:stCondLst>
                                            <p:cond delay="676"/>
                                          </p:stCondLst>
                                        </p:cTn>
                                        <p:tgtEl>
                                          <p:spTgt spid="3">
                                            <p:txEl>
                                              <p:pRg st="11" end="11"/>
                                            </p:txEl>
                                          </p:spTgt>
                                        </p:tgtEl>
                                      </p:cBhvr>
                                      <p:to x="100000" y="100000"/>
                                    </p:animScale>
                                    <p:animScale>
                                      <p:cBhvr>
                                        <p:cTn id="191" dur="26">
                                          <p:stCondLst>
                                            <p:cond delay="1312"/>
                                          </p:stCondLst>
                                        </p:cTn>
                                        <p:tgtEl>
                                          <p:spTgt spid="3">
                                            <p:txEl>
                                              <p:pRg st="11" end="11"/>
                                            </p:txEl>
                                          </p:spTgt>
                                        </p:tgtEl>
                                      </p:cBhvr>
                                      <p:to x="100000" y="80000"/>
                                    </p:animScale>
                                    <p:animScale>
                                      <p:cBhvr>
                                        <p:cTn id="192" dur="166" decel="50000">
                                          <p:stCondLst>
                                            <p:cond delay="1338"/>
                                          </p:stCondLst>
                                        </p:cTn>
                                        <p:tgtEl>
                                          <p:spTgt spid="3">
                                            <p:txEl>
                                              <p:pRg st="11" end="11"/>
                                            </p:txEl>
                                          </p:spTgt>
                                        </p:tgtEl>
                                      </p:cBhvr>
                                      <p:to x="100000" y="100000"/>
                                    </p:animScale>
                                    <p:animScale>
                                      <p:cBhvr>
                                        <p:cTn id="193" dur="26">
                                          <p:stCondLst>
                                            <p:cond delay="1642"/>
                                          </p:stCondLst>
                                        </p:cTn>
                                        <p:tgtEl>
                                          <p:spTgt spid="3">
                                            <p:txEl>
                                              <p:pRg st="11" end="11"/>
                                            </p:txEl>
                                          </p:spTgt>
                                        </p:tgtEl>
                                      </p:cBhvr>
                                      <p:to x="100000" y="90000"/>
                                    </p:animScale>
                                    <p:animScale>
                                      <p:cBhvr>
                                        <p:cTn id="194" dur="166" decel="50000">
                                          <p:stCondLst>
                                            <p:cond delay="1668"/>
                                          </p:stCondLst>
                                        </p:cTn>
                                        <p:tgtEl>
                                          <p:spTgt spid="3">
                                            <p:txEl>
                                              <p:pRg st="11" end="11"/>
                                            </p:txEl>
                                          </p:spTgt>
                                        </p:tgtEl>
                                      </p:cBhvr>
                                      <p:to x="100000" y="100000"/>
                                    </p:animScale>
                                    <p:animScale>
                                      <p:cBhvr>
                                        <p:cTn id="195" dur="26">
                                          <p:stCondLst>
                                            <p:cond delay="1808"/>
                                          </p:stCondLst>
                                        </p:cTn>
                                        <p:tgtEl>
                                          <p:spTgt spid="3">
                                            <p:txEl>
                                              <p:pRg st="11" end="11"/>
                                            </p:txEl>
                                          </p:spTgt>
                                        </p:tgtEl>
                                      </p:cBhvr>
                                      <p:to x="100000" y="95000"/>
                                    </p:animScale>
                                    <p:animScale>
                                      <p:cBhvr>
                                        <p:cTn id="196" dur="166" decel="50000">
                                          <p:stCondLst>
                                            <p:cond delay="1834"/>
                                          </p:stCondLst>
                                        </p:cTn>
                                        <p:tgtEl>
                                          <p:spTgt spid="3">
                                            <p:txEl>
                                              <p:pRg st="11" end="11"/>
                                            </p:txEl>
                                          </p:spTgt>
                                        </p:tgtEl>
                                      </p:cBhvr>
                                      <p:to x="100000" y="100000"/>
                                    </p:animScale>
                                  </p:childTnLst>
                                </p:cTn>
                              </p:par>
                            </p:childTnLst>
                          </p:cTn>
                        </p:par>
                      </p:childTnLst>
                    </p:cTn>
                  </p:par>
                  <p:par>
                    <p:cTn id="197" fill="hold">
                      <p:stCondLst>
                        <p:cond delay="indefinite"/>
                      </p:stCondLst>
                      <p:childTnLst>
                        <p:par>
                          <p:cTn id="198" fill="hold">
                            <p:stCondLst>
                              <p:cond delay="0"/>
                            </p:stCondLst>
                            <p:childTnLst>
                              <p:par>
                                <p:cTn id="199" presetID="26" presetClass="entr" presetSubtype="0" fill="hold" nodeType="clickEffect">
                                  <p:stCondLst>
                                    <p:cond delay="0"/>
                                  </p:stCondLst>
                                  <p:childTnLst>
                                    <p:set>
                                      <p:cBhvr>
                                        <p:cTn id="200" dur="1" fill="hold">
                                          <p:stCondLst>
                                            <p:cond delay="0"/>
                                          </p:stCondLst>
                                        </p:cTn>
                                        <p:tgtEl>
                                          <p:spTgt spid="4">
                                            <p:txEl>
                                              <p:pRg st="0" end="0"/>
                                            </p:txEl>
                                          </p:spTgt>
                                        </p:tgtEl>
                                        <p:attrNameLst>
                                          <p:attrName>style.visibility</p:attrName>
                                        </p:attrNameLst>
                                      </p:cBhvr>
                                      <p:to>
                                        <p:strVal val="visible"/>
                                      </p:to>
                                    </p:set>
                                    <p:animEffect transition="in" filter="wipe(down)">
                                      <p:cBhvr>
                                        <p:cTn id="201" dur="580">
                                          <p:stCondLst>
                                            <p:cond delay="0"/>
                                          </p:stCondLst>
                                        </p:cTn>
                                        <p:tgtEl>
                                          <p:spTgt spid="4">
                                            <p:txEl>
                                              <p:pRg st="0" end="0"/>
                                            </p:txEl>
                                          </p:spTgt>
                                        </p:tgtEl>
                                      </p:cBhvr>
                                    </p:animEffect>
                                    <p:anim calcmode="lin" valueType="num">
                                      <p:cBhvr>
                                        <p:cTn id="202" dur="1822"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203" dur="664"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204" dur="664" tmFilter="0, 0; 0.125,0.2665; 0.25,0.4; 0.375,0.465; 0.5,0.5;  0.625,0.535; 0.75,0.6; 0.875,0.7335; 1,1">
                                          <p:stCondLst>
                                            <p:cond delay="664"/>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205" dur="332" tmFilter="0, 0; 0.125,0.2665; 0.25,0.4; 0.375,0.465; 0.5,0.5;  0.625,0.535; 0.75,0.6; 0.875,0.7335; 1,1">
                                          <p:stCondLst>
                                            <p:cond delay="1324"/>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206" dur="164" tmFilter="0, 0; 0.125,0.2665; 0.25,0.4; 0.375,0.465; 0.5,0.5;  0.625,0.535; 0.75,0.6; 0.875,0.7335; 1,1">
                                          <p:stCondLst>
                                            <p:cond delay="1656"/>
                                          </p:stCondLst>
                                        </p:cTn>
                                        <p:tgtEl>
                                          <p:spTgt spid="4">
                                            <p:txEl>
                                              <p:pRg st="0" end="0"/>
                                            </p:txEl>
                                          </p:spTgt>
                                        </p:tgtEl>
                                        <p:attrNameLst>
                                          <p:attrName>ppt_y</p:attrName>
                                        </p:attrNameLst>
                                      </p:cBhvr>
                                      <p:tavLst>
                                        <p:tav tm="0" fmla="#ppt_y-sin(pi*$)/81">
                                          <p:val>
                                            <p:fltVal val="0"/>
                                          </p:val>
                                        </p:tav>
                                        <p:tav tm="100000">
                                          <p:val>
                                            <p:fltVal val="1"/>
                                          </p:val>
                                        </p:tav>
                                      </p:tavLst>
                                    </p:anim>
                                    <p:animScale>
                                      <p:cBhvr>
                                        <p:cTn id="207" dur="26">
                                          <p:stCondLst>
                                            <p:cond delay="650"/>
                                          </p:stCondLst>
                                        </p:cTn>
                                        <p:tgtEl>
                                          <p:spTgt spid="4">
                                            <p:txEl>
                                              <p:pRg st="0" end="0"/>
                                            </p:txEl>
                                          </p:spTgt>
                                        </p:tgtEl>
                                      </p:cBhvr>
                                      <p:to x="100000" y="60000"/>
                                    </p:animScale>
                                    <p:animScale>
                                      <p:cBhvr>
                                        <p:cTn id="208" dur="166" decel="50000">
                                          <p:stCondLst>
                                            <p:cond delay="676"/>
                                          </p:stCondLst>
                                        </p:cTn>
                                        <p:tgtEl>
                                          <p:spTgt spid="4">
                                            <p:txEl>
                                              <p:pRg st="0" end="0"/>
                                            </p:txEl>
                                          </p:spTgt>
                                        </p:tgtEl>
                                      </p:cBhvr>
                                      <p:to x="100000" y="100000"/>
                                    </p:animScale>
                                    <p:animScale>
                                      <p:cBhvr>
                                        <p:cTn id="209" dur="26">
                                          <p:stCondLst>
                                            <p:cond delay="1312"/>
                                          </p:stCondLst>
                                        </p:cTn>
                                        <p:tgtEl>
                                          <p:spTgt spid="4">
                                            <p:txEl>
                                              <p:pRg st="0" end="0"/>
                                            </p:txEl>
                                          </p:spTgt>
                                        </p:tgtEl>
                                      </p:cBhvr>
                                      <p:to x="100000" y="80000"/>
                                    </p:animScale>
                                    <p:animScale>
                                      <p:cBhvr>
                                        <p:cTn id="210" dur="166" decel="50000">
                                          <p:stCondLst>
                                            <p:cond delay="1338"/>
                                          </p:stCondLst>
                                        </p:cTn>
                                        <p:tgtEl>
                                          <p:spTgt spid="4">
                                            <p:txEl>
                                              <p:pRg st="0" end="0"/>
                                            </p:txEl>
                                          </p:spTgt>
                                        </p:tgtEl>
                                      </p:cBhvr>
                                      <p:to x="100000" y="100000"/>
                                    </p:animScale>
                                    <p:animScale>
                                      <p:cBhvr>
                                        <p:cTn id="211" dur="26">
                                          <p:stCondLst>
                                            <p:cond delay="1642"/>
                                          </p:stCondLst>
                                        </p:cTn>
                                        <p:tgtEl>
                                          <p:spTgt spid="4">
                                            <p:txEl>
                                              <p:pRg st="0" end="0"/>
                                            </p:txEl>
                                          </p:spTgt>
                                        </p:tgtEl>
                                      </p:cBhvr>
                                      <p:to x="100000" y="90000"/>
                                    </p:animScale>
                                    <p:animScale>
                                      <p:cBhvr>
                                        <p:cTn id="212" dur="166" decel="50000">
                                          <p:stCondLst>
                                            <p:cond delay="1668"/>
                                          </p:stCondLst>
                                        </p:cTn>
                                        <p:tgtEl>
                                          <p:spTgt spid="4">
                                            <p:txEl>
                                              <p:pRg st="0" end="0"/>
                                            </p:txEl>
                                          </p:spTgt>
                                        </p:tgtEl>
                                      </p:cBhvr>
                                      <p:to x="100000" y="100000"/>
                                    </p:animScale>
                                    <p:animScale>
                                      <p:cBhvr>
                                        <p:cTn id="213" dur="26">
                                          <p:stCondLst>
                                            <p:cond delay="1808"/>
                                          </p:stCondLst>
                                        </p:cTn>
                                        <p:tgtEl>
                                          <p:spTgt spid="4">
                                            <p:txEl>
                                              <p:pRg st="0" end="0"/>
                                            </p:txEl>
                                          </p:spTgt>
                                        </p:tgtEl>
                                      </p:cBhvr>
                                      <p:to x="100000" y="95000"/>
                                    </p:animScale>
                                    <p:animScale>
                                      <p:cBhvr>
                                        <p:cTn id="214" dur="166" decel="50000">
                                          <p:stCondLst>
                                            <p:cond delay="1834"/>
                                          </p:stCondLst>
                                        </p:cTn>
                                        <p:tgtEl>
                                          <p:spTgt spid="4">
                                            <p:txEl>
                                              <p:pRg st="0" end="0"/>
                                            </p:txEl>
                                          </p:spTgt>
                                        </p:tgtEl>
                                      </p:cBhvr>
                                      <p:to x="100000" y="100000"/>
                                    </p:animScale>
                                  </p:childTnLst>
                                </p:cTn>
                              </p:par>
                              <p:par>
                                <p:cTn id="215" presetID="26" presetClass="entr" presetSubtype="0" fill="hold" nodeType="withEffect">
                                  <p:stCondLst>
                                    <p:cond delay="0"/>
                                  </p:stCondLst>
                                  <p:childTnLst>
                                    <p:set>
                                      <p:cBhvr>
                                        <p:cTn id="216" dur="1" fill="hold">
                                          <p:stCondLst>
                                            <p:cond delay="0"/>
                                          </p:stCondLst>
                                        </p:cTn>
                                        <p:tgtEl>
                                          <p:spTgt spid="4">
                                            <p:txEl>
                                              <p:pRg st="1" end="1"/>
                                            </p:txEl>
                                          </p:spTgt>
                                        </p:tgtEl>
                                        <p:attrNameLst>
                                          <p:attrName>style.visibility</p:attrName>
                                        </p:attrNameLst>
                                      </p:cBhvr>
                                      <p:to>
                                        <p:strVal val="visible"/>
                                      </p:to>
                                    </p:set>
                                    <p:animEffect transition="in" filter="wipe(down)">
                                      <p:cBhvr>
                                        <p:cTn id="217" dur="580">
                                          <p:stCondLst>
                                            <p:cond delay="0"/>
                                          </p:stCondLst>
                                        </p:cTn>
                                        <p:tgtEl>
                                          <p:spTgt spid="4">
                                            <p:txEl>
                                              <p:pRg st="1" end="1"/>
                                            </p:txEl>
                                          </p:spTgt>
                                        </p:tgtEl>
                                      </p:cBhvr>
                                    </p:animEffect>
                                    <p:anim calcmode="lin" valueType="num">
                                      <p:cBhvr>
                                        <p:cTn id="218" dur="1822" tmFilter="0,0; 0.14,0.36; 0.43,0.73; 0.71,0.91; 1.0,1.0">
                                          <p:stCondLst>
                                            <p:cond delay="0"/>
                                          </p:stCondLst>
                                        </p:cTn>
                                        <p:tgtEl>
                                          <p:spTgt spid="4">
                                            <p:txEl>
                                              <p:pRg st="1" end="1"/>
                                            </p:txEl>
                                          </p:spTgt>
                                        </p:tgtEl>
                                        <p:attrNameLst>
                                          <p:attrName>ppt_x</p:attrName>
                                        </p:attrNameLst>
                                      </p:cBhvr>
                                      <p:tavLst>
                                        <p:tav tm="0">
                                          <p:val>
                                            <p:strVal val="#ppt_x-0.25"/>
                                          </p:val>
                                        </p:tav>
                                        <p:tav tm="100000">
                                          <p:val>
                                            <p:strVal val="#ppt_x"/>
                                          </p:val>
                                        </p:tav>
                                      </p:tavLst>
                                    </p:anim>
                                    <p:anim calcmode="lin" valueType="num">
                                      <p:cBhvr>
                                        <p:cTn id="219" dur="664" tmFilter="0.0,0.0; 0.25,0.07; 0.50,0.2; 0.75,0.467; 1.0,1.0">
                                          <p:stCondLst>
                                            <p:cond delay="0"/>
                                          </p:stCondLst>
                                        </p:cTn>
                                        <p:tgtEl>
                                          <p:spTgt spid="4">
                                            <p:txEl>
                                              <p:pRg st="1" end="1"/>
                                            </p:txEl>
                                          </p:spTgt>
                                        </p:tgtEl>
                                        <p:attrNameLst>
                                          <p:attrName>ppt_y</p:attrName>
                                        </p:attrNameLst>
                                      </p:cBhvr>
                                      <p:tavLst>
                                        <p:tav tm="0" fmla="#ppt_y-sin(pi*$)/3">
                                          <p:val>
                                            <p:fltVal val="0.5"/>
                                          </p:val>
                                        </p:tav>
                                        <p:tav tm="100000">
                                          <p:val>
                                            <p:fltVal val="1"/>
                                          </p:val>
                                        </p:tav>
                                      </p:tavLst>
                                    </p:anim>
                                    <p:anim calcmode="lin" valueType="num">
                                      <p:cBhvr>
                                        <p:cTn id="220" dur="664" tmFilter="0, 0; 0.125,0.2665; 0.25,0.4; 0.375,0.465; 0.5,0.5;  0.625,0.535; 0.75,0.6; 0.875,0.7335; 1,1">
                                          <p:stCondLst>
                                            <p:cond delay="664"/>
                                          </p:stCondLst>
                                        </p:cTn>
                                        <p:tgtEl>
                                          <p:spTgt spid="4">
                                            <p:txEl>
                                              <p:pRg st="1" end="1"/>
                                            </p:txEl>
                                          </p:spTgt>
                                        </p:tgtEl>
                                        <p:attrNameLst>
                                          <p:attrName>ppt_y</p:attrName>
                                        </p:attrNameLst>
                                      </p:cBhvr>
                                      <p:tavLst>
                                        <p:tav tm="0" fmla="#ppt_y-sin(pi*$)/9">
                                          <p:val>
                                            <p:fltVal val="0"/>
                                          </p:val>
                                        </p:tav>
                                        <p:tav tm="100000">
                                          <p:val>
                                            <p:fltVal val="1"/>
                                          </p:val>
                                        </p:tav>
                                      </p:tavLst>
                                    </p:anim>
                                    <p:anim calcmode="lin" valueType="num">
                                      <p:cBhvr>
                                        <p:cTn id="221" dur="332" tmFilter="0, 0; 0.125,0.2665; 0.25,0.4; 0.375,0.465; 0.5,0.5;  0.625,0.535; 0.75,0.6; 0.875,0.7335; 1,1">
                                          <p:stCondLst>
                                            <p:cond delay="1324"/>
                                          </p:stCondLst>
                                        </p:cTn>
                                        <p:tgtEl>
                                          <p:spTgt spid="4">
                                            <p:txEl>
                                              <p:pRg st="1" end="1"/>
                                            </p:txEl>
                                          </p:spTgt>
                                        </p:tgtEl>
                                        <p:attrNameLst>
                                          <p:attrName>ppt_y</p:attrName>
                                        </p:attrNameLst>
                                      </p:cBhvr>
                                      <p:tavLst>
                                        <p:tav tm="0" fmla="#ppt_y-sin(pi*$)/27">
                                          <p:val>
                                            <p:fltVal val="0"/>
                                          </p:val>
                                        </p:tav>
                                        <p:tav tm="100000">
                                          <p:val>
                                            <p:fltVal val="1"/>
                                          </p:val>
                                        </p:tav>
                                      </p:tavLst>
                                    </p:anim>
                                    <p:anim calcmode="lin" valueType="num">
                                      <p:cBhvr>
                                        <p:cTn id="222" dur="164" tmFilter="0, 0; 0.125,0.2665; 0.25,0.4; 0.375,0.465; 0.5,0.5;  0.625,0.535; 0.75,0.6; 0.875,0.7335; 1,1">
                                          <p:stCondLst>
                                            <p:cond delay="1656"/>
                                          </p:stCondLst>
                                        </p:cTn>
                                        <p:tgtEl>
                                          <p:spTgt spid="4">
                                            <p:txEl>
                                              <p:pRg st="1" end="1"/>
                                            </p:txEl>
                                          </p:spTgt>
                                        </p:tgtEl>
                                        <p:attrNameLst>
                                          <p:attrName>ppt_y</p:attrName>
                                        </p:attrNameLst>
                                      </p:cBhvr>
                                      <p:tavLst>
                                        <p:tav tm="0" fmla="#ppt_y-sin(pi*$)/81">
                                          <p:val>
                                            <p:fltVal val="0"/>
                                          </p:val>
                                        </p:tav>
                                        <p:tav tm="100000">
                                          <p:val>
                                            <p:fltVal val="1"/>
                                          </p:val>
                                        </p:tav>
                                      </p:tavLst>
                                    </p:anim>
                                    <p:animScale>
                                      <p:cBhvr>
                                        <p:cTn id="223" dur="26">
                                          <p:stCondLst>
                                            <p:cond delay="650"/>
                                          </p:stCondLst>
                                        </p:cTn>
                                        <p:tgtEl>
                                          <p:spTgt spid="4">
                                            <p:txEl>
                                              <p:pRg st="1" end="1"/>
                                            </p:txEl>
                                          </p:spTgt>
                                        </p:tgtEl>
                                      </p:cBhvr>
                                      <p:to x="100000" y="60000"/>
                                    </p:animScale>
                                    <p:animScale>
                                      <p:cBhvr>
                                        <p:cTn id="224" dur="166" decel="50000">
                                          <p:stCondLst>
                                            <p:cond delay="676"/>
                                          </p:stCondLst>
                                        </p:cTn>
                                        <p:tgtEl>
                                          <p:spTgt spid="4">
                                            <p:txEl>
                                              <p:pRg st="1" end="1"/>
                                            </p:txEl>
                                          </p:spTgt>
                                        </p:tgtEl>
                                      </p:cBhvr>
                                      <p:to x="100000" y="100000"/>
                                    </p:animScale>
                                    <p:animScale>
                                      <p:cBhvr>
                                        <p:cTn id="225" dur="26">
                                          <p:stCondLst>
                                            <p:cond delay="1312"/>
                                          </p:stCondLst>
                                        </p:cTn>
                                        <p:tgtEl>
                                          <p:spTgt spid="4">
                                            <p:txEl>
                                              <p:pRg st="1" end="1"/>
                                            </p:txEl>
                                          </p:spTgt>
                                        </p:tgtEl>
                                      </p:cBhvr>
                                      <p:to x="100000" y="80000"/>
                                    </p:animScale>
                                    <p:animScale>
                                      <p:cBhvr>
                                        <p:cTn id="226" dur="166" decel="50000">
                                          <p:stCondLst>
                                            <p:cond delay="1338"/>
                                          </p:stCondLst>
                                        </p:cTn>
                                        <p:tgtEl>
                                          <p:spTgt spid="4">
                                            <p:txEl>
                                              <p:pRg st="1" end="1"/>
                                            </p:txEl>
                                          </p:spTgt>
                                        </p:tgtEl>
                                      </p:cBhvr>
                                      <p:to x="100000" y="100000"/>
                                    </p:animScale>
                                    <p:animScale>
                                      <p:cBhvr>
                                        <p:cTn id="227" dur="26">
                                          <p:stCondLst>
                                            <p:cond delay="1642"/>
                                          </p:stCondLst>
                                        </p:cTn>
                                        <p:tgtEl>
                                          <p:spTgt spid="4">
                                            <p:txEl>
                                              <p:pRg st="1" end="1"/>
                                            </p:txEl>
                                          </p:spTgt>
                                        </p:tgtEl>
                                      </p:cBhvr>
                                      <p:to x="100000" y="90000"/>
                                    </p:animScale>
                                    <p:animScale>
                                      <p:cBhvr>
                                        <p:cTn id="228" dur="166" decel="50000">
                                          <p:stCondLst>
                                            <p:cond delay="1668"/>
                                          </p:stCondLst>
                                        </p:cTn>
                                        <p:tgtEl>
                                          <p:spTgt spid="4">
                                            <p:txEl>
                                              <p:pRg st="1" end="1"/>
                                            </p:txEl>
                                          </p:spTgt>
                                        </p:tgtEl>
                                      </p:cBhvr>
                                      <p:to x="100000" y="100000"/>
                                    </p:animScale>
                                    <p:animScale>
                                      <p:cBhvr>
                                        <p:cTn id="229" dur="26">
                                          <p:stCondLst>
                                            <p:cond delay="1808"/>
                                          </p:stCondLst>
                                        </p:cTn>
                                        <p:tgtEl>
                                          <p:spTgt spid="4">
                                            <p:txEl>
                                              <p:pRg st="1" end="1"/>
                                            </p:txEl>
                                          </p:spTgt>
                                        </p:tgtEl>
                                      </p:cBhvr>
                                      <p:to x="100000" y="95000"/>
                                    </p:animScale>
                                    <p:animScale>
                                      <p:cBhvr>
                                        <p:cTn id="230" dur="166" decel="50000">
                                          <p:stCondLst>
                                            <p:cond delay="1834"/>
                                          </p:stCondLst>
                                        </p:cTn>
                                        <p:tgtEl>
                                          <p:spTgt spid="4">
                                            <p:txEl>
                                              <p:pRg st="1" end="1"/>
                                            </p:txEl>
                                          </p:spTgt>
                                        </p:tgtEl>
                                      </p:cBhvr>
                                      <p:to x="100000" y="100000"/>
                                    </p:animScale>
                                  </p:childTnLst>
                                </p:cTn>
                              </p:par>
                              <p:par>
                                <p:cTn id="231" presetID="26" presetClass="entr" presetSubtype="0" fill="hold" nodeType="withEffect">
                                  <p:stCondLst>
                                    <p:cond delay="0"/>
                                  </p:stCondLst>
                                  <p:childTnLst>
                                    <p:set>
                                      <p:cBhvr>
                                        <p:cTn id="232" dur="1" fill="hold">
                                          <p:stCondLst>
                                            <p:cond delay="0"/>
                                          </p:stCondLst>
                                        </p:cTn>
                                        <p:tgtEl>
                                          <p:spTgt spid="4">
                                            <p:txEl>
                                              <p:pRg st="2" end="2"/>
                                            </p:txEl>
                                          </p:spTgt>
                                        </p:tgtEl>
                                        <p:attrNameLst>
                                          <p:attrName>style.visibility</p:attrName>
                                        </p:attrNameLst>
                                      </p:cBhvr>
                                      <p:to>
                                        <p:strVal val="visible"/>
                                      </p:to>
                                    </p:set>
                                    <p:animEffect transition="in" filter="wipe(down)">
                                      <p:cBhvr>
                                        <p:cTn id="233" dur="580">
                                          <p:stCondLst>
                                            <p:cond delay="0"/>
                                          </p:stCondLst>
                                        </p:cTn>
                                        <p:tgtEl>
                                          <p:spTgt spid="4">
                                            <p:txEl>
                                              <p:pRg st="2" end="2"/>
                                            </p:txEl>
                                          </p:spTgt>
                                        </p:tgtEl>
                                      </p:cBhvr>
                                    </p:animEffect>
                                    <p:anim calcmode="lin" valueType="num">
                                      <p:cBhvr>
                                        <p:cTn id="234" dur="1822" tmFilter="0,0; 0.14,0.36; 0.43,0.73; 0.71,0.91; 1.0,1.0">
                                          <p:stCondLst>
                                            <p:cond delay="0"/>
                                          </p:stCondLst>
                                        </p:cTn>
                                        <p:tgtEl>
                                          <p:spTgt spid="4">
                                            <p:txEl>
                                              <p:pRg st="2" end="2"/>
                                            </p:txEl>
                                          </p:spTgt>
                                        </p:tgtEl>
                                        <p:attrNameLst>
                                          <p:attrName>ppt_x</p:attrName>
                                        </p:attrNameLst>
                                      </p:cBhvr>
                                      <p:tavLst>
                                        <p:tav tm="0">
                                          <p:val>
                                            <p:strVal val="#ppt_x-0.25"/>
                                          </p:val>
                                        </p:tav>
                                        <p:tav tm="100000">
                                          <p:val>
                                            <p:strVal val="#ppt_x"/>
                                          </p:val>
                                        </p:tav>
                                      </p:tavLst>
                                    </p:anim>
                                    <p:anim calcmode="lin" valueType="num">
                                      <p:cBhvr>
                                        <p:cTn id="235" dur="664" tmFilter="0.0,0.0; 0.25,0.07; 0.50,0.2; 0.75,0.467; 1.0,1.0">
                                          <p:stCondLst>
                                            <p:cond delay="0"/>
                                          </p:stCondLst>
                                        </p:cTn>
                                        <p:tgtEl>
                                          <p:spTgt spid="4">
                                            <p:txEl>
                                              <p:pRg st="2" end="2"/>
                                            </p:txEl>
                                          </p:spTgt>
                                        </p:tgtEl>
                                        <p:attrNameLst>
                                          <p:attrName>ppt_y</p:attrName>
                                        </p:attrNameLst>
                                      </p:cBhvr>
                                      <p:tavLst>
                                        <p:tav tm="0" fmla="#ppt_y-sin(pi*$)/3">
                                          <p:val>
                                            <p:fltVal val="0.5"/>
                                          </p:val>
                                        </p:tav>
                                        <p:tav tm="100000">
                                          <p:val>
                                            <p:fltVal val="1"/>
                                          </p:val>
                                        </p:tav>
                                      </p:tavLst>
                                    </p:anim>
                                    <p:anim calcmode="lin" valueType="num">
                                      <p:cBhvr>
                                        <p:cTn id="236" dur="664" tmFilter="0, 0; 0.125,0.2665; 0.25,0.4; 0.375,0.465; 0.5,0.5;  0.625,0.535; 0.75,0.6; 0.875,0.7335; 1,1">
                                          <p:stCondLst>
                                            <p:cond delay="664"/>
                                          </p:stCondLst>
                                        </p:cTn>
                                        <p:tgtEl>
                                          <p:spTgt spid="4">
                                            <p:txEl>
                                              <p:pRg st="2" end="2"/>
                                            </p:txEl>
                                          </p:spTgt>
                                        </p:tgtEl>
                                        <p:attrNameLst>
                                          <p:attrName>ppt_y</p:attrName>
                                        </p:attrNameLst>
                                      </p:cBhvr>
                                      <p:tavLst>
                                        <p:tav tm="0" fmla="#ppt_y-sin(pi*$)/9">
                                          <p:val>
                                            <p:fltVal val="0"/>
                                          </p:val>
                                        </p:tav>
                                        <p:tav tm="100000">
                                          <p:val>
                                            <p:fltVal val="1"/>
                                          </p:val>
                                        </p:tav>
                                      </p:tavLst>
                                    </p:anim>
                                    <p:anim calcmode="lin" valueType="num">
                                      <p:cBhvr>
                                        <p:cTn id="237" dur="332" tmFilter="0, 0; 0.125,0.2665; 0.25,0.4; 0.375,0.465; 0.5,0.5;  0.625,0.535; 0.75,0.6; 0.875,0.7335; 1,1">
                                          <p:stCondLst>
                                            <p:cond delay="1324"/>
                                          </p:stCondLst>
                                        </p:cTn>
                                        <p:tgtEl>
                                          <p:spTgt spid="4">
                                            <p:txEl>
                                              <p:pRg st="2" end="2"/>
                                            </p:txEl>
                                          </p:spTgt>
                                        </p:tgtEl>
                                        <p:attrNameLst>
                                          <p:attrName>ppt_y</p:attrName>
                                        </p:attrNameLst>
                                      </p:cBhvr>
                                      <p:tavLst>
                                        <p:tav tm="0" fmla="#ppt_y-sin(pi*$)/27">
                                          <p:val>
                                            <p:fltVal val="0"/>
                                          </p:val>
                                        </p:tav>
                                        <p:tav tm="100000">
                                          <p:val>
                                            <p:fltVal val="1"/>
                                          </p:val>
                                        </p:tav>
                                      </p:tavLst>
                                    </p:anim>
                                    <p:anim calcmode="lin" valueType="num">
                                      <p:cBhvr>
                                        <p:cTn id="238" dur="164" tmFilter="0, 0; 0.125,0.2665; 0.25,0.4; 0.375,0.465; 0.5,0.5;  0.625,0.535; 0.75,0.6; 0.875,0.7335; 1,1">
                                          <p:stCondLst>
                                            <p:cond delay="1656"/>
                                          </p:stCondLst>
                                        </p:cTn>
                                        <p:tgtEl>
                                          <p:spTgt spid="4">
                                            <p:txEl>
                                              <p:pRg st="2" end="2"/>
                                            </p:txEl>
                                          </p:spTgt>
                                        </p:tgtEl>
                                        <p:attrNameLst>
                                          <p:attrName>ppt_y</p:attrName>
                                        </p:attrNameLst>
                                      </p:cBhvr>
                                      <p:tavLst>
                                        <p:tav tm="0" fmla="#ppt_y-sin(pi*$)/81">
                                          <p:val>
                                            <p:fltVal val="0"/>
                                          </p:val>
                                        </p:tav>
                                        <p:tav tm="100000">
                                          <p:val>
                                            <p:fltVal val="1"/>
                                          </p:val>
                                        </p:tav>
                                      </p:tavLst>
                                    </p:anim>
                                    <p:animScale>
                                      <p:cBhvr>
                                        <p:cTn id="239" dur="26">
                                          <p:stCondLst>
                                            <p:cond delay="650"/>
                                          </p:stCondLst>
                                        </p:cTn>
                                        <p:tgtEl>
                                          <p:spTgt spid="4">
                                            <p:txEl>
                                              <p:pRg st="2" end="2"/>
                                            </p:txEl>
                                          </p:spTgt>
                                        </p:tgtEl>
                                      </p:cBhvr>
                                      <p:to x="100000" y="60000"/>
                                    </p:animScale>
                                    <p:animScale>
                                      <p:cBhvr>
                                        <p:cTn id="240" dur="166" decel="50000">
                                          <p:stCondLst>
                                            <p:cond delay="676"/>
                                          </p:stCondLst>
                                        </p:cTn>
                                        <p:tgtEl>
                                          <p:spTgt spid="4">
                                            <p:txEl>
                                              <p:pRg st="2" end="2"/>
                                            </p:txEl>
                                          </p:spTgt>
                                        </p:tgtEl>
                                      </p:cBhvr>
                                      <p:to x="100000" y="100000"/>
                                    </p:animScale>
                                    <p:animScale>
                                      <p:cBhvr>
                                        <p:cTn id="241" dur="26">
                                          <p:stCondLst>
                                            <p:cond delay="1312"/>
                                          </p:stCondLst>
                                        </p:cTn>
                                        <p:tgtEl>
                                          <p:spTgt spid="4">
                                            <p:txEl>
                                              <p:pRg st="2" end="2"/>
                                            </p:txEl>
                                          </p:spTgt>
                                        </p:tgtEl>
                                      </p:cBhvr>
                                      <p:to x="100000" y="80000"/>
                                    </p:animScale>
                                    <p:animScale>
                                      <p:cBhvr>
                                        <p:cTn id="242" dur="166" decel="50000">
                                          <p:stCondLst>
                                            <p:cond delay="1338"/>
                                          </p:stCondLst>
                                        </p:cTn>
                                        <p:tgtEl>
                                          <p:spTgt spid="4">
                                            <p:txEl>
                                              <p:pRg st="2" end="2"/>
                                            </p:txEl>
                                          </p:spTgt>
                                        </p:tgtEl>
                                      </p:cBhvr>
                                      <p:to x="100000" y="100000"/>
                                    </p:animScale>
                                    <p:animScale>
                                      <p:cBhvr>
                                        <p:cTn id="243" dur="26">
                                          <p:stCondLst>
                                            <p:cond delay="1642"/>
                                          </p:stCondLst>
                                        </p:cTn>
                                        <p:tgtEl>
                                          <p:spTgt spid="4">
                                            <p:txEl>
                                              <p:pRg st="2" end="2"/>
                                            </p:txEl>
                                          </p:spTgt>
                                        </p:tgtEl>
                                      </p:cBhvr>
                                      <p:to x="100000" y="90000"/>
                                    </p:animScale>
                                    <p:animScale>
                                      <p:cBhvr>
                                        <p:cTn id="244" dur="166" decel="50000">
                                          <p:stCondLst>
                                            <p:cond delay="1668"/>
                                          </p:stCondLst>
                                        </p:cTn>
                                        <p:tgtEl>
                                          <p:spTgt spid="4">
                                            <p:txEl>
                                              <p:pRg st="2" end="2"/>
                                            </p:txEl>
                                          </p:spTgt>
                                        </p:tgtEl>
                                      </p:cBhvr>
                                      <p:to x="100000" y="100000"/>
                                    </p:animScale>
                                    <p:animScale>
                                      <p:cBhvr>
                                        <p:cTn id="245" dur="26">
                                          <p:stCondLst>
                                            <p:cond delay="1808"/>
                                          </p:stCondLst>
                                        </p:cTn>
                                        <p:tgtEl>
                                          <p:spTgt spid="4">
                                            <p:txEl>
                                              <p:pRg st="2" end="2"/>
                                            </p:txEl>
                                          </p:spTgt>
                                        </p:tgtEl>
                                      </p:cBhvr>
                                      <p:to x="100000" y="95000"/>
                                    </p:animScale>
                                    <p:animScale>
                                      <p:cBhvr>
                                        <p:cTn id="246" dur="166" decel="50000">
                                          <p:stCondLst>
                                            <p:cond delay="1834"/>
                                          </p:stCondLst>
                                        </p:cTn>
                                        <p:tgtEl>
                                          <p:spTgt spid="4">
                                            <p:txEl>
                                              <p:pRg st="2" end="2"/>
                                            </p:txEl>
                                          </p:spTgt>
                                        </p:tgtEl>
                                      </p:cBhvr>
                                      <p:to x="100000" y="100000"/>
                                    </p:animScale>
                                  </p:childTnLst>
                                </p:cTn>
                              </p:par>
                              <p:par>
                                <p:cTn id="247" presetID="26" presetClass="entr" presetSubtype="0" fill="hold" nodeType="withEffect">
                                  <p:stCondLst>
                                    <p:cond delay="0"/>
                                  </p:stCondLst>
                                  <p:childTnLst>
                                    <p:set>
                                      <p:cBhvr>
                                        <p:cTn id="248" dur="1" fill="hold">
                                          <p:stCondLst>
                                            <p:cond delay="0"/>
                                          </p:stCondLst>
                                        </p:cTn>
                                        <p:tgtEl>
                                          <p:spTgt spid="4">
                                            <p:txEl>
                                              <p:pRg st="3" end="3"/>
                                            </p:txEl>
                                          </p:spTgt>
                                        </p:tgtEl>
                                        <p:attrNameLst>
                                          <p:attrName>style.visibility</p:attrName>
                                        </p:attrNameLst>
                                      </p:cBhvr>
                                      <p:to>
                                        <p:strVal val="visible"/>
                                      </p:to>
                                    </p:set>
                                    <p:animEffect transition="in" filter="wipe(down)">
                                      <p:cBhvr>
                                        <p:cTn id="249" dur="580">
                                          <p:stCondLst>
                                            <p:cond delay="0"/>
                                          </p:stCondLst>
                                        </p:cTn>
                                        <p:tgtEl>
                                          <p:spTgt spid="4">
                                            <p:txEl>
                                              <p:pRg st="3" end="3"/>
                                            </p:txEl>
                                          </p:spTgt>
                                        </p:tgtEl>
                                      </p:cBhvr>
                                    </p:animEffect>
                                    <p:anim calcmode="lin" valueType="num">
                                      <p:cBhvr>
                                        <p:cTn id="250" dur="1822" tmFilter="0,0; 0.14,0.36; 0.43,0.73; 0.71,0.91; 1.0,1.0">
                                          <p:stCondLst>
                                            <p:cond delay="0"/>
                                          </p:stCondLst>
                                        </p:cTn>
                                        <p:tgtEl>
                                          <p:spTgt spid="4">
                                            <p:txEl>
                                              <p:pRg st="3" end="3"/>
                                            </p:txEl>
                                          </p:spTgt>
                                        </p:tgtEl>
                                        <p:attrNameLst>
                                          <p:attrName>ppt_x</p:attrName>
                                        </p:attrNameLst>
                                      </p:cBhvr>
                                      <p:tavLst>
                                        <p:tav tm="0">
                                          <p:val>
                                            <p:strVal val="#ppt_x-0.25"/>
                                          </p:val>
                                        </p:tav>
                                        <p:tav tm="100000">
                                          <p:val>
                                            <p:strVal val="#ppt_x"/>
                                          </p:val>
                                        </p:tav>
                                      </p:tavLst>
                                    </p:anim>
                                    <p:anim calcmode="lin" valueType="num">
                                      <p:cBhvr>
                                        <p:cTn id="251" dur="664" tmFilter="0.0,0.0; 0.25,0.07; 0.50,0.2; 0.75,0.467; 1.0,1.0">
                                          <p:stCondLst>
                                            <p:cond delay="0"/>
                                          </p:stCondLst>
                                        </p:cTn>
                                        <p:tgtEl>
                                          <p:spTgt spid="4">
                                            <p:txEl>
                                              <p:pRg st="3" end="3"/>
                                            </p:txEl>
                                          </p:spTgt>
                                        </p:tgtEl>
                                        <p:attrNameLst>
                                          <p:attrName>ppt_y</p:attrName>
                                        </p:attrNameLst>
                                      </p:cBhvr>
                                      <p:tavLst>
                                        <p:tav tm="0" fmla="#ppt_y-sin(pi*$)/3">
                                          <p:val>
                                            <p:fltVal val="0.5"/>
                                          </p:val>
                                        </p:tav>
                                        <p:tav tm="100000">
                                          <p:val>
                                            <p:fltVal val="1"/>
                                          </p:val>
                                        </p:tav>
                                      </p:tavLst>
                                    </p:anim>
                                    <p:anim calcmode="lin" valueType="num">
                                      <p:cBhvr>
                                        <p:cTn id="252" dur="664" tmFilter="0, 0; 0.125,0.2665; 0.25,0.4; 0.375,0.465; 0.5,0.5;  0.625,0.535; 0.75,0.6; 0.875,0.7335; 1,1">
                                          <p:stCondLst>
                                            <p:cond delay="664"/>
                                          </p:stCondLst>
                                        </p:cTn>
                                        <p:tgtEl>
                                          <p:spTgt spid="4">
                                            <p:txEl>
                                              <p:pRg st="3" end="3"/>
                                            </p:txEl>
                                          </p:spTgt>
                                        </p:tgtEl>
                                        <p:attrNameLst>
                                          <p:attrName>ppt_y</p:attrName>
                                        </p:attrNameLst>
                                      </p:cBhvr>
                                      <p:tavLst>
                                        <p:tav tm="0" fmla="#ppt_y-sin(pi*$)/9">
                                          <p:val>
                                            <p:fltVal val="0"/>
                                          </p:val>
                                        </p:tav>
                                        <p:tav tm="100000">
                                          <p:val>
                                            <p:fltVal val="1"/>
                                          </p:val>
                                        </p:tav>
                                      </p:tavLst>
                                    </p:anim>
                                    <p:anim calcmode="lin" valueType="num">
                                      <p:cBhvr>
                                        <p:cTn id="253" dur="332" tmFilter="0, 0; 0.125,0.2665; 0.25,0.4; 0.375,0.465; 0.5,0.5;  0.625,0.535; 0.75,0.6; 0.875,0.7335; 1,1">
                                          <p:stCondLst>
                                            <p:cond delay="1324"/>
                                          </p:stCondLst>
                                        </p:cTn>
                                        <p:tgtEl>
                                          <p:spTgt spid="4">
                                            <p:txEl>
                                              <p:pRg st="3" end="3"/>
                                            </p:txEl>
                                          </p:spTgt>
                                        </p:tgtEl>
                                        <p:attrNameLst>
                                          <p:attrName>ppt_y</p:attrName>
                                        </p:attrNameLst>
                                      </p:cBhvr>
                                      <p:tavLst>
                                        <p:tav tm="0" fmla="#ppt_y-sin(pi*$)/27">
                                          <p:val>
                                            <p:fltVal val="0"/>
                                          </p:val>
                                        </p:tav>
                                        <p:tav tm="100000">
                                          <p:val>
                                            <p:fltVal val="1"/>
                                          </p:val>
                                        </p:tav>
                                      </p:tavLst>
                                    </p:anim>
                                    <p:anim calcmode="lin" valueType="num">
                                      <p:cBhvr>
                                        <p:cTn id="254" dur="164" tmFilter="0, 0; 0.125,0.2665; 0.25,0.4; 0.375,0.465; 0.5,0.5;  0.625,0.535; 0.75,0.6; 0.875,0.7335; 1,1">
                                          <p:stCondLst>
                                            <p:cond delay="1656"/>
                                          </p:stCondLst>
                                        </p:cTn>
                                        <p:tgtEl>
                                          <p:spTgt spid="4">
                                            <p:txEl>
                                              <p:pRg st="3" end="3"/>
                                            </p:txEl>
                                          </p:spTgt>
                                        </p:tgtEl>
                                        <p:attrNameLst>
                                          <p:attrName>ppt_y</p:attrName>
                                        </p:attrNameLst>
                                      </p:cBhvr>
                                      <p:tavLst>
                                        <p:tav tm="0" fmla="#ppt_y-sin(pi*$)/81">
                                          <p:val>
                                            <p:fltVal val="0"/>
                                          </p:val>
                                        </p:tav>
                                        <p:tav tm="100000">
                                          <p:val>
                                            <p:fltVal val="1"/>
                                          </p:val>
                                        </p:tav>
                                      </p:tavLst>
                                    </p:anim>
                                    <p:animScale>
                                      <p:cBhvr>
                                        <p:cTn id="255" dur="26">
                                          <p:stCondLst>
                                            <p:cond delay="650"/>
                                          </p:stCondLst>
                                        </p:cTn>
                                        <p:tgtEl>
                                          <p:spTgt spid="4">
                                            <p:txEl>
                                              <p:pRg st="3" end="3"/>
                                            </p:txEl>
                                          </p:spTgt>
                                        </p:tgtEl>
                                      </p:cBhvr>
                                      <p:to x="100000" y="60000"/>
                                    </p:animScale>
                                    <p:animScale>
                                      <p:cBhvr>
                                        <p:cTn id="256" dur="166" decel="50000">
                                          <p:stCondLst>
                                            <p:cond delay="676"/>
                                          </p:stCondLst>
                                        </p:cTn>
                                        <p:tgtEl>
                                          <p:spTgt spid="4">
                                            <p:txEl>
                                              <p:pRg st="3" end="3"/>
                                            </p:txEl>
                                          </p:spTgt>
                                        </p:tgtEl>
                                      </p:cBhvr>
                                      <p:to x="100000" y="100000"/>
                                    </p:animScale>
                                    <p:animScale>
                                      <p:cBhvr>
                                        <p:cTn id="257" dur="26">
                                          <p:stCondLst>
                                            <p:cond delay="1312"/>
                                          </p:stCondLst>
                                        </p:cTn>
                                        <p:tgtEl>
                                          <p:spTgt spid="4">
                                            <p:txEl>
                                              <p:pRg st="3" end="3"/>
                                            </p:txEl>
                                          </p:spTgt>
                                        </p:tgtEl>
                                      </p:cBhvr>
                                      <p:to x="100000" y="80000"/>
                                    </p:animScale>
                                    <p:animScale>
                                      <p:cBhvr>
                                        <p:cTn id="258" dur="166" decel="50000">
                                          <p:stCondLst>
                                            <p:cond delay="1338"/>
                                          </p:stCondLst>
                                        </p:cTn>
                                        <p:tgtEl>
                                          <p:spTgt spid="4">
                                            <p:txEl>
                                              <p:pRg st="3" end="3"/>
                                            </p:txEl>
                                          </p:spTgt>
                                        </p:tgtEl>
                                      </p:cBhvr>
                                      <p:to x="100000" y="100000"/>
                                    </p:animScale>
                                    <p:animScale>
                                      <p:cBhvr>
                                        <p:cTn id="259" dur="26">
                                          <p:stCondLst>
                                            <p:cond delay="1642"/>
                                          </p:stCondLst>
                                        </p:cTn>
                                        <p:tgtEl>
                                          <p:spTgt spid="4">
                                            <p:txEl>
                                              <p:pRg st="3" end="3"/>
                                            </p:txEl>
                                          </p:spTgt>
                                        </p:tgtEl>
                                      </p:cBhvr>
                                      <p:to x="100000" y="90000"/>
                                    </p:animScale>
                                    <p:animScale>
                                      <p:cBhvr>
                                        <p:cTn id="260" dur="166" decel="50000">
                                          <p:stCondLst>
                                            <p:cond delay="1668"/>
                                          </p:stCondLst>
                                        </p:cTn>
                                        <p:tgtEl>
                                          <p:spTgt spid="4">
                                            <p:txEl>
                                              <p:pRg st="3" end="3"/>
                                            </p:txEl>
                                          </p:spTgt>
                                        </p:tgtEl>
                                      </p:cBhvr>
                                      <p:to x="100000" y="100000"/>
                                    </p:animScale>
                                    <p:animScale>
                                      <p:cBhvr>
                                        <p:cTn id="261" dur="26">
                                          <p:stCondLst>
                                            <p:cond delay="1808"/>
                                          </p:stCondLst>
                                        </p:cTn>
                                        <p:tgtEl>
                                          <p:spTgt spid="4">
                                            <p:txEl>
                                              <p:pRg st="3" end="3"/>
                                            </p:txEl>
                                          </p:spTgt>
                                        </p:tgtEl>
                                      </p:cBhvr>
                                      <p:to x="100000" y="95000"/>
                                    </p:animScale>
                                    <p:animScale>
                                      <p:cBhvr>
                                        <p:cTn id="262" dur="166" decel="50000">
                                          <p:stCondLst>
                                            <p:cond delay="1834"/>
                                          </p:stCondLst>
                                        </p:cTn>
                                        <p:tgtEl>
                                          <p:spTgt spid="4">
                                            <p:txEl>
                                              <p:pRg st="3" end="3"/>
                                            </p:txEl>
                                          </p:spTgt>
                                        </p:tgtEl>
                                      </p:cBhvr>
                                      <p:to x="100000" y="100000"/>
                                    </p:animScale>
                                  </p:childTnLst>
                                </p:cTn>
                              </p:par>
                              <p:par>
                                <p:cTn id="263" presetID="26" presetClass="entr" presetSubtype="0" fill="hold" nodeType="withEffect">
                                  <p:stCondLst>
                                    <p:cond delay="0"/>
                                  </p:stCondLst>
                                  <p:childTnLst>
                                    <p:set>
                                      <p:cBhvr>
                                        <p:cTn id="264" dur="1" fill="hold">
                                          <p:stCondLst>
                                            <p:cond delay="0"/>
                                          </p:stCondLst>
                                        </p:cTn>
                                        <p:tgtEl>
                                          <p:spTgt spid="4">
                                            <p:txEl>
                                              <p:pRg st="4" end="4"/>
                                            </p:txEl>
                                          </p:spTgt>
                                        </p:tgtEl>
                                        <p:attrNameLst>
                                          <p:attrName>style.visibility</p:attrName>
                                        </p:attrNameLst>
                                      </p:cBhvr>
                                      <p:to>
                                        <p:strVal val="visible"/>
                                      </p:to>
                                    </p:set>
                                    <p:animEffect transition="in" filter="wipe(down)">
                                      <p:cBhvr>
                                        <p:cTn id="265" dur="580">
                                          <p:stCondLst>
                                            <p:cond delay="0"/>
                                          </p:stCondLst>
                                        </p:cTn>
                                        <p:tgtEl>
                                          <p:spTgt spid="4">
                                            <p:txEl>
                                              <p:pRg st="4" end="4"/>
                                            </p:txEl>
                                          </p:spTgt>
                                        </p:tgtEl>
                                      </p:cBhvr>
                                    </p:animEffect>
                                    <p:anim calcmode="lin" valueType="num">
                                      <p:cBhvr>
                                        <p:cTn id="266" dur="1822" tmFilter="0,0; 0.14,0.36; 0.43,0.73; 0.71,0.91; 1.0,1.0">
                                          <p:stCondLst>
                                            <p:cond delay="0"/>
                                          </p:stCondLst>
                                        </p:cTn>
                                        <p:tgtEl>
                                          <p:spTgt spid="4">
                                            <p:txEl>
                                              <p:pRg st="4" end="4"/>
                                            </p:txEl>
                                          </p:spTgt>
                                        </p:tgtEl>
                                        <p:attrNameLst>
                                          <p:attrName>ppt_x</p:attrName>
                                        </p:attrNameLst>
                                      </p:cBhvr>
                                      <p:tavLst>
                                        <p:tav tm="0">
                                          <p:val>
                                            <p:strVal val="#ppt_x-0.25"/>
                                          </p:val>
                                        </p:tav>
                                        <p:tav tm="100000">
                                          <p:val>
                                            <p:strVal val="#ppt_x"/>
                                          </p:val>
                                        </p:tav>
                                      </p:tavLst>
                                    </p:anim>
                                    <p:anim calcmode="lin" valueType="num">
                                      <p:cBhvr>
                                        <p:cTn id="267" dur="664" tmFilter="0.0,0.0; 0.25,0.07; 0.50,0.2; 0.75,0.467; 1.0,1.0">
                                          <p:stCondLst>
                                            <p:cond delay="0"/>
                                          </p:stCondLst>
                                        </p:cTn>
                                        <p:tgtEl>
                                          <p:spTgt spid="4">
                                            <p:txEl>
                                              <p:pRg st="4" end="4"/>
                                            </p:txEl>
                                          </p:spTgt>
                                        </p:tgtEl>
                                        <p:attrNameLst>
                                          <p:attrName>ppt_y</p:attrName>
                                        </p:attrNameLst>
                                      </p:cBhvr>
                                      <p:tavLst>
                                        <p:tav tm="0" fmla="#ppt_y-sin(pi*$)/3">
                                          <p:val>
                                            <p:fltVal val="0.5"/>
                                          </p:val>
                                        </p:tav>
                                        <p:tav tm="100000">
                                          <p:val>
                                            <p:fltVal val="1"/>
                                          </p:val>
                                        </p:tav>
                                      </p:tavLst>
                                    </p:anim>
                                    <p:anim calcmode="lin" valueType="num">
                                      <p:cBhvr>
                                        <p:cTn id="268" dur="664" tmFilter="0, 0; 0.125,0.2665; 0.25,0.4; 0.375,0.465; 0.5,0.5;  0.625,0.535; 0.75,0.6; 0.875,0.7335; 1,1">
                                          <p:stCondLst>
                                            <p:cond delay="664"/>
                                          </p:stCondLst>
                                        </p:cTn>
                                        <p:tgtEl>
                                          <p:spTgt spid="4">
                                            <p:txEl>
                                              <p:pRg st="4" end="4"/>
                                            </p:txEl>
                                          </p:spTgt>
                                        </p:tgtEl>
                                        <p:attrNameLst>
                                          <p:attrName>ppt_y</p:attrName>
                                        </p:attrNameLst>
                                      </p:cBhvr>
                                      <p:tavLst>
                                        <p:tav tm="0" fmla="#ppt_y-sin(pi*$)/9">
                                          <p:val>
                                            <p:fltVal val="0"/>
                                          </p:val>
                                        </p:tav>
                                        <p:tav tm="100000">
                                          <p:val>
                                            <p:fltVal val="1"/>
                                          </p:val>
                                        </p:tav>
                                      </p:tavLst>
                                    </p:anim>
                                    <p:anim calcmode="lin" valueType="num">
                                      <p:cBhvr>
                                        <p:cTn id="269" dur="332" tmFilter="0, 0; 0.125,0.2665; 0.25,0.4; 0.375,0.465; 0.5,0.5;  0.625,0.535; 0.75,0.6; 0.875,0.7335; 1,1">
                                          <p:stCondLst>
                                            <p:cond delay="1324"/>
                                          </p:stCondLst>
                                        </p:cTn>
                                        <p:tgtEl>
                                          <p:spTgt spid="4">
                                            <p:txEl>
                                              <p:pRg st="4" end="4"/>
                                            </p:txEl>
                                          </p:spTgt>
                                        </p:tgtEl>
                                        <p:attrNameLst>
                                          <p:attrName>ppt_y</p:attrName>
                                        </p:attrNameLst>
                                      </p:cBhvr>
                                      <p:tavLst>
                                        <p:tav tm="0" fmla="#ppt_y-sin(pi*$)/27">
                                          <p:val>
                                            <p:fltVal val="0"/>
                                          </p:val>
                                        </p:tav>
                                        <p:tav tm="100000">
                                          <p:val>
                                            <p:fltVal val="1"/>
                                          </p:val>
                                        </p:tav>
                                      </p:tavLst>
                                    </p:anim>
                                    <p:anim calcmode="lin" valueType="num">
                                      <p:cBhvr>
                                        <p:cTn id="270" dur="164" tmFilter="0, 0; 0.125,0.2665; 0.25,0.4; 0.375,0.465; 0.5,0.5;  0.625,0.535; 0.75,0.6; 0.875,0.7335; 1,1">
                                          <p:stCondLst>
                                            <p:cond delay="1656"/>
                                          </p:stCondLst>
                                        </p:cTn>
                                        <p:tgtEl>
                                          <p:spTgt spid="4">
                                            <p:txEl>
                                              <p:pRg st="4" end="4"/>
                                            </p:txEl>
                                          </p:spTgt>
                                        </p:tgtEl>
                                        <p:attrNameLst>
                                          <p:attrName>ppt_y</p:attrName>
                                        </p:attrNameLst>
                                      </p:cBhvr>
                                      <p:tavLst>
                                        <p:tav tm="0" fmla="#ppt_y-sin(pi*$)/81">
                                          <p:val>
                                            <p:fltVal val="0"/>
                                          </p:val>
                                        </p:tav>
                                        <p:tav tm="100000">
                                          <p:val>
                                            <p:fltVal val="1"/>
                                          </p:val>
                                        </p:tav>
                                      </p:tavLst>
                                    </p:anim>
                                    <p:animScale>
                                      <p:cBhvr>
                                        <p:cTn id="271" dur="26">
                                          <p:stCondLst>
                                            <p:cond delay="650"/>
                                          </p:stCondLst>
                                        </p:cTn>
                                        <p:tgtEl>
                                          <p:spTgt spid="4">
                                            <p:txEl>
                                              <p:pRg st="4" end="4"/>
                                            </p:txEl>
                                          </p:spTgt>
                                        </p:tgtEl>
                                      </p:cBhvr>
                                      <p:to x="100000" y="60000"/>
                                    </p:animScale>
                                    <p:animScale>
                                      <p:cBhvr>
                                        <p:cTn id="272" dur="166" decel="50000">
                                          <p:stCondLst>
                                            <p:cond delay="676"/>
                                          </p:stCondLst>
                                        </p:cTn>
                                        <p:tgtEl>
                                          <p:spTgt spid="4">
                                            <p:txEl>
                                              <p:pRg st="4" end="4"/>
                                            </p:txEl>
                                          </p:spTgt>
                                        </p:tgtEl>
                                      </p:cBhvr>
                                      <p:to x="100000" y="100000"/>
                                    </p:animScale>
                                    <p:animScale>
                                      <p:cBhvr>
                                        <p:cTn id="273" dur="26">
                                          <p:stCondLst>
                                            <p:cond delay="1312"/>
                                          </p:stCondLst>
                                        </p:cTn>
                                        <p:tgtEl>
                                          <p:spTgt spid="4">
                                            <p:txEl>
                                              <p:pRg st="4" end="4"/>
                                            </p:txEl>
                                          </p:spTgt>
                                        </p:tgtEl>
                                      </p:cBhvr>
                                      <p:to x="100000" y="80000"/>
                                    </p:animScale>
                                    <p:animScale>
                                      <p:cBhvr>
                                        <p:cTn id="274" dur="166" decel="50000">
                                          <p:stCondLst>
                                            <p:cond delay="1338"/>
                                          </p:stCondLst>
                                        </p:cTn>
                                        <p:tgtEl>
                                          <p:spTgt spid="4">
                                            <p:txEl>
                                              <p:pRg st="4" end="4"/>
                                            </p:txEl>
                                          </p:spTgt>
                                        </p:tgtEl>
                                      </p:cBhvr>
                                      <p:to x="100000" y="100000"/>
                                    </p:animScale>
                                    <p:animScale>
                                      <p:cBhvr>
                                        <p:cTn id="275" dur="26">
                                          <p:stCondLst>
                                            <p:cond delay="1642"/>
                                          </p:stCondLst>
                                        </p:cTn>
                                        <p:tgtEl>
                                          <p:spTgt spid="4">
                                            <p:txEl>
                                              <p:pRg st="4" end="4"/>
                                            </p:txEl>
                                          </p:spTgt>
                                        </p:tgtEl>
                                      </p:cBhvr>
                                      <p:to x="100000" y="90000"/>
                                    </p:animScale>
                                    <p:animScale>
                                      <p:cBhvr>
                                        <p:cTn id="276" dur="166" decel="50000">
                                          <p:stCondLst>
                                            <p:cond delay="1668"/>
                                          </p:stCondLst>
                                        </p:cTn>
                                        <p:tgtEl>
                                          <p:spTgt spid="4">
                                            <p:txEl>
                                              <p:pRg st="4" end="4"/>
                                            </p:txEl>
                                          </p:spTgt>
                                        </p:tgtEl>
                                      </p:cBhvr>
                                      <p:to x="100000" y="100000"/>
                                    </p:animScale>
                                    <p:animScale>
                                      <p:cBhvr>
                                        <p:cTn id="277" dur="26">
                                          <p:stCondLst>
                                            <p:cond delay="1808"/>
                                          </p:stCondLst>
                                        </p:cTn>
                                        <p:tgtEl>
                                          <p:spTgt spid="4">
                                            <p:txEl>
                                              <p:pRg st="4" end="4"/>
                                            </p:txEl>
                                          </p:spTgt>
                                        </p:tgtEl>
                                      </p:cBhvr>
                                      <p:to x="100000" y="95000"/>
                                    </p:animScale>
                                    <p:animScale>
                                      <p:cBhvr>
                                        <p:cTn id="278" dur="166" decel="50000">
                                          <p:stCondLst>
                                            <p:cond delay="1834"/>
                                          </p:stCondLst>
                                        </p:cTn>
                                        <p:tgtEl>
                                          <p:spTgt spid="4">
                                            <p:txEl>
                                              <p:pRg st="4" end="4"/>
                                            </p:txEl>
                                          </p:spTgt>
                                        </p:tgtEl>
                                      </p:cBhvr>
                                      <p:to x="100000" y="100000"/>
                                    </p:animScale>
                                  </p:childTnLst>
                                </p:cTn>
                              </p:par>
                              <p:par>
                                <p:cTn id="279" presetID="26" presetClass="entr" presetSubtype="0" fill="hold" nodeType="withEffect">
                                  <p:stCondLst>
                                    <p:cond delay="0"/>
                                  </p:stCondLst>
                                  <p:childTnLst>
                                    <p:set>
                                      <p:cBhvr>
                                        <p:cTn id="280" dur="1" fill="hold">
                                          <p:stCondLst>
                                            <p:cond delay="0"/>
                                          </p:stCondLst>
                                        </p:cTn>
                                        <p:tgtEl>
                                          <p:spTgt spid="4">
                                            <p:txEl>
                                              <p:pRg st="5" end="5"/>
                                            </p:txEl>
                                          </p:spTgt>
                                        </p:tgtEl>
                                        <p:attrNameLst>
                                          <p:attrName>style.visibility</p:attrName>
                                        </p:attrNameLst>
                                      </p:cBhvr>
                                      <p:to>
                                        <p:strVal val="visible"/>
                                      </p:to>
                                    </p:set>
                                    <p:animEffect transition="in" filter="wipe(down)">
                                      <p:cBhvr>
                                        <p:cTn id="281" dur="580">
                                          <p:stCondLst>
                                            <p:cond delay="0"/>
                                          </p:stCondLst>
                                        </p:cTn>
                                        <p:tgtEl>
                                          <p:spTgt spid="4">
                                            <p:txEl>
                                              <p:pRg st="5" end="5"/>
                                            </p:txEl>
                                          </p:spTgt>
                                        </p:tgtEl>
                                      </p:cBhvr>
                                    </p:animEffect>
                                    <p:anim calcmode="lin" valueType="num">
                                      <p:cBhvr>
                                        <p:cTn id="282" dur="1822" tmFilter="0,0; 0.14,0.36; 0.43,0.73; 0.71,0.91; 1.0,1.0">
                                          <p:stCondLst>
                                            <p:cond delay="0"/>
                                          </p:stCondLst>
                                        </p:cTn>
                                        <p:tgtEl>
                                          <p:spTgt spid="4">
                                            <p:txEl>
                                              <p:pRg st="5" end="5"/>
                                            </p:txEl>
                                          </p:spTgt>
                                        </p:tgtEl>
                                        <p:attrNameLst>
                                          <p:attrName>ppt_x</p:attrName>
                                        </p:attrNameLst>
                                      </p:cBhvr>
                                      <p:tavLst>
                                        <p:tav tm="0">
                                          <p:val>
                                            <p:strVal val="#ppt_x-0.25"/>
                                          </p:val>
                                        </p:tav>
                                        <p:tav tm="100000">
                                          <p:val>
                                            <p:strVal val="#ppt_x"/>
                                          </p:val>
                                        </p:tav>
                                      </p:tavLst>
                                    </p:anim>
                                    <p:anim calcmode="lin" valueType="num">
                                      <p:cBhvr>
                                        <p:cTn id="283" dur="664" tmFilter="0.0,0.0; 0.25,0.07; 0.50,0.2; 0.75,0.467; 1.0,1.0">
                                          <p:stCondLst>
                                            <p:cond delay="0"/>
                                          </p:stCondLst>
                                        </p:cTn>
                                        <p:tgtEl>
                                          <p:spTgt spid="4">
                                            <p:txEl>
                                              <p:pRg st="5" end="5"/>
                                            </p:txEl>
                                          </p:spTgt>
                                        </p:tgtEl>
                                        <p:attrNameLst>
                                          <p:attrName>ppt_y</p:attrName>
                                        </p:attrNameLst>
                                      </p:cBhvr>
                                      <p:tavLst>
                                        <p:tav tm="0" fmla="#ppt_y-sin(pi*$)/3">
                                          <p:val>
                                            <p:fltVal val="0.5"/>
                                          </p:val>
                                        </p:tav>
                                        <p:tav tm="100000">
                                          <p:val>
                                            <p:fltVal val="1"/>
                                          </p:val>
                                        </p:tav>
                                      </p:tavLst>
                                    </p:anim>
                                    <p:anim calcmode="lin" valueType="num">
                                      <p:cBhvr>
                                        <p:cTn id="284" dur="664" tmFilter="0, 0; 0.125,0.2665; 0.25,0.4; 0.375,0.465; 0.5,0.5;  0.625,0.535; 0.75,0.6; 0.875,0.7335; 1,1">
                                          <p:stCondLst>
                                            <p:cond delay="664"/>
                                          </p:stCondLst>
                                        </p:cTn>
                                        <p:tgtEl>
                                          <p:spTgt spid="4">
                                            <p:txEl>
                                              <p:pRg st="5" end="5"/>
                                            </p:txEl>
                                          </p:spTgt>
                                        </p:tgtEl>
                                        <p:attrNameLst>
                                          <p:attrName>ppt_y</p:attrName>
                                        </p:attrNameLst>
                                      </p:cBhvr>
                                      <p:tavLst>
                                        <p:tav tm="0" fmla="#ppt_y-sin(pi*$)/9">
                                          <p:val>
                                            <p:fltVal val="0"/>
                                          </p:val>
                                        </p:tav>
                                        <p:tav tm="100000">
                                          <p:val>
                                            <p:fltVal val="1"/>
                                          </p:val>
                                        </p:tav>
                                      </p:tavLst>
                                    </p:anim>
                                    <p:anim calcmode="lin" valueType="num">
                                      <p:cBhvr>
                                        <p:cTn id="285" dur="332" tmFilter="0, 0; 0.125,0.2665; 0.25,0.4; 0.375,0.465; 0.5,0.5;  0.625,0.535; 0.75,0.6; 0.875,0.7335; 1,1">
                                          <p:stCondLst>
                                            <p:cond delay="1324"/>
                                          </p:stCondLst>
                                        </p:cTn>
                                        <p:tgtEl>
                                          <p:spTgt spid="4">
                                            <p:txEl>
                                              <p:pRg st="5" end="5"/>
                                            </p:txEl>
                                          </p:spTgt>
                                        </p:tgtEl>
                                        <p:attrNameLst>
                                          <p:attrName>ppt_y</p:attrName>
                                        </p:attrNameLst>
                                      </p:cBhvr>
                                      <p:tavLst>
                                        <p:tav tm="0" fmla="#ppt_y-sin(pi*$)/27">
                                          <p:val>
                                            <p:fltVal val="0"/>
                                          </p:val>
                                        </p:tav>
                                        <p:tav tm="100000">
                                          <p:val>
                                            <p:fltVal val="1"/>
                                          </p:val>
                                        </p:tav>
                                      </p:tavLst>
                                    </p:anim>
                                    <p:anim calcmode="lin" valueType="num">
                                      <p:cBhvr>
                                        <p:cTn id="286" dur="164" tmFilter="0, 0; 0.125,0.2665; 0.25,0.4; 0.375,0.465; 0.5,0.5;  0.625,0.535; 0.75,0.6; 0.875,0.7335; 1,1">
                                          <p:stCondLst>
                                            <p:cond delay="1656"/>
                                          </p:stCondLst>
                                        </p:cTn>
                                        <p:tgtEl>
                                          <p:spTgt spid="4">
                                            <p:txEl>
                                              <p:pRg st="5" end="5"/>
                                            </p:txEl>
                                          </p:spTgt>
                                        </p:tgtEl>
                                        <p:attrNameLst>
                                          <p:attrName>ppt_y</p:attrName>
                                        </p:attrNameLst>
                                      </p:cBhvr>
                                      <p:tavLst>
                                        <p:tav tm="0" fmla="#ppt_y-sin(pi*$)/81">
                                          <p:val>
                                            <p:fltVal val="0"/>
                                          </p:val>
                                        </p:tav>
                                        <p:tav tm="100000">
                                          <p:val>
                                            <p:fltVal val="1"/>
                                          </p:val>
                                        </p:tav>
                                      </p:tavLst>
                                    </p:anim>
                                    <p:animScale>
                                      <p:cBhvr>
                                        <p:cTn id="287" dur="26">
                                          <p:stCondLst>
                                            <p:cond delay="650"/>
                                          </p:stCondLst>
                                        </p:cTn>
                                        <p:tgtEl>
                                          <p:spTgt spid="4">
                                            <p:txEl>
                                              <p:pRg st="5" end="5"/>
                                            </p:txEl>
                                          </p:spTgt>
                                        </p:tgtEl>
                                      </p:cBhvr>
                                      <p:to x="100000" y="60000"/>
                                    </p:animScale>
                                    <p:animScale>
                                      <p:cBhvr>
                                        <p:cTn id="288" dur="166" decel="50000">
                                          <p:stCondLst>
                                            <p:cond delay="676"/>
                                          </p:stCondLst>
                                        </p:cTn>
                                        <p:tgtEl>
                                          <p:spTgt spid="4">
                                            <p:txEl>
                                              <p:pRg st="5" end="5"/>
                                            </p:txEl>
                                          </p:spTgt>
                                        </p:tgtEl>
                                      </p:cBhvr>
                                      <p:to x="100000" y="100000"/>
                                    </p:animScale>
                                    <p:animScale>
                                      <p:cBhvr>
                                        <p:cTn id="289" dur="26">
                                          <p:stCondLst>
                                            <p:cond delay="1312"/>
                                          </p:stCondLst>
                                        </p:cTn>
                                        <p:tgtEl>
                                          <p:spTgt spid="4">
                                            <p:txEl>
                                              <p:pRg st="5" end="5"/>
                                            </p:txEl>
                                          </p:spTgt>
                                        </p:tgtEl>
                                      </p:cBhvr>
                                      <p:to x="100000" y="80000"/>
                                    </p:animScale>
                                    <p:animScale>
                                      <p:cBhvr>
                                        <p:cTn id="290" dur="166" decel="50000">
                                          <p:stCondLst>
                                            <p:cond delay="1338"/>
                                          </p:stCondLst>
                                        </p:cTn>
                                        <p:tgtEl>
                                          <p:spTgt spid="4">
                                            <p:txEl>
                                              <p:pRg st="5" end="5"/>
                                            </p:txEl>
                                          </p:spTgt>
                                        </p:tgtEl>
                                      </p:cBhvr>
                                      <p:to x="100000" y="100000"/>
                                    </p:animScale>
                                    <p:animScale>
                                      <p:cBhvr>
                                        <p:cTn id="291" dur="26">
                                          <p:stCondLst>
                                            <p:cond delay="1642"/>
                                          </p:stCondLst>
                                        </p:cTn>
                                        <p:tgtEl>
                                          <p:spTgt spid="4">
                                            <p:txEl>
                                              <p:pRg st="5" end="5"/>
                                            </p:txEl>
                                          </p:spTgt>
                                        </p:tgtEl>
                                      </p:cBhvr>
                                      <p:to x="100000" y="90000"/>
                                    </p:animScale>
                                    <p:animScale>
                                      <p:cBhvr>
                                        <p:cTn id="292" dur="166" decel="50000">
                                          <p:stCondLst>
                                            <p:cond delay="1668"/>
                                          </p:stCondLst>
                                        </p:cTn>
                                        <p:tgtEl>
                                          <p:spTgt spid="4">
                                            <p:txEl>
                                              <p:pRg st="5" end="5"/>
                                            </p:txEl>
                                          </p:spTgt>
                                        </p:tgtEl>
                                      </p:cBhvr>
                                      <p:to x="100000" y="100000"/>
                                    </p:animScale>
                                    <p:animScale>
                                      <p:cBhvr>
                                        <p:cTn id="293" dur="26">
                                          <p:stCondLst>
                                            <p:cond delay="1808"/>
                                          </p:stCondLst>
                                        </p:cTn>
                                        <p:tgtEl>
                                          <p:spTgt spid="4">
                                            <p:txEl>
                                              <p:pRg st="5" end="5"/>
                                            </p:txEl>
                                          </p:spTgt>
                                        </p:tgtEl>
                                      </p:cBhvr>
                                      <p:to x="100000" y="95000"/>
                                    </p:animScale>
                                    <p:animScale>
                                      <p:cBhvr>
                                        <p:cTn id="294" dur="166" decel="50000">
                                          <p:stCondLst>
                                            <p:cond delay="1834"/>
                                          </p:stCondLst>
                                        </p:cTn>
                                        <p:tgtEl>
                                          <p:spTgt spid="4">
                                            <p:txEl>
                                              <p:pRg st="5" end="5"/>
                                            </p:txEl>
                                          </p:spTgt>
                                        </p:tgtEl>
                                      </p:cBhvr>
                                      <p:to x="100000" y="100000"/>
                                    </p:animScale>
                                  </p:childTnLst>
                                </p:cTn>
                              </p:par>
                              <p:par>
                                <p:cTn id="295" presetID="26" presetClass="entr" presetSubtype="0" fill="hold" nodeType="withEffect">
                                  <p:stCondLst>
                                    <p:cond delay="0"/>
                                  </p:stCondLst>
                                  <p:childTnLst>
                                    <p:set>
                                      <p:cBhvr>
                                        <p:cTn id="296" dur="1" fill="hold">
                                          <p:stCondLst>
                                            <p:cond delay="0"/>
                                          </p:stCondLst>
                                        </p:cTn>
                                        <p:tgtEl>
                                          <p:spTgt spid="4">
                                            <p:txEl>
                                              <p:pRg st="6" end="6"/>
                                            </p:txEl>
                                          </p:spTgt>
                                        </p:tgtEl>
                                        <p:attrNameLst>
                                          <p:attrName>style.visibility</p:attrName>
                                        </p:attrNameLst>
                                      </p:cBhvr>
                                      <p:to>
                                        <p:strVal val="visible"/>
                                      </p:to>
                                    </p:set>
                                    <p:animEffect transition="in" filter="wipe(down)">
                                      <p:cBhvr>
                                        <p:cTn id="297" dur="580">
                                          <p:stCondLst>
                                            <p:cond delay="0"/>
                                          </p:stCondLst>
                                        </p:cTn>
                                        <p:tgtEl>
                                          <p:spTgt spid="4">
                                            <p:txEl>
                                              <p:pRg st="6" end="6"/>
                                            </p:txEl>
                                          </p:spTgt>
                                        </p:tgtEl>
                                      </p:cBhvr>
                                    </p:animEffect>
                                    <p:anim calcmode="lin" valueType="num">
                                      <p:cBhvr>
                                        <p:cTn id="298" dur="1822" tmFilter="0,0; 0.14,0.36; 0.43,0.73; 0.71,0.91; 1.0,1.0">
                                          <p:stCondLst>
                                            <p:cond delay="0"/>
                                          </p:stCondLst>
                                        </p:cTn>
                                        <p:tgtEl>
                                          <p:spTgt spid="4">
                                            <p:txEl>
                                              <p:pRg st="6" end="6"/>
                                            </p:txEl>
                                          </p:spTgt>
                                        </p:tgtEl>
                                        <p:attrNameLst>
                                          <p:attrName>ppt_x</p:attrName>
                                        </p:attrNameLst>
                                      </p:cBhvr>
                                      <p:tavLst>
                                        <p:tav tm="0">
                                          <p:val>
                                            <p:strVal val="#ppt_x-0.25"/>
                                          </p:val>
                                        </p:tav>
                                        <p:tav tm="100000">
                                          <p:val>
                                            <p:strVal val="#ppt_x"/>
                                          </p:val>
                                        </p:tav>
                                      </p:tavLst>
                                    </p:anim>
                                    <p:anim calcmode="lin" valueType="num">
                                      <p:cBhvr>
                                        <p:cTn id="299" dur="664" tmFilter="0.0,0.0; 0.25,0.07; 0.50,0.2; 0.75,0.467; 1.0,1.0">
                                          <p:stCondLst>
                                            <p:cond delay="0"/>
                                          </p:stCondLst>
                                        </p:cTn>
                                        <p:tgtEl>
                                          <p:spTgt spid="4">
                                            <p:txEl>
                                              <p:pRg st="6" end="6"/>
                                            </p:txEl>
                                          </p:spTgt>
                                        </p:tgtEl>
                                        <p:attrNameLst>
                                          <p:attrName>ppt_y</p:attrName>
                                        </p:attrNameLst>
                                      </p:cBhvr>
                                      <p:tavLst>
                                        <p:tav tm="0" fmla="#ppt_y-sin(pi*$)/3">
                                          <p:val>
                                            <p:fltVal val="0.5"/>
                                          </p:val>
                                        </p:tav>
                                        <p:tav tm="100000">
                                          <p:val>
                                            <p:fltVal val="1"/>
                                          </p:val>
                                        </p:tav>
                                      </p:tavLst>
                                    </p:anim>
                                    <p:anim calcmode="lin" valueType="num">
                                      <p:cBhvr>
                                        <p:cTn id="300" dur="664" tmFilter="0, 0; 0.125,0.2665; 0.25,0.4; 0.375,0.465; 0.5,0.5;  0.625,0.535; 0.75,0.6; 0.875,0.7335; 1,1">
                                          <p:stCondLst>
                                            <p:cond delay="664"/>
                                          </p:stCondLst>
                                        </p:cTn>
                                        <p:tgtEl>
                                          <p:spTgt spid="4">
                                            <p:txEl>
                                              <p:pRg st="6" end="6"/>
                                            </p:txEl>
                                          </p:spTgt>
                                        </p:tgtEl>
                                        <p:attrNameLst>
                                          <p:attrName>ppt_y</p:attrName>
                                        </p:attrNameLst>
                                      </p:cBhvr>
                                      <p:tavLst>
                                        <p:tav tm="0" fmla="#ppt_y-sin(pi*$)/9">
                                          <p:val>
                                            <p:fltVal val="0"/>
                                          </p:val>
                                        </p:tav>
                                        <p:tav tm="100000">
                                          <p:val>
                                            <p:fltVal val="1"/>
                                          </p:val>
                                        </p:tav>
                                      </p:tavLst>
                                    </p:anim>
                                    <p:anim calcmode="lin" valueType="num">
                                      <p:cBhvr>
                                        <p:cTn id="301" dur="332" tmFilter="0, 0; 0.125,0.2665; 0.25,0.4; 0.375,0.465; 0.5,0.5;  0.625,0.535; 0.75,0.6; 0.875,0.7335; 1,1">
                                          <p:stCondLst>
                                            <p:cond delay="1324"/>
                                          </p:stCondLst>
                                        </p:cTn>
                                        <p:tgtEl>
                                          <p:spTgt spid="4">
                                            <p:txEl>
                                              <p:pRg st="6" end="6"/>
                                            </p:txEl>
                                          </p:spTgt>
                                        </p:tgtEl>
                                        <p:attrNameLst>
                                          <p:attrName>ppt_y</p:attrName>
                                        </p:attrNameLst>
                                      </p:cBhvr>
                                      <p:tavLst>
                                        <p:tav tm="0" fmla="#ppt_y-sin(pi*$)/27">
                                          <p:val>
                                            <p:fltVal val="0"/>
                                          </p:val>
                                        </p:tav>
                                        <p:tav tm="100000">
                                          <p:val>
                                            <p:fltVal val="1"/>
                                          </p:val>
                                        </p:tav>
                                      </p:tavLst>
                                    </p:anim>
                                    <p:anim calcmode="lin" valueType="num">
                                      <p:cBhvr>
                                        <p:cTn id="302" dur="164" tmFilter="0, 0; 0.125,0.2665; 0.25,0.4; 0.375,0.465; 0.5,0.5;  0.625,0.535; 0.75,0.6; 0.875,0.7335; 1,1">
                                          <p:stCondLst>
                                            <p:cond delay="1656"/>
                                          </p:stCondLst>
                                        </p:cTn>
                                        <p:tgtEl>
                                          <p:spTgt spid="4">
                                            <p:txEl>
                                              <p:pRg st="6" end="6"/>
                                            </p:txEl>
                                          </p:spTgt>
                                        </p:tgtEl>
                                        <p:attrNameLst>
                                          <p:attrName>ppt_y</p:attrName>
                                        </p:attrNameLst>
                                      </p:cBhvr>
                                      <p:tavLst>
                                        <p:tav tm="0" fmla="#ppt_y-sin(pi*$)/81">
                                          <p:val>
                                            <p:fltVal val="0"/>
                                          </p:val>
                                        </p:tav>
                                        <p:tav tm="100000">
                                          <p:val>
                                            <p:fltVal val="1"/>
                                          </p:val>
                                        </p:tav>
                                      </p:tavLst>
                                    </p:anim>
                                    <p:animScale>
                                      <p:cBhvr>
                                        <p:cTn id="303" dur="26">
                                          <p:stCondLst>
                                            <p:cond delay="650"/>
                                          </p:stCondLst>
                                        </p:cTn>
                                        <p:tgtEl>
                                          <p:spTgt spid="4">
                                            <p:txEl>
                                              <p:pRg st="6" end="6"/>
                                            </p:txEl>
                                          </p:spTgt>
                                        </p:tgtEl>
                                      </p:cBhvr>
                                      <p:to x="100000" y="60000"/>
                                    </p:animScale>
                                    <p:animScale>
                                      <p:cBhvr>
                                        <p:cTn id="304" dur="166" decel="50000">
                                          <p:stCondLst>
                                            <p:cond delay="676"/>
                                          </p:stCondLst>
                                        </p:cTn>
                                        <p:tgtEl>
                                          <p:spTgt spid="4">
                                            <p:txEl>
                                              <p:pRg st="6" end="6"/>
                                            </p:txEl>
                                          </p:spTgt>
                                        </p:tgtEl>
                                      </p:cBhvr>
                                      <p:to x="100000" y="100000"/>
                                    </p:animScale>
                                    <p:animScale>
                                      <p:cBhvr>
                                        <p:cTn id="305" dur="26">
                                          <p:stCondLst>
                                            <p:cond delay="1312"/>
                                          </p:stCondLst>
                                        </p:cTn>
                                        <p:tgtEl>
                                          <p:spTgt spid="4">
                                            <p:txEl>
                                              <p:pRg st="6" end="6"/>
                                            </p:txEl>
                                          </p:spTgt>
                                        </p:tgtEl>
                                      </p:cBhvr>
                                      <p:to x="100000" y="80000"/>
                                    </p:animScale>
                                    <p:animScale>
                                      <p:cBhvr>
                                        <p:cTn id="306" dur="166" decel="50000">
                                          <p:stCondLst>
                                            <p:cond delay="1338"/>
                                          </p:stCondLst>
                                        </p:cTn>
                                        <p:tgtEl>
                                          <p:spTgt spid="4">
                                            <p:txEl>
                                              <p:pRg st="6" end="6"/>
                                            </p:txEl>
                                          </p:spTgt>
                                        </p:tgtEl>
                                      </p:cBhvr>
                                      <p:to x="100000" y="100000"/>
                                    </p:animScale>
                                    <p:animScale>
                                      <p:cBhvr>
                                        <p:cTn id="307" dur="26">
                                          <p:stCondLst>
                                            <p:cond delay="1642"/>
                                          </p:stCondLst>
                                        </p:cTn>
                                        <p:tgtEl>
                                          <p:spTgt spid="4">
                                            <p:txEl>
                                              <p:pRg st="6" end="6"/>
                                            </p:txEl>
                                          </p:spTgt>
                                        </p:tgtEl>
                                      </p:cBhvr>
                                      <p:to x="100000" y="90000"/>
                                    </p:animScale>
                                    <p:animScale>
                                      <p:cBhvr>
                                        <p:cTn id="308" dur="166" decel="50000">
                                          <p:stCondLst>
                                            <p:cond delay="1668"/>
                                          </p:stCondLst>
                                        </p:cTn>
                                        <p:tgtEl>
                                          <p:spTgt spid="4">
                                            <p:txEl>
                                              <p:pRg st="6" end="6"/>
                                            </p:txEl>
                                          </p:spTgt>
                                        </p:tgtEl>
                                      </p:cBhvr>
                                      <p:to x="100000" y="100000"/>
                                    </p:animScale>
                                    <p:animScale>
                                      <p:cBhvr>
                                        <p:cTn id="309" dur="26">
                                          <p:stCondLst>
                                            <p:cond delay="1808"/>
                                          </p:stCondLst>
                                        </p:cTn>
                                        <p:tgtEl>
                                          <p:spTgt spid="4">
                                            <p:txEl>
                                              <p:pRg st="6" end="6"/>
                                            </p:txEl>
                                          </p:spTgt>
                                        </p:tgtEl>
                                      </p:cBhvr>
                                      <p:to x="100000" y="95000"/>
                                    </p:animScale>
                                    <p:animScale>
                                      <p:cBhvr>
                                        <p:cTn id="310" dur="166" decel="50000">
                                          <p:stCondLst>
                                            <p:cond delay="1834"/>
                                          </p:stCondLst>
                                        </p:cTn>
                                        <p:tgtEl>
                                          <p:spTgt spid="4">
                                            <p:txEl>
                                              <p:pRg st="6" end="6"/>
                                            </p:txEl>
                                          </p:spTgt>
                                        </p:tgtEl>
                                      </p:cBhvr>
                                      <p:to x="100000" y="100000"/>
                                    </p:animScale>
                                  </p:childTnLst>
                                </p:cTn>
                              </p:par>
                              <p:par>
                                <p:cTn id="311" presetID="26" presetClass="entr" presetSubtype="0" fill="hold" nodeType="withEffect">
                                  <p:stCondLst>
                                    <p:cond delay="0"/>
                                  </p:stCondLst>
                                  <p:childTnLst>
                                    <p:set>
                                      <p:cBhvr>
                                        <p:cTn id="312" dur="1" fill="hold">
                                          <p:stCondLst>
                                            <p:cond delay="0"/>
                                          </p:stCondLst>
                                        </p:cTn>
                                        <p:tgtEl>
                                          <p:spTgt spid="4">
                                            <p:txEl>
                                              <p:pRg st="7" end="7"/>
                                            </p:txEl>
                                          </p:spTgt>
                                        </p:tgtEl>
                                        <p:attrNameLst>
                                          <p:attrName>style.visibility</p:attrName>
                                        </p:attrNameLst>
                                      </p:cBhvr>
                                      <p:to>
                                        <p:strVal val="visible"/>
                                      </p:to>
                                    </p:set>
                                    <p:animEffect transition="in" filter="wipe(down)">
                                      <p:cBhvr>
                                        <p:cTn id="313" dur="580">
                                          <p:stCondLst>
                                            <p:cond delay="0"/>
                                          </p:stCondLst>
                                        </p:cTn>
                                        <p:tgtEl>
                                          <p:spTgt spid="4">
                                            <p:txEl>
                                              <p:pRg st="7" end="7"/>
                                            </p:txEl>
                                          </p:spTgt>
                                        </p:tgtEl>
                                      </p:cBhvr>
                                    </p:animEffect>
                                    <p:anim calcmode="lin" valueType="num">
                                      <p:cBhvr>
                                        <p:cTn id="314" dur="1822" tmFilter="0,0; 0.14,0.36; 0.43,0.73; 0.71,0.91; 1.0,1.0">
                                          <p:stCondLst>
                                            <p:cond delay="0"/>
                                          </p:stCondLst>
                                        </p:cTn>
                                        <p:tgtEl>
                                          <p:spTgt spid="4">
                                            <p:txEl>
                                              <p:pRg st="7" end="7"/>
                                            </p:txEl>
                                          </p:spTgt>
                                        </p:tgtEl>
                                        <p:attrNameLst>
                                          <p:attrName>ppt_x</p:attrName>
                                        </p:attrNameLst>
                                      </p:cBhvr>
                                      <p:tavLst>
                                        <p:tav tm="0">
                                          <p:val>
                                            <p:strVal val="#ppt_x-0.25"/>
                                          </p:val>
                                        </p:tav>
                                        <p:tav tm="100000">
                                          <p:val>
                                            <p:strVal val="#ppt_x"/>
                                          </p:val>
                                        </p:tav>
                                      </p:tavLst>
                                    </p:anim>
                                    <p:anim calcmode="lin" valueType="num">
                                      <p:cBhvr>
                                        <p:cTn id="315" dur="664" tmFilter="0.0,0.0; 0.25,0.07; 0.50,0.2; 0.75,0.467; 1.0,1.0">
                                          <p:stCondLst>
                                            <p:cond delay="0"/>
                                          </p:stCondLst>
                                        </p:cTn>
                                        <p:tgtEl>
                                          <p:spTgt spid="4">
                                            <p:txEl>
                                              <p:pRg st="7" end="7"/>
                                            </p:txEl>
                                          </p:spTgt>
                                        </p:tgtEl>
                                        <p:attrNameLst>
                                          <p:attrName>ppt_y</p:attrName>
                                        </p:attrNameLst>
                                      </p:cBhvr>
                                      <p:tavLst>
                                        <p:tav tm="0" fmla="#ppt_y-sin(pi*$)/3">
                                          <p:val>
                                            <p:fltVal val="0.5"/>
                                          </p:val>
                                        </p:tav>
                                        <p:tav tm="100000">
                                          <p:val>
                                            <p:fltVal val="1"/>
                                          </p:val>
                                        </p:tav>
                                      </p:tavLst>
                                    </p:anim>
                                    <p:anim calcmode="lin" valueType="num">
                                      <p:cBhvr>
                                        <p:cTn id="316" dur="664" tmFilter="0, 0; 0.125,0.2665; 0.25,0.4; 0.375,0.465; 0.5,0.5;  0.625,0.535; 0.75,0.6; 0.875,0.7335; 1,1">
                                          <p:stCondLst>
                                            <p:cond delay="664"/>
                                          </p:stCondLst>
                                        </p:cTn>
                                        <p:tgtEl>
                                          <p:spTgt spid="4">
                                            <p:txEl>
                                              <p:pRg st="7" end="7"/>
                                            </p:txEl>
                                          </p:spTgt>
                                        </p:tgtEl>
                                        <p:attrNameLst>
                                          <p:attrName>ppt_y</p:attrName>
                                        </p:attrNameLst>
                                      </p:cBhvr>
                                      <p:tavLst>
                                        <p:tav tm="0" fmla="#ppt_y-sin(pi*$)/9">
                                          <p:val>
                                            <p:fltVal val="0"/>
                                          </p:val>
                                        </p:tav>
                                        <p:tav tm="100000">
                                          <p:val>
                                            <p:fltVal val="1"/>
                                          </p:val>
                                        </p:tav>
                                      </p:tavLst>
                                    </p:anim>
                                    <p:anim calcmode="lin" valueType="num">
                                      <p:cBhvr>
                                        <p:cTn id="317" dur="332" tmFilter="0, 0; 0.125,0.2665; 0.25,0.4; 0.375,0.465; 0.5,0.5;  0.625,0.535; 0.75,0.6; 0.875,0.7335; 1,1">
                                          <p:stCondLst>
                                            <p:cond delay="1324"/>
                                          </p:stCondLst>
                                        </p:cTn>
                                        <p:tgtEl>
                                          <p:spTgt spid="4">
                                            <p:txEl>
                                              <p:pRg st="7" end="7"/>
                                            </p:txEl>
                                          </p:spTgt>
                                        </p:tgtEl>
                                        <p:attrNameLst>
                                          <p:attrName>ppt_y</p:attrName>
                                        </p:attrNameLst>
                                      </p:cBhvr>
                                      <p:tavLst>
                                        <p:tav tm="0" fmla="#ppt_y-sin(pi*$)/27">
                                          <p:val>
                                            <p:fltVal val="0"/>
                                          </p:val>
                                        </p:tav>
                                        <p:tav tm="100000">
                                          <p:val>
                                            <p:fltVal val="1"/>
                                          </p:val>
                                        </p:tav>
                                      </p:tavLst>
                                    </p:anim>
                                    <p:anim calcmode="lin" valueType="num">
                                      <p:cBhvr>
                                        <p:cTn id="318" dur="164" tmFilter="0, 0; 0.125,0.2665; 0.25,0.4; 0.375,0.465; 0.5,0.5;  0.625,0.535; 0.75,0.6; 0.875,0.7335; 1,1">
                                          <p:stCondLst>
                                            <p:cond delay="1656"/>
                                          </p:stCondLst>
                                        </p:cTn>
                                        <p:tgtEl>
                                          <p:spTgt spid="4">
                                            <p:txEl>
                                              <p:pRg st="7" end="7"/>
                                            </p:txEl>
                                          </p:spTgt>
                                        </p:tgtEl>
                                        <p:attrNameLst>
                                          <p:attrName>ppt_y</p:attrName>
                                        </p:attrNameLst>
                                      </p:cBhvr>
                                      <p:tavLst>
                                        <p:tav tm="0" fmla="#ppt_y-sin(pi*$)/81">
                                          <p:val>
                                            <p:fltVal val="0"/>
                                          </p:val>
                                        </p:tav>
                                        <p:tav tm="100000">
                                          <p:val>
                                            <p:fltVal val="1"/>
                                          </p:val>
                                        </p:tav>
                                      </p:tavLst>
                                    </p:anim>
                                    <p:animScale>
                                      <p:cBhvr>
                                        <p:cTn id="319" dur="26">
                                          <p:stCondLst>
                                            <p:cond delay="650"/>
                                          </p:stCondLst>
                                        </p:cTn>
                                        <p:tgtEl>
                                          <p:spTgt spid="4">
                                            <p:txEl>
                                              <p:pRg st="7" end="7"/>
                                            </p:txEl>
                                          </p:spTgt>
                                        </p:tgtEl>
                                      </p:cBhvr>
                                      <p:to x="100000" y="60000"/>
                                    </p:animScale>
                                    <p:animScale>
                                      <p:cBhvr>
                                        <p:cTn id="320" dur="166" decel="50000">
                                          <p:stCondLst>
                                            <p:cond delay="676"/>
                                          </p:stCondLst>
                                        </p:cTn>
                                        <p:tgtEl>
                                          <p:spTgt spid="4">
                                            <p:txEl>
                                              <p:pRg st="7" end="7"/>
                                            </p:txEl>
                                          </p:spTgt>
                                        </p:tgtEl>
                                      </p:cBhvr>
                                      <p:to x="100000" y="100000"/>
                                    </p:animScale>
                                    <p:animScale>
                                      <p:cBhvr>
                                        <p:cTn id="321" dur="26">
                                          <p:stCondLst>
                                            <p:cond delay="1312"/>
                                          </p:stCondLst>
                                        </p:cTn>
                                        <p:tgtEl>
                                          <p:spTgt spid="4">
                                            <p:txEl>
                                              <p:pRg st="7" end="7"/>
                                            </p:txEl>
                                          </p:spTgt>
                                        </p:tgtEl>
                                      </p:cBhvr>
                                      <p:to x="100000" y="80000"/>
                                    </p:animScale>
                                    <p:animScale>
                                      <p:cBhvr>
                                        <p:cTn id="322" dur="166" decel="50000">
                                          <p:stCondLst>
                                            <p:cond delay="1338"/>
                                          </p:stCondLst>
                                        </p:cTn>
                                        <p:tgtEl>
                                          <p:spTgt spid="4">
                                            <p:txEl>
                                              <p:pRg st="7" end="7"/>
                                            </p:txEl>
                                          </p:spTgt>
                                        </p:tgtEl>
                                      </p:cBhvr>
                                      <p:to x="100000" y="100000"/>
                                    </p:animScale>
                                    <p:animScale>
                                      <p:cBhvr>
                                        <p:cTn id="323" dur="26">
                                          <p:stCondLst>
                                            <p:cond delay="1642"/>
                                          </p:stCondLst>
                                        </p:cTn>
                                        <p:tgtEl>
                                          <p:spTgt spid="4">
                                            <p:txEl>
                                              <p:pRg st="7" end="7"/>
                                            </p:txEl>
                                          </p:spTgt>
                                        </p:tgtEl>
                                      </p:cBhvr>
                                      <p:to x="100000" y="90000"/>
                                    </p:animScale>
                                    <p:animScale>
                                      <p:cBhvr>
                                        <p:cTn id="324" dur="166" decel="50000">
                                          <p:stCondLst>
                                            <p:cond delay="1668"/>
                                          </p:stCondLst>
                                        </p:cTn>
                                        <p:tgtEl>
                                          <p:spTgt spid="4">
                                            <p:txEl>
                                              <p:pRg st="7" end="7"/>
                                            </p:txEl>
                                          </p:spTgt>
                                        </p:tgtEl>
                                      </p:cBhvr>
                                      <p:to x="100000" y="100000"/>
                                    </p:animScale>
                                    <p:animScale>
                                      <p:cBhvr>
                                        <p:cTn id="325" dur="26">
                                          <p:stCondLst>
                                            <p:cond delay="1808"/>
                                          </p:stCondLst>
                                        </p:cTn>
                                        <p:tgtEl>
                                          <p:spTgt spid="4">
                                            <p:txEl>
                                              <p:pRg st="7" end="7"/>
                                            </p:txEl>
                                          </p:spTgt>
                                        </p:tgtEl>
                                      </p:cBhvr>
                                      <p:to x="100000" y="95000"/>
                                    </p:animScale>
                                    <p:animScale>
                                      <p:cBhvr>
                                        <p:cTn id="326" dur="166" decel="50000">
                                          <p:stCondLst>
                                            <p:cond delay="1834"/>
                                          </p:stCondLst>
                                        </p:cTn>
                                        <p:tgtEl>
                                          <p:spTgt spid="4">
                                            <p:txEl>
                                              <p:pRg st="7" end="7"/>
                                            </p:txEl>
                                          </p:spTgt>
                                        </p:tgtEl>
                                      </p:cBhvr>
                                      <p:to x="100000" y="100000"/>
                                    </p:animScale>
                                  </p:childTnLst>
                                </p:cTn>
                              </p:par>
                              <p:par>
                                <p:cTn id="327" presetID="26" presetClass="entr" presetSubtype="0" fill="hold" nodeType="withEffect">
                                  <p:stCondLst>
                                    <p:cond delay="0"/>
                                  </p:stCondLst>
                                  <p:childTnLst>
                                    <p:set>
                                      <p:cBhvr>
                                        <p:cTn id="328" dur="1" fill="hold">
                                          <p:stCondLst>
                                            <p:cond delay="0"/>
                                          </p:stCondLst>
                                        </p:cTn>
                                        <p:tgtEl>
                                          <p:spTgt spid="4">
                                            <p:txEl>
                                              <p:pRg st="8" end="8"/>
                                            </p:txEl>
                                          </p:spTgt>
                                        </p:tgtEl>
                                        <p:attrNameLst>
                                          <p:attrName>style.visibility</p:attrName>
                                        </p:attrNameLst>
                                      </p:cBhvr>
                                      <p:to>
                                        <p:strVal val="visible"/>
                                      </p:to>
                                    </p:set>
                                    <p:animEffect transition="in" filter="wipe(down)">
                                      <p:cBhvr>
                                        <p:cTn id="329" dur="580">
                                          <p:stCondLst>
                                            <p:cond delay="0"/>
                                          </p:stCondLst>
                                        </p:cTn>
                                        <p:tgtEl>
                                          <p:spTgt spid="4">
                                            <p:txEl>
                                              <p:pRg st="8" end="8"/>
                                            </p:txEl>
                                          </p:spTgt>
                                        </p:tgtEl>
                                      </p:cBhvr>
                                    </p:animEffect>
                                    <p:anim calcmode="lin" valueType="num">
                                      <p:cBhvr>
                                        <p:cTn id="330" dur="1822" tmFilter="0,0; 0.14,0.36; 0.43,0.73; 0.71,0.91; 1.0,1.0">
                                          <p:stCondLst>
                                            <p:cond delay="0"/>
                                          </p:stCondLst>
                                        </p:cTn>
                                        <p:tgtEl>
                                          <p:spTgt spid="4">
                                            <p:txEl>
                                              <p:pRg st="8" end="8"/>
                                            </p:txEl>
                                          </p:spTgt>
                                        </p:tgtEl>
                                        <p:attrNameLst>
                                          <p:attrName>ppt_x</p:attrName>
                                        </p:attrNameLst>
                                      </p:cBhvr>
                                      <p:tavLst>
                                        <p:tav tm="0">
                                          <p:val>
                                            <p:strVal val="#ppt_x-0.25"/>
                                          </p:val>
                                        </p:tav>
                                        <p:tav tm="100000">
                                          <p:val>
                                            <p:strVal val="#ppt_x"/>
                                          </p:val>
                                        </p:tav>
                                      </p:tavLst>
                                    </p:anim>
                                    <p:anim calcmode="lin" valueType="num">
                                      <p:cBhvr>
                                        <p:cTn id="331" dur="664" tmFilter="0.0,0.0; 0.25,0.07; 0.50,0.2; 0.75,0.467; 1.0,1.0">
                                          <p:stCondLst>
                                            <p:cond delay="0"/>
                                          </p:stCondLst>
                                        </p:cTn>
                                        <p:tgtEl>
                                          <p:spTgt spid="4">
                                            <p:txEl>
                                              <p:pRg st="8" end="8"/>
                                            </p:txEl>
                                          </p:spTgt>
                                        </p:tgtEl>
                                        <p:attrNameLst>
                                          <p:attrName>ppt_y</p:attrName>
                                        </p:attrNameLst>
                                      </p:cBhvr>
                                      <p:tavLst>
                                        <p:tav tm="0" fmla="#ppt_y-sin(pi*$)/3">
                                          <p:val>
                                            <p:fltVal val="0.5"/>
                                          </p:val>
                                        </p:tav>
                                        <p:tav tm="100000">
                                          <p:val>
                                            <p:fltVal val="1"/>
                                          </p:val>
                                        </p:tav>
                                      </p:tavLst>
                                    </p:anim>
                                    <p:anim calcmode="lin" valueType="num">
                                      <p:cBhvr>
                                        <p:cTn id="332" dur="664" tmFilter="0, 0; 0.125,0.2665; 0.25,0.4; 0.375,0.465; 0.5,0.5;  0.625,0.535; 0.75,0.6; 0.875,0.7335; 1,1">
                                          <p:stCondLst>
                                            <p:cond delay="664"/>
                                          </p:stCondLst>
                                        </p:cTn>
                                        <p:tgtEl>
                                          <p:spTgt spid="4">
                                            <p:txEl>
                                              <p:pRg st="8" end="8"/>
                                            </p:txEl>
                                          </p:spTgt>
                                        </p:tgtEl>
                                        <p:attrNameLst>
                                          <p:attrName>ppt_y</p:attrName>
                                        </p:attrNameLst>
                                      </p:cBhvr>
                                      <p:tavLst>
                                        <p:tav tm="0" fmla="#ppt_y-sin(pi*$)/9">
                                          <p:val>
                                            <p:fltVal val="0"/>
                                          </p:val>
                                        </p:tav>
                                        <p:tav tm="100000">
                                          <p:val>
                                            <p:fltVal val="1"/>
                                          </p:val>
                                        </p:tav>
                                      </p:tavLst>
                                    </p:anim>
                                    <p:anim calcmode="lin" valueType="num">
                                      <p:cBhvr>
                                        <p:cTn id="333" dur="332" tmFilter="0, 0; 0.125,0.2665; 0.25,0.4; 0.375,0.465; 0.5,0.5;  0.625,0.535; 0.75,0.6; 0.875,0.7335; 1,1">
                                          <p:stCondLst>
                                            <p:cond delay="1324"/>
                                          </p:stCondLst>
                                        </p:cTn>
                                        <p:tgtEl>
                                          <p:spTgt spid="4">
                                            <p:txEl>
                                              <p:pRg st="8" end="8"/>
                                            </p:txEl>
                                          </p:spTgt>
                                        </p:tgtEl>
                                        <p:attrNameLst>
                                          <p:attrName>ppt_y</p:attrName>
                                        </p:attrNameLst>
                                      </p:cBhvr>
                                      <p:tavLst>
                                        <p:tav tm="0" fmla="#ppt_y-sin(pi*$)/27">
                                          <p:val>
                                            <p:fltVal val="0"/>
                                          </p:val>
                                        </p:tav>
                                        <p:tav tm="100000">
                                          <p:val>
                                            <p:fltVal val="1"/>
                                          </p:val>
                                        </p:tav>
                                      </p:tavLst>
                                    </p:anim>
                                    <p:anim calcmode="lin" valueType="num">
                                      <p:cBhvr>
                                        <p:cTn id="334" dur="164" tmFilter="0, 0; 0.125,0.2665; 0.25,0.4; 0.375,0.465; 0.5,0.5;  0.625,0.535; 0.75,0.6; 0.875,0.7335; 1,1">
                                          <p:stCondLst>
                                            <p:cond delay="1656"/>
                                          </p:stCondLst>
                                        </p:cTn>
                                        <p:tgtEl>
                                          <p:spTgt spid="4">
                                            <p:txEl>
                                              <p:pRg st="8" end="8"/>
                                            </p:txEl>
                                          </p:spTgt>
                                        </p:tgtEl>
                                        <p:attrNameLst>
                                          <p:attrName>ppt_y</p:attrName>
                                        </p:attrNameLst>
                                      </p:cBhvr>
                                      <p:tavLst>
                                        <p:tav tm="0" fmla="#ppt_y-sin(pi*$)/81">
                                          <p:val>
                                            <p:fltVal val="0"/>
                                          </p:val>
                                        </p:tav>
                                        <p:tav tm="100000">
                                          <p:val>
                                            <p:fltVal val="1"/>
                                          </p:val>
                                        </p:tav>
                                      </p:tavLst>
                                    </p:anim>
                                    <p:animScale>
                                      <p:cBhvr>
                                        <p:cTn id="335" dur="26">
                                          <p:stCondLst>
                                            <p:cond delay="650"/>
                                          </p:stCondLst>
                                        </p:cTn>
                                        <p:tgtEl>
                                          <p:spTgt spid="4">
                                            <p:txEl>
                                              <p:pRg st="8" end="8"/>
                                            </p:txEl>
                                          </p:spTgt>
                                        </p:tgtEl>
                                      </p:cBhvr>
                                      <p:to x="100000" y="60000"/>
                                    </p:animScale>
                                    <p:animScale>
                                      <p:cBhvr>
                                        <p:cTn id="336" dur="166" decel="50000">
                                          <p:stCondLst>
                                            <p:cond delay="676"/>
                                          </p:stCondLst>
                                        </p:cTn>
                                        <p:tgtEl>
                                          <p:spTgt spid="4">
                                            <p:txEl>
                                              <p:pRg st="8" end="8"/>
                                            </p:txEl>
                                          </p:spTgt>
                                        </p:tgtEl>
                                      </p:cBhvr>
                                      <p:to x="100000" y="100000"/>
                                    </p:animScale>
                                    <p:animScale>
                                      <p:cBhvr>
                                        <p:cTn id="337" dur="26">
                                          <p:stCondLst>
                                            <p:cond delay="1312"/>
                                          </p:stCondLst>
                                        </p:cTn>
                                        <p:tgtEl>
                                          <p:spTgt spid="4">
                                            <p:txEl>
                                              <p:pRg st="8" end="8"/>
                                            </p:txEl>
                                          </p:spTgt>
                                        </p:tgtEl>
                                      </p:cBhvr>
                                      <p:to x="100000" y="80000"/>
                                    </p:animScale>
                                    <p:animScale>
                                      <p:cBhvr>
                                        <p:cTn id="338" dur="166" decel="50000">
                                          <p:stCondLst>
                                            <p:cond delay="1338"/>
                                          </p:stCondLst>
                                        </p:cTn>
                                        <p:tgtEl>
                                          <p:spTgt spid="4">
                                            <p:txEl>
                                              <p:pRg st="8" end="8"/>
                                            </p:txEl>
                                          </p:spTgt>
                                        </p:tgtEl>
                                      </p:cBhvr>
                                      <p:to x="100000" y="100000"/>
                                    </p:animScale>
                                    <p:animScale>
                                      <p:cBhvr>
                                        <p:cTn id="339" dur="26">
                                          <p:stCondLst>
                                            <p:cond delay="1642"/>
                                          </p:stCondLst>
                                        </p:cTn>
                                        <p:tgtEl>
                                          <p:spTgt spid="4">
                                            <p:txEl>
                                              <p:pRg st="8" end="8"/>
                                            </p:txEl>
                                          </p:spTgt>
                                        </p:tgtEl>
                                      </p:cBhvr>
                                      <p:to x="100000" y="90000"/>
                                    </p:animScale>
                                    <p:animScale>
                                      <p:cBhvr>
                                        <p:cTn id="340" dur="166" decel="50000">
                                          <p:stCondLst>
                                            <p:cond delay="1668"/>
                                          </p:stCondLst>
                                        </p:cTn>
                                        <p:tgtEl>
                                          <p:spTgt spid="4">
                                            <p:txEl>
                                              <p:pRg st="8" end="8"/>
                                            </p:txEl>
                                          </p:spTgt>
                                        </p:tgtEl>
                                      </p:cBhvr>
                                      <p:to x="100000" y="100000"/>
                                    </p:animScale>
                                    <p:animScale>
                                      <p:cBhvr>
                                        <p:cTn id="341" dur="26">
                                          <p:stCondLst>
                                            <p:cond delay="1808"/>
                                          </p:stCondLst>
                                        </p:cTn>
                                        <p:tgtEl>
                                          <p:spTgt spid="4">
                                            <p:txEl>
                                              <p:pRg st="8" end="8"/>
                                            </p:txEl>
                                          </p:spTgt>
                                        </p:tgtEl>
                                      </p:cBhvr>
                                      <p:to x="100000" y="95000"/>
                                    </p:animScale>
                                    <p:animScale>
                                      <p:cBhvr>
                                        <p:cTn id="342" dur="166" decel="50000">
                                          <p:stCondLst>
                                            <p:cond delay="1834"/>
                                          </p:stCondLst>
                                        </p:cTn>
                                        <p:tgtEl>
                                          <p:spTgt spid="4">
                                            <p:txEl>
                                              <p:pRg st="8" end="8"/>
                                            </p:txEl>
                                          </p:spTgt>
                                        </p:tgtEl>
                                      </p:cBhvr>
                                      <p:to x="100000" y="100000"/>
                                    </p:animScale>
                                  </p:childTnLst>
                                </p:cTn>
                              </p:par>
                              <p:par>
                                <p:cTn id="343" presetID="26" presetClass="entr" presetSubtype="0" fill="hold" nodeType="withEffect">
                                  <p:stCondLst>
                                    <p:cond delay="0"/>
                                  </p:stCondLst>
                                  <p:childTnLst>
                                    <p:set>
                                      <p:cBhvr>
                                        <p:cTn id="344" dur="1" fill="hold">
                                          <p:stCondLst>
                                            <p:cond delay="0"/>
                                          </p:stCondLst>
                                        </p:cTn>
                                        <p:tgtEl>
                                          <p:spTgt spid="4">
                                            <p:txEl>
                                              <p:pRg st="9" end="9"/>
                                            </p:txEl>
                                          </p:spTgt>
                                        </p:tgtEl>
                                        <p:attrNameLst>
                                          <p:attrName>style.visibility</p:attrName>
                                        </p:attrNameLst>
                                      </p:cBhvr>
                                      <p:to>
                                        <p:strVal val="visible"/>
                                      </p:to>
                                    </p:set>
                                    <p:animEffect transition="in" filter="wipe(down)">
                                      <p:cBhvr>
                                        <p:cTn id="345" dur="580">
                                          <p:stCondLst>
                                            <p:cond delay="0"/>
                                          </p:stCondLst>
                                        </p:cTn>
                                        <p:tgtEl>
                                          <p:spTgt spid="4">
                                            <p:txEl>
                                              <p:pRg st="9" end="9"/>
                                            </p:txEl>
                                          </p:spTgt>
                                        </p:tgtEl>
                                      </p:cBhvr>
                                    </p:animEffect>
                                    <p:anim calcmode="lin" valueType="num">
                                      <p:cBhvr>
                                        <p:cTn id="346" dur="1822" tmFilter="0,0; 0.14,0.36; 0.43,0.73; 0.71,0.91; 1.0,1.0">
                                          <p:stCondLst>
                                            <p:cond delay="0"/>
                                          </p:stCondLst>
                                        </p:cTn>
                                        <p:tgtEl>
                                          <p:spTgt spid="4">
                                            <p:txEl>
                                              <p:pRg st="9" end="9"/>
                                            </p:txEl>
                                          </p:spTgt>
                                        </p:tgtEl>
                                        <p:attrNameLst>
                                          <p:attrName>ppt_x</p:attrName>
                                        </p:attrNameLst>
                                      </p:cBhvr>
                                      <p:tavLst>
                                        <p:tav tm="0">
                                          <p:val>
                                            <p:strVal val="#ppt_x-0.25"/>
                                          </p:val>
                                        </p:tav>
                                        <p:tav tm="100000">
                                          <p:val>
                                            <p:strVal val="#ppt_x"/>
                                          </p:val>
                                        </p:tav>
                                      </p:tavLst>
                                    </p:anim>
                                    <p:anim calcmode="lin" valueType="num">
                                      <p:cBhvr>
                                        <p:cTn id="347" dur="664" tmFilter="0.0,0.0; 0.25,0.07; 0.50,0.2; 0.75,0.467; 1.0,1.0">
                                          <p:stCondLst>
                                            <p:cond delay="0"/>
                                          </p:stCondLst>
                                        </p:cTn>
                                        <p:tgtEl>
                                          <p:spTgt spid="4">
                                            <p:txEl>
                                              <p:pRg st="9" end="9"/>
                                            </p:txEl>
                                          </p:spTgt>
                                        </p:tgtEl>
                                        <p:attrNameLst>
                                          <p:attrName>ppt_y</p:attrName>
                                        </p:attrNameLst>
                                      </p:cBhvr>
                                      <p:tavLst>
                                        <p:tav tm="0" fmla="#ppt_y-sin(pi*$)/3">
                                          <p:val>
                                            <p:fltVal val="0.5"/>
                                          </p:val>
                                        </p:tav>
                                        <p:tav tm="100000">
                                          <p:val>
                                            <p:fltVal val="1"/>
                                          </p:val>
                                        </p:tav>
                                      </p:tavLst>
                                    </p:anim>
                                    <p:anim calcmode="lin" valueType="num">
                                      <p:cBhvr>
                                        <p:cTn id="348" dur="664" tmFilter="0, 0; 0.125,0.2665; 0.25,0.4; 0.375,0.465; 0.5,0.5;  0.625,0.535; 0.75,0.6; 0.875,0.7335; 1,1">
                                          <p:stCondLst>
                                            <p:cond delay="664"/>
                                          </p:stCondLst>
                                        </p:cTn>
                                        <p:tgtEl>
                                          <p:spTgt spid="4">
                                            <p:txEl>
                                              <p:pRg st="9" end="9"/>
                                            </p:txEl>
                                          </p:spTgt>
                                        </p:tgtEl>
                                        <p:attrNameLst>
                                          <p:attrName>ppt_y</p:attrName>
                                        </p:attrNameLst>
                                      </p:cBhvr>
                                      <p:tavLst>
                                        <p:tav tm="0" fmla="#ppt_y-sin(pi*$)/9">
                                          <p:val>
                                            <p:fltVal val="0"/>
                                          </p:val>
                                        </p:tav>
                                        <p:tav tm="100000">
                                          <p:val>
                                            <p:fltVal val="1"/>
                                          </p:val>
                                        </p:tav>
                                      </p:tavLst>
                                    </p:anim>
                                    <p:anim calcmode="lin" valueType="num">
                                      <p:cBhvr>
                                        <p:cTn id="349" dur="332" tmFilter="0, 0; 0.125,0.2665; 0.25,0.4; 0.375,0.465; 0.5,0.5;  0.625,0.535; 0.75,0.6; 0.875,0.7335; 1,1">
                                          <p:stCondLst>
                                            <p:cond delay="1324"/>
                                          </p:stCondLst>
                                        </p:cTn>
                                        <p:tgtEl>
                                          <p:spTgt spid="4">
                                            <p:txEl>
                                              <p:pRg st="9" end="9"/>
                                            </p:txEl>
                                          </p:spTgt>
                                        </p:tgtEl>
                                        <p:attrNameLst>
                                          <p:attrName>ppt_y</p:attrName>
                                        </p:attrNameLst>
                                      </p:cBhvr>
                                      <p:tavLst>
                                        <p:tav tm="0" fmla="#ppt_y-sin(pi*$)/27">
                                          <p:val>
                                            <p:fltVal val="0"/>
                                          </p:val>
                                        </p:tav>
                                        <p:tav tm="100000">
                                          <p:val>
                                            <p:fltVal val="1"/>
                                          </p:val>
                                        </p:tav>
                                      </p:tavLst>
                                    </p:anim>
                                    <p:anim calcmode="lin" valueType="num">
                                      <p:cBhvr>
                                        <p:cTn id="350" dur="164" tmFilter="0, 0; 0.125,0.2665; 0.25,0.4; 0.375,0.465; 0.5,0.5;  0.625,0.535; 0.75,0.6; 0.875,0.7335; 1,1">
                                          <p:stCondLst>
                                            <p:cond delay="1656"/>
                                          </p:stCondLst>
                                        </p:cTn>
                                        <p:tgtEl>
                                          <p:spTgt spid="4">
                                            <p:txEl>
                                              <p:pRg st="9" end="9"/>
                                            </p:txEl>
                                          </p:spTgt>
                                        </p:tgtEl>
                                        <p:attrNameLst>
                                          <p:attrName>ppt_y</p:attrName>
                                        </p:attrNameLst>
                                      </p:cBhvr>
                                      <p:tavLst>
                                        <p:tav tm="0" fmla="#ppt_y-sin(pi*$)/81">
                                          <p:val>
                                            <p:fltVal val="0"/>
                                          </p:val>
                                        </p:tav>
                                        <p:tav tm="100000">
                                          <p:val>
                                            <p:fltVal val="1"/>
                                          </p:val>
                                        </p:tav>
                                      </p:tavLst>
                                    </p:anim>
                                    <p:animScale>
                                      <p:cBhvr>
                                        <p:cTn id="351" dur="26">
                                          <p:stCondLst>
                                            <p:cond delay="650"/>
                                          </p:stCondLst>
                                        </p:cTn>
                                        <p:tgtEl>
                                          <p:spTgt spid="4">
                                            <p:txEl>
                                              <p:pRg st="9" end="9"/>
                                            </p:txEl>
                                          </p:spTgt>
                                        </p:tgtEl>
                                      </p:cBhvr>
                                      <p:to x="100000" y="60000"/>
                                    </p:animScale>
                                    <p:animScale>
                                      <p:cBhvr>
                                        <p:cTn id="352" dur="166" decel="50000">
                                          <p:stCondLst>
                                            <p:cond delay="676"/>
                                          </p:stCondLst>
                                        </p:cTn>
                                        <p:tgtEl>
                                          <p:spTgt spid="4">
                                            <p:txEl>
                                              <p:pRg st="9" end="9"/>
                                            </p:txEl>
                                          </p:spTgt>
                                        </p:tgtEl>
                                      </p:cBhvr>
                                      <p:to x="100000" y="100000"/>
                                    </p:animScale>
                                    <p:animScale>
                                      <p:cBhvr>
                                        <p:cTn id="353" dur="26">
                                          <p:stCondLst>
                                            <p:cond delay="1312"/>
                                          </p:stCondLst>
                                        </p:cTn>
                                        <p:tgtEl>
                                          <p:spTgt spid="4">
                                            <p:txEl>
                                              <p:pRg st="9" end="9"/>
                                            </p:txEl>
                                          </p:spTgt>
                                        </p:tgtEl>
                                      </p:cBhvr>
                                      <p:to x="100000" y="80000"/>
                                    </p:animScale>
                                    <p:animScale>
                                      <p:cBhvr>
                                        <p:cTn id="354" dur="166" decel="50000">
                                          <p:stCondLst>
                                            <p:cond delay="1338"/>
                                          </p:stCondLst>
                                        </p:cTn>
                                        <p:tgtEl>
                                          <p:spTgt spid="4">
                                            <p:txEl>
                                              <p:pRg st="9" end="9"/>
                                            </p:txEl>
                                          </p:spTgt>
                                        </p:tgtEl>
                                      </p:cBhvr>
                                      <p:to x="100000" y="100000"/>
                                    </p:animScale>
                                    <p:animScale>
                                      <p:cBhvr>
                                        <p:cTn id="355" dur="26">
                                          <p:stCondLst>
                                            <p:cond delay="1642"/>
                                          </p:stCondLst>
                                        </p:cTn>
                                        <p:tgtEl>
                                          <p:spTgt spid="4">
                                            <p:txEl>
                                              <p:pRg st="9" end="9"/>
                                            </p:txEl>
                                          </p:spTgt>
                                        </p:tgtEl>
                                      </p:cBhvr>
                                      <p:to x="100000" y="90000"/>
                                    </p:animScale>
                                    <p:animScale>
                                      <p:cBhvr>
                                        <p:cTn id="356" dur="166" decel="50000">
                                          <p:stCondLst>
                                            <p:cond delay="1668"/>
                                          </p:stCondLst>
                                        </p:cTn>
                                        <p:tgtEl>
                                          <p:spTgt spid="4">
                                            <p:txEl>
                                              <p:pRg st="9" end="9"/>
                                            </p:txEl>
                                          </p:spTgt>
                                        </p:tgtEl>
                                      </p:cBhvr>
                                      <p:to x="100000" y="100000"/>
                                    </p:animScale>
                                    <p:animScale>
                                      <p:cBhvr>
                                        <p:cTn id="357" dur="26">
                                          <p:stCondLst>
                                            <p:cond delay="1808"/>
                                          </p:stCondLst>
                                        </p:cTn>
                                        <p:tgtEl>
                                          <p:spTgt spid="4">
                                            <p:txEl>
                                              <p:pRg st="9" end="9"/>
                                            </p:txEl>
                                          </p:spTgt>
                                        </p:tgtEl>
                                      </p:cBhvr>
                                      <p:to x="100000" y="95000"/>
                                    </p:animScale>
                                    <p:animScale>
                                      <p:cBhvr>
                                        <p:cTn id="358" dur="166" decel="50000">
                                          <p:stCondLst>
                                            <p:cond delay="1834"/>
                                          </p:stCondLst>
                                        </p:cTn>
                                        <p:tgtEl>
                                          <p:spTgt spid="4">
                                            <p:txEl>
                                              <p:pRg st="9" end="9"/>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4EFC4291-9938-45F1-9A68-14AAB6F9ACEB}"/>
              </a:ext>
            </a:extLst>
          </p:cNvPr>
          <p:cNvSpPr txBox="1"/>
          <p:nvPr/>
        </p:nvSpPr>
        <p:spPr>
          <a:xfrm>
            <a:off x="468297" y="385219"/>
            <a:ext cx="6103398" cy="369332"/>
          </a:xfrm>
          <a:prstGeom prst="rect">
            <a:avLst/>
          </a:prstGeom>
          <a:noFill/>
        </p:spPr>
        <p:txBody>
          <a:bodyPr wrap="square">
            <a:spAutoFit/>
          </a:bodyPr>
          <a:lstStyle/>
          <a:p>
            <a:r>
              <a:rPr lang="en-US" dirty="0"/>
              <a:t> </a:t>
            </a:r>
            <a:endParaRPr lang="en-IN" dirty="0"/>
          </a:p>
        </p:txBody>
      </p:sp>
      <p:sp>
        <p:nvSpPr>
          <p:cNvPr id="6" name="Title 5">
            <a:extLst>
              <a:ext uri="{FF2B5EF4-FFF2-40B4-BE49-F238E27FC236}">
                <a16:creationId xmlns:a16="http://schemas.microsoft.com/office/drawing/2014/main" xmlns="" id="{FD5512F5-6EE5-437F-9FB3-1BC6ABAF89AC}"/>
              </a:ext>
            </a:extLst>
          </p:cNvPr>
          <p:cNvSpPr>
            <a:spLocks noGrp="1"/>
          </p:cNvSpPr>
          <p:nvPr>
            <p:ph type="title"/>
          </p:nvPr>
        </p:nvSpPr>
        <p:spPr/>
        <p:txBody>
          <a:bodyPr/>
          <a:lstStyle/>
          <a:p>
            <a:r>
              <a:rPr lang="en-IN" dirty="0"/>
              <a:t/>
            </a:r>
            <a:br>
              <a:rPr lang="en-IN" dirty="0"/>
            </a:br>
            <a:r>
              <a:rPr lang="en-US" dirty="0"/>
              <a:t>RESULT AND ANALYSIS</a:t>
            </a:r>
            <a:endParaRPr lang="en-IN" dirty="0"/>
          </a:p>
        </p:txBody>
      </p:sp>
      <p:pic>
        <p:nvPicPr>
          <p:cNvPr id="1028" name="Picture 4" descr="Keras and Convolutional Neural Networks (CNNs) - PyImageSearch">
            <a:extLst>
              <a:ext uri="{FF2B5EF4-FFF2-40B4-BE49-F238E27FC236}">
                <a16:creationId xmlns:a16="http://schemas.microsoft.com/office/drawing/2014/main" xmlns="" id="{7A610935-A847-4970-A001-FB54D6E1271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119891" y="2130640"/>
            <a:ext cx="3934963" cy="329361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xmlns="" id="{4A8143FF-B3E2-4F81-AB47-DB3E57A9D8FB}"/>
              </a:ext>
            </a:extLst>
          </p:cNvPr>
          <p:cNvSpPr txBox="1"/>
          <p:nvPr/>
        </p:nvSpPr>
        <p:spPr>
          <a:xfrm>
            <a:off x="1016493" y="2136338"/>
            <a:ext cx="6103398" cy="2585323"/>
          </a:xfrm>
          <a:prstGeom prst="rect">
            <a:avLst/>
          </a:prstGeom>
          <a:noFill/>
        </p:spPr>
        <p:txBody>
          <a:bodyPr wrap="square">
            <a:spAutoFit/>
          </a:bodyPr>
          <a:lstStyle/>
          <a:p>
            <a:r>
              <a:rPr lang="en-US" dirty="0"/>
              <a:t>	 The model was trained with batch size 32 and with 150 epochs. The classification report obtained after the training and validation phase is shown in fig 2. The graph plots the training loss, validation loss, training accuracy and the validation accuracy for each epoch. Fig -2: Loss/Accuracy plot Fig -3: Final Result The model attained an overall accuracy of 90%. When the model is fed with a real time image of hibiscus taken on a mobile camera, a correct prediction with 98.46% accuracy was obtained.</a:t>
            </a:r>
            <a:endParaRPr lang="en-IN" dirty="0"/>
          </a:p>
        </p:txBody>
      </p:sp>
    </p:spTree>
    <p:extLst>
      <p:ext uri="{BB962C8B-B14F-4D97-AF65-F5344CB8AC3E}">
        <p14:creationId xmlns:p14="http://schemas.microsoft.com/office/powerpoint/2010/main" val="1987338614"/>
      </p:ext>
    </p:extLst>
  </p:cSld>
  <p:clrMapOvr>
    <a:masterClrMapping/>
  </p:clrMapOvr>
  <mc:AlternateContent xmlns:mc="http://schemas.openxmlformats.org/markup-compatibility/2006" xmlns:p14="http://schemas.microsoft.com/office/powerpoint/2010/main">
    <mc:Choice Requires="p14">
      <p:transition spd="slow" p14:dur="3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500"/>
                                        <p:tgtEl>
                                          <p:spTgt spid="6"/>
                                        </p:tgtEl>
                                      </p:cBhvr>
                                    </p:animEffect>
                                    <p:anim calcmode="lin" valueType="num">
                                      <p:cBhvr>
                                        <p:cTn id="8" dur="1500" fill="hold"/>
                                        <p:tgtEl>
                                          <p:spTgt spid="6"/>
                                        </p:tgtEl>
                                        <p:attrNameLst>
                                          <p:attrName>ppt_x</p:attrName>
                                        </p:attrNameLst>
                                      </p:cBhvr>
                                      <p:tavLst>
                                        <p:tav tm="0">
                                          <p:val>
                                            <p:strVal val="#ppt_x"/>
                                          </p:val>
                                        </p:tav>
                                        <p:tav tm="100000">
                                          <p:val>
                                            <p:strVal val="#ppt_x"/>
                                          </p:val>
                                        </p:tav>
                                      </p:tavLst>
                                    </p:anim>
                                    <p:anim calcmode="lin" valueType="num">
                                      <p:cBhvr>
                                        <p:cTn id="9" dur="15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
                                            <p:txEl>
                                              <p:pRg st="0" end="0"/>
                                            </p:txEl>
                                          </p:spTgt>
                                        </p:tgtEl>
                                        <p:attrNameLst>
                                          <p:attrName>style.visibility</p:attrName>
                                        </p:attrNameLst>
                                      </p:cBhvr>
                                      <p:to>
                                        <p:strVal val="visible"/>
                                      </p:to>
                                    </p:set>
                                    <p:animEffect transition="in" filter="fade">
                                      <p:cBhvr>
                                        <p:cTn id="14" dur="1500"/>
                                        <p:tgtEl>
                                          <p:spTgt spid="11">
                                            <p:txEl>
                                              <p:pRg st="0" end="0"/>
                                            </p:txEl>
                                          </p:spTgt>
                                        </p:tgtEl>
                                      </p:cBhvr>
                                    </p:animEffect>
                                    <p:anim calcmode="lin" valueType="num">
                                      <p:cBhvr>
                                        <p:cTn id="15" dur="15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16" dur="15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028"/>
                                        </p:tgtEl>
                                        <p:attrNameLst>
                                          <p:attrName>style.visibility</p:attrName>
                                        </p:attrNameLst>
                                      </p:cBhvr>
                                      <p:to>
                                        <p:strVal val="visible"/>
                                      </p:to>
                                    </p:set>
                                    <p:anim calcmode="lin" valueType="num">
                                      <p:cBhvr additive="base">
                                        <p:cTn id="21" dur="1000" fill="hold"/>
                                        <p:tgtEl>
                                          <p:spTgt spid="1028"/>
                                        </p:tgtEl>
                                        <p:attrNameLst>
                                          <p:attrName>ppt_x</p:attrName>
                                        </p:attrNameLst>
                                      </p:cBhvr>
                                      <p:tavLst>
                                        <p:tav tm="0">
                                          <p:val>
                                            <p:strVal val="#ppt_x"/>
                                          </p:val>
                                        </p:tav>
                                        <p:tav tm="100000">
                                          <p:val>
                                            <p:strVal val="#ppt_x"/>
                                          </p:val>
                                        </p:tav>
                                      </p:tavLst>
                                    </p:anim>
                                    <p:anim calcmode="lin" valueType="num">
                                      <p:cBhvr additive="base">
                                        <p:cTn id="22" dur="1000" fill="hold"/>
                                        <p:tgtEl>
                                          <p:spTgt spid="10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FB9102-B08E-4B90-9AA6-FF854F835E48}"/>
              </a:ext>
            </a:extLst>
          </p:cNvPr>
          <p:cNvSpPr>
            <a:spLocks noGrp="1"/>
          </p:cNvSpPr>
          <p:nvPr>
            <p:ph type="title"/>
          </p:nvPr>
        </p:nvSpPr>
        <p:spPr>
          <a:xfrm>
            <a:off x="1036105" y="151442"/>
            <a:ext cx="9603275" cy="1049235"/>
          </a:xfrm>
        </p:spPr>
        <p:txBody>
          <a:bodyPr/>
          <a:lstStyle/>
          <a:p>
            <a:r>
              <a:rPr lang="en-US" dirty="0"/>
              <a:t>LITERATURE SURVEY</a:t>
            </a:r>
            <a:endParaRPr lang="en-IN" dirty="0"/>
          </a:p>
        </p:txBody>
      </p:sp>
      <p:graphicFrame>
        <p:nvGraphicFramePr>
          <p:cNvPr id="4" name="Table 4">
            <a:extLst>
              <a:ext uri="{FF2B5EF4-FFF2-40B4-BE49-F238E27FC236}">
                <a16:creationId xmlns:a16="http://schemas.microsoft.com/office/drawing/2014/main" xmlns="" id="{11D15403-A298-4D6E-8967-9B4A6A53C961}"/>
              </a:ext>
            </a:extLst>
          </p:cNvPr>
          <p:cNvGraphicFramePr>
            <a:graphicFrameLocks noGrp="1"/>
          </p:cNvGraphicFramePr>
          <p:nvPr>
            <p:extLst>
              <p:ext uri="{D42A27DB-BD31-4B8C-83A1-F6EECF244321}">
                <p14:modId xmlns:p14="http://schemas.microsoft.com/office/powerpoint/2010/main" val="18813572"/>
              </p:ext>
            </p:extLst>
          </p:nvPr>
        </p:nvGraphicFramePr>
        <p:xfrm>
          <a:off x="846338" y="676059"/>
          <a:ext cx="10309557" cy="7711440"/>
        </p:xfrm>
        <a:graphic>
          <a:graphicData uri="http://schemas.openxmlformats.org/drawingml/2006/table">
            <a:tbl>
              <a:tblPr firstRow="1" bandRow="1">
                <a:tableStyleId>{5C22544A-7EE6-4342-B048-85BDC9FD1C3A}</a:tableStyleId>
              </a:tblPr>
              <a:tblGrid>
                <a:gridCol w="925819">
                  <a:extLst>
                    <a:ext uri="{9D8B030D-6E8A-4147-A177-3AD203B41FA5}">
                      <a16:colId xmlns:a16="http://schemas.microsoft.com/office/drawing/2014/main" xmlns="" val="2768683948"/>
                    </a:ext>
                  </a:extLst>
                </a:gridCol>
                <a:gridCol w="1820257">
                  <a:extLst>
                    <a:ext uri="{9D8B030D-6E8A-4147-A177-3AD203B41FA5}">
                      <a16:colId xmlns:a16="http://schemas.microsoft.com/office/drawing/2014/main" xmlns="" val="830706695"/>
                    </a:ext>
                  </a:extLst>
                </a:gridCol>
                <a:gridCol w="1529957">
                  <a:extLst>
                    <a:ext uri="{9D8B030D-6E8A-4147-A177-3AD203B41FA5}">
                      <a16:colId xmlns:a16="http://schemas.microsoft.com/office/drawing/2014/main" xmlns="" val="3649064339"/>
                    </a:ext>
                  </a:extLst>
                </a:gridCol>
                <a:gridCol w="1702567">
                  <a:extLst>
                    <a:ext uri="{9D8B030D-6E8A-4147-A177-3AD203B41FA5}">
                      <a16:colId xmlns:a16="http://schemas.microsoft.com/office/drawing/2014/main" xmlns="" val="688917316"/>
                    </a:ext>
                  </a:extLst>
                </a:gridCol>
                <a:gridCol w="1401326">
                  <a:extLst>
                    <a:ext uri="{9D8B030D-6E8A-4147-A177-3AD203B41FA5}">
                      <a16:colId xmlns:a16="http://schemas.microsoft.com/office/drawing/2014/main" xmlns="" val="1961437748"/>
                    </a:ext>
                  </a:extLst>
                </a:gridCol>
                <a:gridCol w="1855859">
                  <a:extLst>
                    <a:ext uri="{9D8B030D-6E8A-4147-A177-3AD203B41FA5}">
                      <a16:colId xmlns:a16="http://schemas.microsoft.com/office/drawing/2014/main" xmlns="" val="1196856398"/>
                    </a:ext>
                  </a:extLst>
                </a:gridCol>
                <a:gridCol w="1073772">
                  <a:extLst>
                    <a:ext uri="{9D8B030D-6E8A-4147-A177-3AD203B41FA5}">
                      <a16:colId xmlns:a16="http://schemas.microsoft.com/office/drawing/2014/main" xmlns="" val="2824845980"/>
                    </a:ext>
                  </a:extLst>
                </a:gridCol>
              </a:tblGrid>
              <a:tr h="0">
                <a:tc>
                  <a:txBody>
                    <a:bodyPr/>
                    <a:lstStyle/>
                    <a:p>
                      <a:r>
                        <a:rPr lang="en-US" dirty="0"/>
                        <a:t>Sr. No.</a:t>
                      </a:r>
                      <a:endParaRPr lang="en-IN" dirty="0"/>
                    </a:p>
                  </a:txBody>
                  <a:tcPr/>
                </a:tc>
                <a:tc>
                  <a:txBody>
                    <a:bodyPr/>
                    <a:lstStyle/>
                    <a:p>
                      <a:r>
                        <a:rPr lang="en-US" dirty="0"/>
                        <a:t>Title</a:t>
                      </a:r>
                      <a:endParaRPr lang="en-IN" dirty="0"/>
                    </a:p>
                  </a:txBody>
                  <a:tcPr/>
                </a:tc>
                <a:tc>
                  <a:txBody>
                    <a:bodyPr/>
                    <a:lstStyle/>
                    <a:p>
                      <a:r>
                        <a:rPr lang="en-US" dirty="0"/>
                        <a:t>Author</a:t>
                      </a:r>
                      <a:endParaRPr lang="en-IN" dirty="0"/>
                    </a:p>
                  </a:txBody>
                  <a:tcPr/>
                </a:tc>
                <a:tc>
                  <a:txBody>
                    <a:bodyPr/>
                    <a:lstStyle/>
                    <a:p>
                      <a:r>
                        <a:rPr lang="en-US" dirty="0"/>
                        <a:t>Name of Journal</a:t>
                      </a:r>
                      <a:endParaRPr lang="en-IN" dirty="0"/>
                    </a:p>
                  </a:txBody>
                  <a:tcPr/>
                </a:tc>
                <a:tc>
                  <a:txBody>
                    <a:bodyPr/>
                    <a:lstStyle/>
                    <a:p>
                      <a:r>
                        <a:rPr lang="en-US" dirty="0"/>
                        <a:t>Year of Publication</a:t>
                      </a:r>
                      <a:endParaRPr lang="en-IN" dirty="0"/>
                    </a:p>
                  </a:txBody>
                  <a:tcPr/>
                </a:tc>
                <a:tc>
                  <a:txBody>
                    <a:bodyPr/>
                    <a:lstStyle/>
                    <a:p>
                      <a:r>
                        <a:rPr lang="en-US" dirty="0"/>
                        <a:t>Algorithms </a:t>
                      </a:r>
                      <a:endParaRPr lang="en-IN" dirty="0"/>
                    </a:p>
                  </a:txBody>
                  <a:tcPr/>
                </a:tc>
                <a:tc>
                  <a:txBody>
                    <a:bodyPr/>
                    <a:lstStyle/>
                    <a:p>
                      <a:r>
                        <a:rPr lang="en-US" dirty="0"/>
                        <a:t>Dataset</a:t>
                      </a:r>
                      <a:endParaRPr lang="en-IN" dirty="0"/>
                    </a:p>
                  </a:txBody>
                  <a:tcPr/>
                </a:tc>
                <a:extLst>
                  <a:ext uri="{0D108BD9-81ED-4DB2-BD59-A6C34878D82A}">
                    <a16:rowId xmlns:a16="http://schemas.microsoft.com/office/drawing/2014/main" xmlns="" val="2743734109"/>
                  </a:ext>
                </a:extLst>
              </a:tr>
              <a:tr h="1293896">
                <a:tc>
                  <a:txBody>
                    <a:bodyPr/>
                    <a:lstStyle/>
                    <a:p>
                      <a:r>
                        <a:rPr lang="en-US" sz="1400" dirty="0"/>
                        <a:t>1.</a:t>
                      </a:r>
                      <a:endParaRPr lang="en-IN" sz="1400" dirty="0"/>
                    </a:p>
                  </a:txBody>
                  <a:tcPr>
                    <a:solidFill>
                      <a:schemeClr val="accent1">
                        <a:lumMod val="20000"/>
                        <a:lumOff val="80000"/>
                      </a:schemeClr>
                    </a:solidFill>
                  </a:tcPr>
                </a:tc>
                <a:tc>
                  <a:txBody>
                    <a:bodyPr/>
                    <a:lstStyle/>
                    <a:p>
                      <a:r>
                        <a:rPr lang="en-US" sz="1400" dirty="0"/>
                        <a:t>A Flower Recognition System Based On Image Processing And Neural Networks</a:t>
                      </a:r>
                      <a:endParaRPr lang="en-IN" sz="1400" dirty="0"/>
                    </a:p>
                  </a:txBody>
                  <a:tcPr>
                    <a:solidFill>
                      <a:schemeClr val="accent1">
                        <a:lumMod val="20000"/>
                        <a:lumOff val="80000"/>
                      </a:schemeClr>
                    </a:solidFill>
                  </a:tcPr>
                </a:tc>
                <a:tc>
                  <a:txBody>
                    <a:bodyPr/>
                    <a:lstStyle/>
                    <a:p>
                      <a:r>
                        <a:rPr lang="en-IN" sz="1400" dirty="0" err="1"/>
                        <a:t>Huthaifa</a:t>
                      </a:r>
                      <a:r>
                        <a:rPr lang="en-IN" sz="1400" dirty="0"/>
                        <a:t> </a:t>
                      </a:r>
                      <a:r>
                        <a:rPr lang="en-IN" sz="1400" dirty="0" err="1"/>
                        <a:t>Almogdady</a:t>
                      </a:r>
                      <a:r>
                        <a:rPr lang="en-IN" sz="1400" dirty="0"/>
                        <a:t>, </a:t>
                      </a:r>
                      <a:r>
                        <a:rPr lang="en-IN" sz="1400" dirty="0" err="1"/>
                        <a:t>Dr.</a:t>
                      </a:r>
                      <a:r>
                        <a:rPr lang="en-IN" sz="1400" dirty="0"/>
                        <a:t> </a:t>
                      </a:r>
                      <a:r>
                        <a:rPr lang="en-IN" sz="1400" dirty="0" err="1"/>
                        <a:t>Saher</a:t>
                      </a:r>
                      <a:r>
                        <a:rPr lang="en-IN" sz="1400" dirty="0"/>
                        <a:t> </a:t>
                      </a:r>
                      <a:r>
                        <a:rPr lang="en-IN" sz="1400" dirty="0" err="1"/>
                        <a:t>Manaseer</a:t>
                      </a:r>
                      <a:r>
                        <a:rPr lang="en-IN" sz="1400" dirty="0"/>
                        <a:t>, </a:t>
                      </a:r>
                      <a:r>
                        <a:rPr lang="en-IN" sz="1400" dirty="0" err="1"/>
                        <a:t>Dr.Hazem</a:t>
                      </a:r>
                      <a:r>
                        <a:rPr lang="en-IN" sz="1400" dirty="0"/>
                        <a:t> </a:t>
                      </a:r>
                      <a:r>
                        <a:rPr lang="en-IN" sz="1400" dirty="0" err="1"/>
                        <a:t>Hiary</a:t>
                      </a:r>
                      <a:endParaRPr lang="en-IN" sz="1400" dirty="0"/>
                    </a:p>
                  </a:txBody>
                  <a:tcPr>
                    <a:solidFill>
                      <a:schemeClr val="accent1">
                        <a:lumMod val="20000"/>
                        <a:lumOff val="80000"/>
                      </a:schemeClr>
                    </a:solidFill>
                  </a:tcPr>
                </a:tc>
                <a:tc>
                  <a:txBody>
                    <a:bodyPr/>
                    <a:lstStyle/>
                    <a:p>
                      <a:r>
                        <a:rPr lang="en-US" sz="1400" dirty="0"/>
                        <a:t>INTERNATIONAL JOURNAL OF SCIENTIFIC &amp; TECHNOLOGY RESEARCH VOLUME 7</a:t>
                      </a:r>
                      <a:endParaRPr lang="en-IN" sz="1400" dirty="0"/>
                    </a:p>
                  </a:txBody>
                  <a:tcPr>
                    <a:solidFill>
                      <a:schemeClr val="accent1">
                        <a:lumMod val="20000"/>
                        <a:lumOff val="80000"/>
                      </a:schemeClr>
                    </a:solidFill>
                  </a:tcPr>
                </a:tc>
                <a:tc>
                  <a:txBody>
                    <a:bodyPr/>
                    <a:lstStyle/>
                    <a:p>
                      <a:r>
                        <a:rPr lang="en-IN" sz="1400" dirty="0"/>
                        <a:t>NOVEMBER 2018</a:t>
                      </a:r>
                    </a:p>
                  </a:txBody>
                  <a:tcPr>
                    <a:solidFill>
                      <a:schemeClr val="accent1">
                        <a:lumMod val="20000"/>
                        <a:lumOff val="80000"/>
                      </a:schemeClr>
                    </a:solidFill>
                  </a:tcPr>
                </a:tc>
                <a:tc>
                  <a:txBody>
                    <a:bodyPr/>
                    <a:lstStyle/>
                    <a:p>
                      <a:pPr marL="342900" indent="-342900">
                        <a:buAutoNum type="alphaLcPeriod"/>
                      </a:pPr>
                      <a:r>
                        <a:rPr lang="en-IN" sz="1400" dirty="0"/>
                        <a:t>(ANN) algorithm</a:t>
                      </a:r>
                    </a:p>
                    <a:p>
                      <a:pPr marL="342900" indent="-342900">
                        <a:buAutoNum type="alphaLcPeriod"/>
                      </a:pPr>
                      <a:r>
                        <a:rPr lang="en-IN" sz="1400" dirty="0"/>
                        <a:t>. HSV </a:t>
                      </a:r>
                      <a:r>
                        <a:rPr lang="en-IN" sz="1400" dirty="0" err="1"/>
                        <a:t>color</a:t>
                      </a:r>
                      <a:r>
                        <a:rPr lang="en-IN" sz="1400" dirty="0"/>
                        <a:t> histogram</a:t>
                      </a:r>
                    </a:p>
                    <a:p>
                      <a:pPr marL="342900" indent="-342900">
                        <a:buAutoNum type="alphaLcPeriod"/>
                      </a:pPr>
                      <a:r>
                        <a:rPr lang="en-IN" sz="1400" dirty="0"/>
                        <a:t>7th moments</a:t>
                      </a:r>
                    </a:p>
                  </a:txBody>
                  <a:tcPr>
                    <a:solidFill>
                      <a:schemeClr val="accent1">
                        <a:lumMod val="20000"/>
                        <a:lumOff val="80000"/>
                      </a:schemeClr>
                    </a:solidFill>
                  </a:tcPr>
                </a:tc>
                <a:tc>
                  <a:txBody>
                    <a:bodyPr/>
                    <a:lstStyle/>
                    <a:p>
                      <a:endParaRPr lang="en-IN" sz="1400" dirty="0"/>
                    </a:p>
                  </a:txBody>
                  <a:tcPr>
                    <a:solidFill>
                      <a:schemeClr val="accent1">
                        <a:lumMod val="20000"/>
                        <a:lumOff val="80000"/>
                      </a:schemeClr>
                    </a:solidFill>
                  </a:tcPr>
                </a:tc>
                <a:extLst>
                  <a:ext uri="{0D108BD9-81ED-4DB2-BD59-A6C34878D82A}">
                    <a16:rowId xmlns:a16="http://schemas.microsoft.com/office/drawing/2014/main" xmlns="" val="10001"/>
                  </a:ext>
                </a:extLst>
              </a:tr>
              <a:tr h="309018">
                <a:tc>
                  <a:txBody>
                    <a:bodyPr/>
                    <a:lstStyle/>
                    <a:p>
                      <a:r>
                        <a:rPr lang="en-US" sz="1400" dirty="0"/>
                        <a:t>2.</a:t>
                      </a:r>
                      <a:endParaRPr lang="en-IN" sz="1400" dirty="0"/>
                    </a:p>
                  </a:txBody>
                  <a:tcPr>
                    <a:solidFill>
                      <a:schemeClr val="accent1">
                        <a:lumMod val="20000"/>
                        <a:lumOff val="80000"/>
                      </a:schemeClr>
                    </a:solidFill>
                  </a:tcPr>
                </a:tc>
                <a:tc>
                  <a:txBody>
                    <a:bodyPr/>
                    <a:lstStyle/>
                    <a:p>
                      <a:r>
                        <a:rPr lang="en-US" sz="1400" dirty="0"/>
                        <a:t>Flower Identification System by Image Processing</a:t>
                      </a:r>
                      <a:endParaRPr lang="en-IN" sz="1400" dirty="0"/>
                    </a:p>
                  </a:txBody>
                  <a:tcPr>
                    <a:solidFill>
                      <a:schemeClr val="accent1">
                        <a:lumMod val="20000"/>
                        <a:lumOff val="80000"/>
                      </a:schemeClr>
                    </a:solidFill>
                  </a:tcPr>
                </a:tc>
                <a:tc>
                  <a:txBody>
                    <a:bodyPr/>
                    <a:lstStyle/>
                    <a:p>
                      <a:r>
                        <a:rPr lang="es-ES" sz="1400" dirty="0" err="1"/>
                        <a:t>Warisara</a:t>
                      </a:r>
                      <a:r>
                        <a:rPr lang="es-ES" sz="1400" dirty="0"/>
                        <a:t> Pardee1 , </a:t>
                      </a:r>
                      <a:r>
                        <a:rPr lang="es-ES" sz="1400" dirty="0" err="1"/>
                        <a:t>Prawaran</a:t>
                      </a:r>
                      <a:r>
                        <a:rPr lang="es-ES" sz="1400" dirty="0"/>
                        <a:t> Yusungnern1 , </a:t>
                      </a:r>
                      <a:r>
                        <a:rPr lang="es-ES" sz="1400" dirty="0" err="1"/>
                        <a:t>Peeraya</a:t>
                      </a:r>
                      <a:r>
                        <a:rPr lang="es-ES" sz="1400" dirty="0"/>
                        <a:t> Sripian1 </a:t>
                      </a:r>
                      <a:endParaRPr lang="en-IN" sz="1400" dirty="0"/>
                    </a:p>
                  </a:txBody>
                  <a:tcPr>
                    <a:solidFill>
                      <a:schemeClr val="accent1">
                        <a:lumMod val="20000"/>
                        <a:lumOff val="80000"/>
                      </a:schemeClr>
                    </a:solidFill>
                  </a:tcPr>
                </a:tc>
                <a:tc>
                  <a:txBody>
                    <a:bodyPr/>
                    <a:lstStyle/>
                    <a:p>
                      <a:endParaRPr lang="en-IN" sz="1400" dirty="0"/>
                    </a:p>
                  </a:txBody>
                  <a:tcPr>
                    <a:solidFill>
                      <a:schemeClr val="accent1">
                        <a:lumMod val="20000"/>
                        <a:lumOff val="80000"/>
                      </a:schemeClr>
                    </a:solidFill>
                  </a:tcPr>
                </a:tc>
                <a:tc>
                  <a:txBody>
                    <a:bodyPr/>
                    <a:lstStyle/>
                    <a:p>
                      <a:r>
                        <a:rPr lang="en-IN" sz="1400" dirty="0"/>
                        <a:t>August 2015</a:t>
                      </a:r>
                    </a:p>
                  </a:txBody>
                  <a:tcPr>
                    <a:solidFill>
                      <a:schemeClr val="accent1">
                        <a:lumMod val="20000"/>
                        <a:lumOff val="80000"/>
                      </a:schemeClr>
                    </a:solidFill>
                  </a:tcPr>
                </a:tc>
                <a:tc>
                  <a:txBody>
                    <a:bodyPr/>
                    <a:lstStyle/>
                    <a:p>
                      <a:pPr marL="342900" indent="-342900">
                        <a:buAutoNum type="alphaLcPeriod"/>
                      </a:pPr>
                      <a:r>
                        <a:rPr lang="en-IN" sz="1400" dirty="0"/>
                        <a:t>RGB Histogram</a:t>
                      </a:r>
                    </a:p>
                    <a:p>
                      <a:pPr marL="342900" indent="-342900">
                        <a:buAutoNum type="alphaLcPeriod"/>
                      </a:pPr>
                      <a:r>
                        <a:rPr lang="en-IN" sz="1400" dirty="0" err="1"/>
                        <a:t>GrabCut</a:t>
                      </a:r>
                      <a:r>
                        <a:rPr lang="en-IN" sz="1400" dirty="0"/>
                        <a:t> </a:t>
                      </a:r>
                    </a:p>
                    <a:p>
                      <a:pPr marL="342900" indent="-342900">
                        <a:buAutoNum type="alphaLcPeriod"/>
                      </a:pPr>
                      <a:r>
                        <a:rPr lang="en-IN" sz="1400" dirty="0"/>
                        <a:t>multiple decision trees</a:t>
                      </a:r>
                    </a:p>
                    <a:p>
                      <a:pPr marL="342900" indent="-342900">
                        <a:buAutoNum type="alphaLcPeriod"/>
                      </a:pPr>
                      <a:endParaRPr lang="en-IN" sz="1400" dirty="0"/>
                    </a:p>
                  </a:txBody>
                  <a:tcPr>
                    <a:solidFill>
                      <a:schemeClr val="accent1">
                        <a:lumMod val="20000"/>
                        <a:lumOff val="80000"/>
                      </a:schemeClr>
                    </a:solidFill>
                  </a:tcPr>
                </a:tc>
                <a:tc>
                  <a:txBody>
                    <a:bodyPr/>
                    <a:lstStyle/>
                    <a:p>
                      <a:endParaRPr lang="en-IN" sz="1400" dirty="0"/>
                    </a:p>
                  </a:txBody>
                  <a:tcPr>
                    <a:solidFill>
                      <a:schemeClr val="accent1">
                        <a:lumMod val="20000"/>
                        <a:lumOff val="80000"/>
                      </a:schemeClr>
                    </a:solidFill>
                  </a:tcPr>
                </a:tc>
                <a:extLst>
                  <a:ext uri="{0D108BD9-81ED-4DB2-BD59-A6C34878D82A}">
                    <a16:rowId xmlns:a16="http://schemas.microsoft.com/office/drawing/2014/main" xmlns="" val="10002"/>
                  </a:ext>
                </a:extLst>
              </a:tr>
              <a:tr h="810901">
                <a:tc>
                  <a:txBody>
                    <a:bodyPr/>
                    <a:lstStyle/>
                    <a:p>
                      <a:r>
                        <a:rPr lang="en-US" sz="1400" dirty="0"/>
                        <a:t>3.</a:t>
                      </a:r>
                      <a:endParaRPr lang="en-IN" sz="1400" dirty="0"/>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To Implement Flower Recognition</a:t>
                      </a:r>
                      <a:endParaRPr lang="en-IN" sz="1400" dirty="0"/>
                    </a:p>
                    <a:p>
                      <a:endParaRPr lang="en-IN" sz="1400" dirty="0"/>
                    </a:p>
                  </a:txBody>
                  <a:tcPr>
                    <a:solidFill>
                      <a:schemeClr val="accent1">
                        <a:lumMod val="20000"/>
                        <a:lumOff val="80000"/>
                      </a:schemeClr>
                    </a:solidFill>
                  </a:tcPr>
                </a:tc>
                <a:tc>
                  <a:txBody>
                    <a:bodyPr/>
                    <a:lstStyle/>
                    <a:p>
                      <a:r>
                        <a:rPr lang="en-US" sz="1400" dirty="0"/>
                        <a:t>Parvathy S N,</a:t>
                      </a:r>
                    </a:p>
                    <a:p>
                      <a:r>
                        <a:rPr lang="en-US" sz="1400" dirty="0"/>
                        <a:t>N  </a:t>
                      </a:r>
                      <a:r>
                        <a:rPr lang="en-US" sz="1400" dirty="0" err="1"/>
                        <a:t>Vrinda</a:t>
                      </a:r>
                      <a:r>
                        <a:rPr lang="en-US" sz="1400" dirty="0"/>
                        <a:t> Rao,</a:t>
                      </a:r>
                    </a:p>
                    <a:p>
                      <a:r>
                        <a:rPr lang="en-US" sz="1400" dirty="0" err="1"/>
                        <a:t>Shahistha</a:t>
                      </a:r>
                      <a:r>
                        <a:rPr lang="en-US" sz="1400" dirty="0"/>
                        <a:t> Bai S,</a:t>
                      </a:r>
                    </a:p>
                    <a:p>
                      <a:r>
                        <a:rPr lang="en-US" sz="1400" dirty="0"/>
                        <a:t>Naeema </a:t>
                      </a:r>
                      <a:r>
                        <a:rPr lang="en-US" sz="1400" dirty="0" err="1"/>
                        <a:t>Nazer</a:t>
                      </a:r>
                      <a:r>
                        <a:rPr lang="en-US" sz="1400" dirty="0"/>
                        <a:t>,</a:t>
                      </a:r>
                    </a:p>
                    <a:p>
                      <a:r>
                        <a:rPr lang="en-US" sz="1400" dirty="0"/>
                        <a:t>Prof.  Anju J</a:t>
                      </a:r>
                      <a:endParaRPr lang="en-IN" sz="1400" dirty="0"/>
                    </a:p>
                    <a:p>
                      <a:endParaRPr lang="en-IN" sz="1400" dirty="0"/>
                    </a:p>
                  </a:txBody>
                  <a:tcPr>
                    <a:solidFill>
                      <a:schemeClr val="accent1">
                        <a:lumMod val="20000"/>
                        <a:lumOff val="80000"/>
                      </a:schemeClr>
                    </a:solidFill>
                  </a:tcPr>
                </a:tc>
                <a:tc>
                  <a:txBody>
                    <a:bodyPr/>
                    <a:lstStyle/>
                    <a:p>
                      <a:r>
                        <a:rPr lang="en-IN" sz="1400" dirty="0"/>
                        <a:t>International General</a:t>
                      </a:r>
                    </a:p>
                    <a:p>
                      <a:r>
                        <a:rPr lang="en-IN" sz="1400" dirty="0"/>
                        <a:t>Journal of Engineering and Technology</a:t>
                      </a:r>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June 2020</a:t>
                      </a:r>
                      <a:endParaRPr lang="en-IN" sz="1400" dirty="0"/>
                    </a:p>
                    <a:p>
                      <a:endParaRPr lang="en-IN" sz="1400" dirty="0"/>
                    </a:p>
                  </a:txBody>
                  <a:tcPr>
                    <a:solidFill>
                      <a:schemeClr val="accent1">
                        <a:lumMod val="20000"/>
                        <a:lumOff val="80000"/>
                      </a:schemeClr>
                    </a:solidFill>
                  </a:tcPr>
                </a:tc>
                <a:tc>
                  <a:txBody>
                    <a:bodyPr/>
                    <a:lstStyle/>
                    <a:p>
                      <a:pPr marL="342900" indent="-342900">
                        <a:buAutoNum type="alphaLcPeriod"/>
                      </a:pPr>
                      <a:r>
                        <a:rPr lang="en-US" sz="1400" dirty="0" err="1"/>
                        <a:t>hu’s</a:t>
                      </a:r>
                      <a:r>
                        <a:rPr lang="en-US" sz="1400" dirty="0"/>
                        <a:t> seven algorithm </a:t>
                      </a:r>
                    </a:p>
                    <a:p>
                      <a:pPr marL="342900" indent="-342900">
                        <a:buAutoNum type="alphaLcPeriod"/>
                      </a:pPr>
                      <a:r>
                        <a:rPr lang="en-IN" sz="1400" dirty="0"/>
                        <a:t>K nearest algorithm</a:t>
                      </a:r>
                    </a:p>
                  </a:txBody>
                  <a:tcPr>
                    <a:solidFill>
                      <a:schemeClr val="accent1">
                        <a:lumMod val="20000"/>
                        <a:lumOff val="80000"/>
                      </a:schemeClr>
                    </a:solidFill>
                  </a:tcPr>
                </a:tc>
                <a:tc>
                  <a:txBody>
                    <a:bodyPr/>
                    <a:lstStyle/>
                    <a:p>
                      <a:r>
                        <a:rPr lang="en-US" sz="1400" dirty="0"/>
                        <a:t>A subset of Oxford 102 flowers dataset </a:t>
                      </a:r>
                      <a:endParaRPr lang="en-IN" sz="1400" dirty="0"/>
                    </a:p>
                  </a:txBody>
                  <a:tcPr>
                    <a:solidFill>
                      <a:schemeClr val="accent1">
                        <a:lumMod val="20000"/>
                        <a:lumOff val="80000"/>
                      </a:schemeClr>
                    </a:solidFill>
                  </a:tcPr>
                </a:tc>
                <a:extLst>
                  <a:ext uri="{0D108BD9-81ED-4DB2-BD59-A6C34878D82A}">
                    <a16:rowId xmlns:a16="http://schemas.microsoft.com/office/drawing/2014/main" xmlns="" val="872450778"/>
                  </a:ext>
                </a:extLst>
              </a:tr>
              <a:tr h="1290271">
                <a:tc>
                  <a:txBody>
                    <a:bodyPr/>
                    <a:lstStyle/>
                    <a:p>
                      <a:r>
                        <a:rPr lang="en-US" sz="1400" b="0" dirty="0">
                          <a:latin typeface="+mj-lt"/>
                        </a:rPr>
                        <a:t>4.</a:t>
                      </a:r>
                      <a:endParaRPr lang="en-IN" sz="1400" b="0" dirty="0">
                        <a:latin typeface="+mj-lt"/>
                      </a:endParaRPr>
                    </a:p>
                  </a:txBody>
                  <a:tcPr>
                    <a:solidFill>
                      <a:schemeClr val="accent1">
                        <a:lumMod val="20000"/>
                        <a:lumOff val="80000"/>
                      </a:schemeClr>
                    </a:solidFill>
                  </a:tcPr>
                </a:tc>
                <a:tc>
                  <a:txBody>
                    <a:bodyPr/>
                    <a:lstStyle/>
                    <a:p>
                      <a:r>
                        <a:rPr lang="en-US" sz="1400" dirty="0"/>
                        <a:t>Flower Recognition System Based on Image Processing</a:t>
                      </a:r>
                      <a:endParaRPr lang="en-IN" sz="1400" b="0" dirty="0">
                        <a:latin typeface="+mj-lt"/>
                      </a:endParaRPr>
                    </a:p>
                  </a:txBody>
                  <a:tcPr>
                    <a:solidFill>
                      <a:schemeClr val="accent1">
                        <a:lumMod val="20000"/>
                        <a:lumOff val="80000"/>
                      </a:schemeClr>
                    </a:solidFill>
                  </a:tcPr>
                </a:tc>
                <a:tc>
                  <a:txBody>
                    <a:bodyPr/>
                    <a:lstStyle/>
                    <a:p>
                      <a:r>
                        <a:rPr lang="en-IN" sz="1400" dirty="0" err="1"/>
                        <a:t>Tanakorn</a:t>
                      </a:r>
                      <a:r>
                        <a:rPr lang="en-IN" sz="1400" dirty="0"/>
                        <a:t> </a:t>
                      </a:r>
                      <a:r>
                        <a:rPr lang="en-IN" sz="1400" dirty="0" err="1"/>
                        <a:t>Tiay</a:t>
                      </a:r>
                      <a:r>
                        <a:rPr lang="en-IN" sz="1400" dirty="0"/>
                        <a:t>, </a:t>
                      </a:r>
                      <a:r>
                        <a:rPr lang="en-IN" sz="1400" dirty="0" err="1"/>
                        <a:t>Pipimphorn</a:t>
                      </a:r>
                      <a:r>
                        <a:rPr lang="en-IN" sz="1400" dirty="0"/>
                        <a:t> </a:t>
                      </a:r>
                      <a:r>
                        <a:rPr lang="en-IN" sz="1400" dirty="0" err="1"/>
                        <a:t>Benyaphaichit</a:t>
                      </a:r>
                      <a:r>
                        <a:rPr lang="en-IN" sz="1400" dirty="0"/>
                        <a:t>, and </a:t>
                      </a:r>
                      <a:r>
                        <a:rPr lang="en-IN" sz="1400" dirty="0" err="1"/>
                        <a:t>Panomkhawn</a:t>
                      </a:r>
                      <a:r>
                        <a:rPr lang="en-IN" sz="1400" dirty="0"/>
                        <a:t> </a:t>
                      </a:r>
                      <a:r>
                        <a:rPr lang="en-IN" sz="1400" dirty="0" err="1"/>
                        <a:t>Riyamongkol</a:t>
                      </a:r>
                      <a:r>
                        <a:rPr lang="en-IN" sz="1400" dirty="0"/>
                        <a:t> </a:t>
                      </a:r>
                      <a:endParaRPr lang="en-IN" sz="1400" b="0" dirty="0">
                        <a:latin typeface="+mj-lt"/>
                      </a:endParaRPr>
                    </a:p>
                  </a:txBody>
                  <a:tcPr>
                    <a:solidFill>
                      <a:schemeClr val="accent1">
                        <a:lumMod val="20000"/>
                        <a:lumOff val="80000"/>
                      </a:schemeClr>
                    </a:solidFill>
                  </a:tcPr>
                </a:tc>
                <a:tc>
                  <a:txBody>
                    <a:bodyPr/>
                    <a:lstStyle/>
                    <a:p>
                      <a:r>
                        <a:rPr lang="en-US" sz="1400" dirty="0"/>
                        <a:t>2014 Third ICT International Student Project Conference (ICT-ISPC2014)</a:t>
                      </a:r>
                      <a:endParaRPr lang="en-IN" sz="1400" b="0" dirty="0">
                        <a:latin typeface="+mj-lt"/>
                      </a:endParaRPr>
                    </a:p>
                  </a:txBody>
                  <a:tcPr>
                    <a:solidFill>
                      <a:schemeClr val="accent1">
                        <a:lumMod val="20000"/>
                        <a:lumOff val="80000"/>
                      </a:schemeClr>
                    </a:solidFill>
                  </a:tcPr>
                </a:tc>
                <a:tc>
                  <a:txBody>
                    <a:bodyPr/>
                    <a:lstStyle/>
                    <a:p>
                      <a:r>
                        <a:rPr lang="en-IN" sz="1400" dirty="0"/>
                        <a:t>October 2014</a:t>
                      </a:r>
                      <a:endParaRPr lang="en-IN" sz="1400" b="0" dirty="0">
                        <a:latin typeface="+mj-lt"/>
                      </a:endParaRPr>
                    </a:p>
                  </a:txBody>
                  <a:tcPr>
                    <a:solidFill>
                      <a:schemeClr val="accent1">
                        <a:lumMod val="20000"/>
                        <a:lumOff val="80000"/>
                      </a:schemeClr>
                    </a:solidFill>
                  </a:tcPr>
                </a:tc>
                <a:tc>
                  <a:txBody>
                    <a:bodyPr/>
                    <a:lstStyle/>
                    <a:p>
                      <a:pPr marL="342900" indent="-342900">
                        <a:buAutoNum type="alphaLcPeriod"/>
                      </a:pPr>
                      <a:r>
                        <a:rPr lang="en-US" sz="1400" dirty="0"/>
                        <a:t>K-nearest neighbor</a:t>
                      </a:r>
                    </a:p>
                    <a:p>
                      <a:pPr marL="342900" indent="-342900">
                        <a:buAutoNum type="alphaLcPeriod"/>
                      </a:pPr>
                      <a:r>
                        <a:rPr lang="en-US" sz="1400" dirty="0"/>
                        <a:t> Hu’s seven moments</a:t>
                      </a:r>
                    </a:p>
                    <a:p>
                      <a:pPr marL="342900" indent="-342900">
                        <a:buAutoNum type="alphaLcPeriod"/>
                      </a:pPr>
                      <a:r>
                        <a:rPr lang="en-US" sz="1400" dirty="0"/>
                        <a:t> graph cut</a:t>
                      </a:r>
                    </a:p>
                    <a:p>
                      <a:pPr marL="342900" indent="-342900">
                        <a:buAutoNum type="alphaLcPeriod"/>
                      </a:pPr>
                      <a:r>
                        <a:rPr lang="en-US" sz="1400" dirty="0"/>
                        <a:t> </a:t>
                      </a:r>
                      <a:r>
                        <a:rPr lang="en-IN" sz="1400" dirty="0"/>
                        <a:t>Canny edge detection algorithm </a:t>
                      </a:r>
                      <a:endParaRPr lang="en-IN" sz="1400" b="0" dirty="0">
                        <a:latin typeface="+mj-lt"/>
                      </a:endParaRPr>
                    </a:p>
                  </a:txBody>
                  <a:tcPr>
                    <a:solidFill>
                      <a:schemeClr val="accent1">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A subset of Oxford 102 flowers dataset </a:t>
                      </a:r>
                      <a:endParaRPr lang="en-IN" sz="1400" dirty="0"/>
                    </a:p>
                    <a:p>
                      <a:endParaRPr lang="en-IN" sz="1400" b="0" dirty="0">
                        <a:latin typeface="+mj-lt"/>
                      </a:endParaRPr>
                    </a:p>
                  </a:txBody>
                  <a:tcPr>
                    <a:solidFill>
                      <a:schemeClr val="accent1">
                        <a:lumMod val="20000"/>
                        <a:lumOff val="80000"/>
                      </a:schemeClr>
                    </a:solidFill>
                  </a:tcPr>
                </a:tc>
                <a:extLst>
                  <a:ext uri="{0D108BD9-81ED-4DB2-BD59-A6C34878D82A}">
                    <a16:rowId xmlns:a16="http://schemas.microsoft.com/office/drawing/2014/main" xmlns="" val="10004"/>
                  </a:ext>
                </a:extLst>
              </a:tr>
              <a:tr h="1324597">
                <a:tc>
                  <a:txBody>
                    <a:bodyPr/>
                    <a:lstStyle/>
                    <a:p>
                      <a:r>
                        <a:rPr lang="en-US" sz="1400" b="0" dirty="0">
                          <a:latin typeface="+mj-lt"/>
                        </a:rPr>
                        <a:t>5.</a:t>
                      </a:r>
                      <a:endParaRPr lang="en-IN" sz="1400" b="0" dirty="0">
                        <a:latin typeface="+mj-lt"/>
                      </a:endParaRPr>
                    </a:p>
                  </a:txBody>
                  <a:tcPr>
                    <a:solidFill>
                      <a:schemeClr val="accent1">
                        <a:lumMod val="20000"/>
                        <a:lumOff val="80000"/>
                      </a:schemeClr>
                    </a:solidFill>
                  </a:tcPr>
                </a:tc>
                <a:tc>
                  <a:txBody>
                    <a:bodyPr/>
                    <a:lstStyle/>
                    <a:p>
                      <a:r>
                        <a:rPr lang="en-IN" sz="1400" b="0" dirty="0">
                          <a:latin typeface="+mj-lt"/>
                        </a:rPr>
                        <a:t>A Flower Recognition System based on Image Processing and Neural Network</a:t>
                      </a:r>
                    </a:p>
                  </a:txBody>
                  <a:tcPr>
                    <a:solidFill>
                      <a:schemeClr val="accent1">
                        <a:lumMod val="20000"/>
                        <a:lumOff val="80000"/>
                      </a:schemeClr>
                    </a:solidFill>
                  </a:tcPr>
                </a:tc>
                <a:tc>
                  <a:txBody>
                    <a:bodyPr/>
                    <a:lstStyle/>
                    <a:p>
                      <a:r>
                        <a:rPr lang="en-IN" sz="1400" b="0" dirty="0">
                          <a:latin typeface="+mj-lt"/>
                        </a:rPr>
                        <a:t>1.Huthaifa </a:t>
                      </a:r>
                      <a:r>
                        <a:rPr lang="en-IN" sz="1400" b="0" dirty="0" err="1">
                          <a:latin typeface="+mj-lt"/>
                        </a:rPr>
                        <a:t>Almogdady</a:t>
                      </a:r>
                      <a:r>
                        <a:rPr lang="en-IN" sz="1400" b="0" dirty="0">
                          <a:latin typeface="+mj-lt"/>
                        </a:rPr>
                        <a:t> 2.Dr. </a:t>
                      </a:r>
                      <a:r>
                        <a:rPr lang="en-IN" sz="1400" b="0" dirty="0" err="1">
                          <a:latin typeface="+mj-lt"/>
                        </a:rPr>
                        <a:t>Saher</a:t>
                      </a:r>
                      <a:endParaRPr lang="en-IN" sz="1400" b="0" dirty="0">
                        <a:latin typeface="+mj-lt"/>
                      </a:endParaRPr>
                    </a:p>
                    <a:p>
                      <a:r>
                        <a:rPr lang="en-IN" sz="1400" b="0" dirty="0">
                          <a:latin typeface="+mj-lt"/>
                        </a:rPr>
                        <a:t>Manaseer</a:t>
                      </a:r>
                    </a:p>
                    <a:p>
                      <a:r>
                        <a:rPr lang="en-IN" sz="1400" b="0" dirty="0">
                          <a:latin typeface="+mj-lt"/>
                        </a:rPr>
                        <a:t>3.Dr. </a:t>
                      </a:r>
                      <a:r>
                        <a:rPr lang="en-IN" sz="1400" b="0" dirty="0" err="1">
                          <a:latin typeface="+mj-lt"/>
                        </a:rPr>
                        <a:t>Hazeem</a:t>
                      </a:r>
                      <a:endParaRPr lang="en-IN" sz="1400" b="0" dirty="0">
                        <a:latin typeface="+mj-lt"/>
                      </a:endParaRPr>
                    </a:p>
                    <a:p>
                      <a:r>
                        <a:rPr lang="en-IN" sz="1400" b="0" dirty="0" err="1">
                          <a:latin typeface="+mj-lt"/>
                        </a:rPr>
                        <a:t>Hiary</a:t>
                      </a:r>
                      <a:endParaRPr lang="en-IN" sz="1400" b="0" dirty="0">
                        <a:latin typeface="+mj-lt"/>
                      </a:endParaRPr>
                    </a:p>
                  </a:txBody>
                  <a:tcPr>
                    <a:solidFill>
                      <a:schemeClr val="accent1">
                        <a:lumMod val="20000"/>
                        <a:lumOff val="80000"/>
                      </a:schemeClr>
                    </a:solidFill>
                  </a:tcPr>
                </a:tc>
                <a:tc>
                  <a:txBody>
                    <a:bodyPr/>
                    <a:lstStyle/>
                    <a:p>
                      <a:r>
                        <a:rPr lang="en-IN" sz="1400" b="0" dirty="0">
                          <a:latin typeface="+mj-lt"/>
                        </a:rPr>
                        <a:t>International Journal of Science and Technology Research</a:t>
                      </a:r>
                    </a:p>
                  </a:txBody>
                  <a:tcPr>
                    <a:solidFill>
                      <a:schemeClr val="accent1">
                        <a:lumMod val="20000"/>
                        <a:lumOff val="80000"/>
                      </a:schemeClr>
                    </a:solidFill>
                  </a:tcPr>
                </a:tc>
                <a:tc>
                  <a:txBody>
                    <a:bodyPr/>
                    <a:lstStyle/>
                    <a:p>
                      <a:r>
                        <a:rPr lang="en-IN" sz="1400" b="0" dirty="0">
                          <a:latin typeface="+mj-lt"/>
                        </a:rPr>
                        <a:t>2018</a:t>
                      </a:r>
                    </a:p>
                  </a:txBody>
                  <a:tcPr>
                    <a:solidFill>
                      <a:schemeClr val="accent1">
                        <a:lumMod val="20000"/>
                        <a:lumOff val="80000"/>
                      </a:schemeClr>
                    </a:solidFill>
                  </a:tcPr>
                </a:tc>
                <a:tc>
                  <a:txBody>
                    <a:bodyPr/>
                    <a:lstStyle/>
                    <a:p>
                      <a:r>
                        <a:rPr lang="en-IN" sz="1400" b="0" dirty="0">
                          <a:latin typeface="+mj-lt"/>
                        </a:rPr>
                        <a:t>Artificial Neural</a:t>
                      </a:r>
                    </a:p>
                    <a:p>
                      <a:r>
                        <a:rPr lang="en-IN" sz="1400" b="0" dirty="0">
                          <a:latin typeface="+mj-lt"/>
                        </a:rPr>
                        <a:t>Networks(ANN)</a:t>
                      </a:r>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A subset of Oxford 102 flowers dataset </a:t>
                      </a:r>
                      <a:endParaRPr lang="en-IN" sz="1400" dirty="0"/>
                    </a:p>
                    <a:p>
                      <a:endParaRPr lang="en-IN" sz="1400" b="0" dirty="0">
                        <a:latin typeface="+mj-lt"/>
                      </a:endParaRPr>
                    </a:p>
                  </a:txBody>
                  <a:tcPr>
                    <a:solidFill>
                      <a:schemeClr val="accent1">
                        <a:lumMod val="20000"/>
                        <a:lumOff val="80000"/>
                      </a:schemeClr>
                    </a:solidFill>
                  </a:tcPr>
                </a:tc>
                <a:extLst>
                  <a:ext uri="{0D108BD9-81ED-4DB2-BD59-A6C34878D82A}">
                    <a16:rowId xmlns:a16="http://schemas.microsoft.com/office/drawing/2014/main" xmlns="" val="708441217"/>
                  </a:ext>
                </a:extLst>
              </a:tr>
            </a:tbl>
          </a:graphicData>
        </a:graphic>
      </p:graphicFrame>
    </p:spTree>
    <p:extLst>
      <p:ext uri="{BB962C8B-B14F-4D97-AF65-F5344CB8AC3E}">
        <p14:creationId xmlns:p14="http://schemas.microsoft.com/office/powerpoint/2010/main" val="4169714310"/>
      </p:ext>
    </p:extLst>
  </p:cSld>
  <p:clrMapOvr>
    <a:masterClrMapping/>
  </p:clrMapOvr>
  <mc:AlternateContent xmlns:mc="http://schemas.openxmlformats.org/markup-compatibility/2006" xmlns:p14="http://schemas.microsoft.com/office/powerpoint/2010/main">
    <mc:Choice Requires="p14">
      <p:transition spd="slow" p14:dur="3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6D9C28-0E45-4139-9B18-7819C6BCDFF8}"/>
              </a:ext>
            </a:extLst>
          </p:cNvPr>
          <p:cNvSpPr>
            <a:spLocks noGrp="1"/>
          </p:cNvSpPr>
          <p:nvPr>
            <p:ph type="title"/>
          </p:nvPr>
        </p:nvSpPr>
        <p:spPr/>
        <p:txBody>
          <a:bodyPr/>
          <a:lstStyle/>
          <a:p>
            <a:r>
              <a:rPr lang="en-IN" dirty="0"/>
              <a:t/>
            </a:r>
            <a:br>
              <a:rPr lang="en-IN" dirty="0"/>
            </a:br>
            <a:r>
              <a:rPr lang="en-US" dirty="0"/>
              <a:t>CONCLUSION:</a:t>
            </a:r>
            <a:endParaRPr lang="en-IN" dirty="0"/>
          </a:p>
        </p:txBody>
      </p:sp>
      <p:sp>
        <p:nvSpPr>
          <p:cNvPr id="3" name="Content Placeholder 2">
            <a:extLst>
              <a:ext uri="{FF2B5EF4-FFF2-40B4-BE49-F238E27FC236}">
                <a16:creationId xmlns:a16="http://schemas.microsoft.com/office/drawing/2014/main" xmlns="" id="{2F81A31B-E816-46DF-A24F-B3E96E0D3821}"/>
              </a:ext>
            </a:extLst>
          </p:cNvPr>
          <p:cNvSpPr>
            <a:spLocks noGrp="1"/>
          </p:cNvSpPr>
          <p:nvPr>
            <p:ph idx="1"/>
          </p:nvPr>
        </p:nvSpPr>
        <p:spPr/>
        <p:txBody>
          <a:bodyPr>
            <a:normAutofit lnSpcReduction="10000"/>
          </a:bodyPr>
          <a:lstStyle/>
          <a:p>
            <a:pPr marL="0" indent="0">
              <a:buNone/>
            </a:pPr>
            <a:r>
              <a:rPr lang="en-US" dirty="0"/>
              <a:t>	</a:t>
            </a:r>
            <a:r>
              <a:rPr lang="en-US" sz="2400" dirty="0"/>
              <a:t>Flower being the most attractive part is the best way to identify a plant. Thus identifying the flower can help in knowing more about that plant. The proposed system takes as input, an image of a flower and displays the common name as well as the family name of the flower. Since the model is a convolutional neural network which has proven to be one of the most efficient image classification methods, the proposed system is highly reliable. A CSV file is imported after classification and the corresponding uses of the plant are displayed to the user thus making the system more useful.</a:t>
            </a:r>
            <a:endParaRPr lang="en-IN" sz="2400" dirty="0"/>
          </a:p>
        </p:txBody>
      </p:sp>
    </p:spTree>
    <p:extLst>
      <p:ext uri="{BB962C8B-B14F-4D97-AF65-F5344CB8AC3E}">
        <p14:creationId xmlns:p14="http://schemas.microsoft.com/office/powerpoint/2010/main" val="304098939"/>
      </p:ext>
    </p:extLst>
  </p:cSld>
  <p:clrMapOvr>
    <a:masterClrMapping/>
  </p:clrMapOvr>
  <mc:AlternateContent xmlns:mc="http://schemas.openxmlformats.org/markup-compatibility/2006" xmlns:p14="http://schemas.microsoft.com/office/powerpoint/2010/main">
    <mc:Choice Requires="p14">
      <p:transition spd="slow" p14:dur="3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500"/>
                                        <p:tgtEl>
                                          <p:spTgt spid="2"/>
                                        </p:tgtEl>
                                      </p:cBhvr>
                                    </p:animEffect>
                                    <p:anim calcmode="lin" valueType="num">
                                      <p:cBhvr>
                                        <p:cTn id="8" dur="1500" fill="hold"/>
                                        <p:tgtEl>
                                          <p:spTgt spid="2"/>
                                        </p:tgtEl>
                                        <p:attrNameLst>
                                          <p:attrName>ppt_x</p:attrName>
                                        </p:attrNameLst>
                                      </p:cBhvr>
                                      <p:tavLst>
                                        <p:tav tm="0">
                                          <p:val>
                                            <p:strVal val="#ppt_x"/>
                                          </p:val>
                                        </p:tav>
                                        <p:tav tm="100000">
                                          <p:val>
                                            <p:strVal val="#ppt_x"/>
                                          </p:val>
                                        </p:tav>
                                      </p:tavLst>
                                    </p:anim>
                                    <p:anim calcmode="lin" valueType="num">
                                      <p:cBhvr>
                                        <p:cTn id="9" dur="1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500"/>
                                        <p:tgtEl>
                                          <p:spTgt spid="3">
                                            <p:txEl>
                                              <p:pRg st="0" end="0"/>
                                            </p:txEl>
                                          </p:spTgt>
                                        </p:tgtEl>
                                      </p:cBhvr>
                                    </p:animEffect>
                                    <p:anim calcmode="lin" valueType="num">
                                      <p:cBhvr>
                                        <p:cTn id="15" dur="1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458" y="264920"/>
            <a:ext cx="6947731" cy="523220"/>
          </a:xfrm>
          <a:prstGeom prst="rect">
            <a:avLst/>
          </a:prstGeom>
          <a:noFill/>
        </p:spPr>
        <p:txBody>
          <a:bodyPr wrap="square" rtlCol="0">
            <a:spAutoFit/>
          </a:bodyPr>
          <a:lstStyle/>
          <a:p>
            <a:r>
              <a:rPr lang="en-US" sz="2800" dirty="0" smtClean="0">
                <a:solidFill>
                  <a:srgbClr val="FF0000"/>
                </a:solidFill>
              </a:rPr>
              <a:t>Reference:</a:t>
            </a:r>
            <a:endParaRPr lang="en-IN" sz="2800" dirty="0">
              <a:solidFill>
                <a:srgbClr val="FF0000"/>
              </a:solidFill>
            </a:endParaRPr>
          </a:p>
        </p:txBody>
      </p:sp>
      <p:sp>
        <p:nvSpPr>
          <p:cNvPr id="3" name="TextBox 2"/>
          <p:cNvSpPr txBox="1"/>
          <p:nvPr/>
        </p:nvSpPr>
        <p:spPr>
          <a:xfrm>
            <a:off x="42729" y="1076770"/>
            <a:ext cx="12066662" cy="923330"/>
          </a:xfrm>
          <a:prstGeom prst="rect">
            <a:avLst/>
          </a:prstGeom>
          <a:noFill/>
        </p:spPr>
        <p:txBody>
          <a:bodyPr wrap="square" rtlCol="0">
            <a:spAutoFit/>
          </a:bodyPr>
          <a:lstStyle/>
          <a:p>
            <a:pPr marL="285750" indent="-285750">
              <a:buFont typeface="Arial" panose="020B0604020202020204" pitchFamily="34" charset="0"/>
              <a:buChar char="•"/>
            </a:pPr>
            <a:r>
              <a:rPr lang="en-IN" u="sng" dirty="0">
                <a:hlinkClick r:id="rId2"/>
              </a:rPr>
              <a:t>https://opencv-python-tutroals.readthedocs.io/en/latest/py_tutorials/py_imgproc/py_histograms/py_histogram_equalization/py_histogram_equalization.html#histogram-equalization</a:t>
            </a:r>
            <a:endParaRPr lang="en-IN" dirty="0"/>
          </a:p>
        </p:txBody>
      </p:sp>
      <p:sp>
        <p:nvSpPr>
          <p:cNvPr id="4" name="TextBox 3"/>
          <p:cNvSpPr txBox="1"/>
          <p:nvPr/>
        </p:nvSpPr>
        <p:spPr>
          <a:xfrm>
            <a:off x="85458" y="2187724"/>
            <a:ext cx="11665009" cy="369332"/>
          </a:xfrm>
          <a:prstGeom prst="rect">
            <a:avLst/>
          </a:prstGeom>
          <a:noFill/>
        </p:spPr>
        <p:txBody>
          <a:bodyPr wrap="square" rtlCol="0">
            <a:spAutoFit/>
          </a:bodyPr>
          <a:lstStyle/>
          <a:p>
            <a:pPr marL="285750" indent="-285750">
              <a:buFont typeface="Arial" panose="020B0604020202020204" pitchFamily="34" charset="0"/>
              <a:buChar char="•"/>
            </a:pPr>
            <a:r>
              <a:rPr lang="en-IN" u="sng" dirty="0">
                <a:hlinkClick r:id="rId3"/>
              </a:rPr>
              <a:t>https://gogul.dev/software/image-classification-python</a:t>
            </a:r>
            <a:endParaRPr lang="en-IN" dirty="0"/>
          </a:p>
        </p:txBody>
      </p:sp>
      <p:sp>
        <p:nvSpPr>
          <p:cNvPr id="5" name="TextBox 4"/>
          <p:cNvSpPr txBox="1"/>
          <p:nvPr/>
        </p:nvSpPr>
        <p:spPr>
          <a:xfrm>
            <a:off x="85458" y="2837204"/>
            <a:ext cx="10571148" cy="369332"/>
          </a:xfrm>
          <a:prstGeom prst="rect">
            <a:avLst/>
          </a:prstGeom>
          <a:noFill/>
        </p:spPr>
        <p:txBody>
          <a:bodyPr wrap="square" rtlCol="0">
            <a:spAutoFit/>
          </a:bodyPr>
          <a:lstStyle/>
          <a:p>
            <a:pPr marL="285750" indent="-285750">
              <a:buFont typeface="Arial" panose="020B0604020202020204" pitchFamily="34" charset="0"/>
              <a:buChar char="•"/>
            </a:pPr>
            <a:r>
              <a:rPr lang="en-US" u="sng" dirty="0">
                <a:hlinkClick r:id="rId4"/>
              </a:rPr>
              <a:t>https://www.kaggle.com/rajmehra03/flower-recognition-cnn-keras</a:t>
            </a:r>
            <a:endParaRPr lang="en-IN" dirty="0"/>
          </a:p>
        </p:txBody>
      </p:sp>
      <p:sp>
        <p:nvSpPr>
          <p:cNvPr id="7" name="TextBox 6"/>
          <p:cNvSpPr txBox="1"/>
          <p:nvPr/>
        </p:nvSpPr>
        <p:spPr>
          <a:xfrm>
            <a:off x="6537531" y="2844272"/>
            <a:ext cx="6127335" cy="367469"/>
          </a:xfrm>
          <a:prstGeom prst="rect">
            <a:avLst/>
          </a:prstGeom>
          <a:noFill/>
        </p:spPr>
        <p:txBody>
          <a:bodyPr wrap="square" rtlCol="0">
            <a:spAutoFit/>
          </a:bodyPr>
          <a:lstStyle/>
          <a:p>
            <a:r>
              <a:rPr lang="en-US" dirty="0" smtClean="0"/>
              <a:t>-We have taken the code from </a:t>
            </a:r>
            <a:r>
              <a:rPr lang="en-US" dirty="0" err="1" smtClean="0"/>
              <a:t>kaggle</a:t>
            </a:r>
            <a:r>
              <a:rPr lang="en-US" dirty="0" smtClean="0"/>
              <a:t> site for case study</a:t>
            </a:r>
            <a:endParaRPr lang="en-IN" dirty="0"/>
          </a:p>
        </p:txBody>
      </p:sp>
    </p:spTree>
    <p:extLst>
      <p:ext uri="{BB962C8B-B14F-4D97-AF65-F5344CB8AC3E}">
        <p14:creationId xmlns:p14="http://schemas.microsoft.com/office/powerpoint/2010/main" val="1283904768"/>
      </p:ext>
    </p:extLst>
  </p:cSld>
  <p:clrMapOvr>
    <a:masterClrMapping/>
  </p:clrMapOvr>
  <mc:AlternateContent xmlns:mc="http://schemas.openxmlformats.org/markup-compatibility/2006">
    <mc:Choice xmlns:p14="http://schemas.microsoft.com/office/powerpoint/2010/main" Requires="p14">
      <p:transition spd="slow" p14:dur="3250">
        <p14:flip dir="r"/>
      </p:transition>
    </mc:Choice>
    <mc:Fallback>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72427" y="914400"/>
            <a:ext cx="4238714" cy="1569660"/>
          </a:xfrm>
          <a:prstGeom prst="rect">
            <a:avLst/>
          </a:prstGeom>
          <a:noFill/>
        </p:spPr>
        <p:txBody>
          <a:bodyPr wrap="square" rtlCol="0">
            <a:spAutoFit/>
          </a:bodyPr>
          <a:lstStyle/>
          <a:p>
            <a:r>
              <a:rPr lang="en-US" sz="9600" dirty="0" smtClean="0"/>
              <a:t>Thank</a:t>
            </a:r>
            <a:endParaRPr lang="en-IN" sz="9600" dirty="0"/>
          </a:p>
        </p:txBody>
      </p:sp>
      <p:sp>
        <p:nvSpPr>
          <p:cNvPr id="3" name="TextBox 2"/>
          <p:cNvSpPr txBox="1"/>
          <p:nvPr/>
        </p:nvSpPr>
        <p:spPr>
          <a:xfrm>
            <a:off x="5170205" y="2606467"/>
            <a:ext cx="4426721" cy="1569660"/>
          </a:xfrm>
          <a:prstGeom prst="rect">
            <a:avLst/>
          </a:prstGeom>
          <a:noFill/>
        </p:spPr>
        <p:txBody>
          <a:bodyPr wrap="square" rtlCol="0">
            <a:spAutoFit/>
          </a:bodyPr>
          <a:lstStyle/>
          <a:p>
            <a:r>
              <a:rPr lang="en-US" sz="9600" dirty="0" smtClean="0"/>
              <a:t>You</a:t>
            </a:r>
            <a:endParaRPr lang="en-IN" sz="9600" dirty="0"/>
          </a:p>
        </p:txBody>
      </p:sp>
    </p:spTree>
    <p:extLst>
      <p:ext uri="{BB962C8B-B14F-4D97-AF65-F5344CB8AC3E}">
        <p14:creationId xmlns:p14="http://schemas.microsoft.com/office/powerpoint/2010/main" val="1272046224"/>
      </p:ext>
    </p:extLst>
  </p:cSld>
  <p:clrMapOvr>
    <a:masterClrMapping/>
  </p:clrMapOvr>
  <mc:AlternateContent xmlns:mc="http://schemas.openxmlformats.org/markup-compatibility/2006">
    <mc:Choice xmlns:p14="http://schemas.microsoft.com/office/powerpoint/2010/main" Requires="p14">
      <p:transition spd="slow" p14:dur="3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1000" fill="hold"/>
                                        <p:tgtEl>
                                          <p:spTgt spid="3"/>
                                        </p:tgtEl>
                                        <p:attrNameLst>
                                          <p:attrName>ppt_w</p:attrName>
                                        </p:attrNameLst>
                                      </p:cBhvr>
                                      <p:tavLst>
                                        <p:tav tm="0">
                                          <p:val>
                                            <p:fltVal val="0"/>
                                          </p:val>
                                        </p:tav>
                                        <p:tav tm="100000">
                                          <p:val>
                                            <p:strVal val="#ppt_w"/>
                                          </p:val>
                                        </p:tav>
                                      </p:tavLst>
                                    </p:anim>
                                    <p:anim calcmode="lin" valueType="num">
                                      <p:cBhvr>
                                        <p:cTn id="16" dur="1000" fill="hold"/>
                                        <p:tgtEl>
                                          <p:spTgt spid="3"/>
                                        </p:tgtEl>
                                        <p:attrNameLst>
                                          <p:attrName>ppt_h</p:attrName>
                                        </p:attrNameLst>
                                      </p:cBhvr>
                                      <p:tavLst>
                                        <p:tav tm="0">
                                          <p:val>
                                            <p:fltVal val="0"/>
                                          </p:val>
                                        </p:tav>
                                        <p:tav tm="100000">
                                          <p:val>
                                            <p:strVal val="#ppt_h"/>
                                          </p:val>
                                        </p:tav>
                                      </p:tavLst>
                                    </p:anim>
                                    <p:anim calcmode="lin" valueType="num">
                                      <p:cBhvr>
                                        <p:cTn id="17" dur="1000" fill="hold"/>
                                        <p:tgtEl>
                                          <p:spTgt spid="3"/>
                                        </p:tgtEl>
                                        <p:attrNameLst>
                                          <p:attrName>style.rotation</p:attrName>
                                        </p:attrNameLst>
                                      </p:cBhvr>
                                      <p:tavLst>
                                        <p:tav tm="0">
                                          <p:val>
                                            <p:fltVal val="90"/>
                                          </p:val>
                                        </p:tav>
                                        <p:tav tm="100000">
                                          <p:val>
                                            <p:fltVal val="0"/>
                                          </p:val>
                                        </p:tav>
                                      </p:tavLst>
                                    </p:anim>
                                    <p:animEffect transition="in" filter="fade">
                                      <p:cBhvr>
                                        <p:cTn id="18"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9D270B-368B-4332-9010-1661BAF5A81B}"/>
              </a:ext>
            </a:extLst>
          </p:cNvPr>
          <p:cNvSpPr>
            <a:spLocks noGrp="1"/>
          </p:cNvSpPr>
          <p:nvPr>
            <p:ph type="title"/>
          </p:nvPr>
        </p:nvSpPr>
        <p:spPr>
          <a:xfrm>
            <a:off x="903346" y="467581"/>
            <a:ext cx="9603275" cy="1049235"/>
          </a:xfrm>
        </p:spPr>
        <p:txBody>
          <a:bodyPr/>
          <a:lstStyle/>
          <a:p>
            <a:r>
              <a:rPr lang="en-US" dirty="0"/>
              <a:t/>
            </a:r>
            <a:br>
              <a:rPr lang="en-US" dirty="0"/>
            </a:br>
            <a:r>
              <a:rPr lang="en-US" dirty="0"/>
              <a:t> BLOCK DIAGRAM</a:t>
            </a:r>
            <a:endParaRPr lang="en-IN" dirty="0"/>
          </a:p>
        </p:txBody>
      </p:sp>
      <p:graphicFrame>
        <p:nvGraphicFramePr>
          <p:cNvPr id="17" name="Content Placeholder 8">
            <a:extLst>
              <a:ext uri="{FF2B5EF4-FFF2-40B4-BE49-F238E27FC236}">
                <a16:creationId xmlns:a16="http://schemas.microsoft.com/office/drawing/2014/main" xmlns="" id="{F1395F40-9DCD-4CA2-B55C-55F50C9EFAC4}"/>
              </a:ext>
            </a:extLst>
          </p:cNvPr>
          <p:cNvGraphicFramePr>
            <a:graphicFrameLocks noGrp="1"/>
          </p:cNvGraphicFramePr>
          <p:nvPr>
            <p:ph idx="1"/>
            <p:extLst>
              <p:ext uri="{D42A27DB-BD31-4B8C-83A1-F6EECF244321}">
                <p14:modId xmlns:p14="http://schemas.microsoft.com/office/powerpoint/2010/main" val="1213680367"/>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9" name="Content Placeholder 8">
            <a:extLst>
              <a:ext uri="{FF2B5EF4-FFF2-40B4-BE49-F238E27FC236}">
                <a16:creationId xmlns:a16="http://schemas.microsoft.com/office/drawing/2014/main" xmlns="" id="{4F4C4CE5-BF08-4967-9818-B557B00A19BE}"/>
              </a:ext>
            </a:extLst>
          </p:cNvPr>
          <p:cNvGraphicFramePr>
            <a:graphicFrameLocks/>
          </p:cNvGraphicFramePr>
          <p:nvPr>
            <p:extLst>
              <p:ext uri="{D42A27DB-BD31-4B8C-83A1-F6EECF244321}">
                <p14:modId xmlns:p14="http://schemas.microsoft.com/office/powerpoint/2010/main" val="1213680367"/>
              </p:ext>
            </p:extLst>
          </p:nvPr>
        </p:nvGraphicFramePr>
        <p:xfrm>
          <a:off x="830263" y="2312988"/>
          <a:ext cx="8596312" cy="388143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2" name="Content Placeholder 8">
            <a:extLst>
              <a:ext uri="{FF2B5EF4-FFF2-40B4-BE49-F238E27FC236}">
                <a16:creationId xmlns:a16="http://schemas.microsoft.com/office/drawing/2014/main" xmlns="" id="{345FFFC0-1098-4872-9332-62D58CDB4886}"/>
              </a:ext>
            </a:extLst>
          </p:cNvPr>
          <p:cNvGraphicFramePr>
            <a:graphicFrameLocks/>
          </p:cNvGraphicFramePr>
          <p:nvPr>
            <p:extLst>
              <p:ext uri="{D42A27DB-BD31-4B8C-83A1-F6EECF244321}">
                <p14:modId xmlns:p14="http://schemas.microsoft.com/office/powerpoint/2010/main" val="1213680367"/>
              </p:ext>
            </p:extLst>
          </p:nvPr>
        </p:nvGraphicFramePr>
        <p:xfrm>
          <a:off x="982663" y="2465388"/>
          <a:ext cx="8596312" cy="3881437"/>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24" name="Content Placeholder 8">
            <a:extLst>
              <a:ext uri="{FF2B5EF4-FFF2-40B4-BE49-F238E27FC236}">
                <a16:creationId xmlns:a16="http://schemas.microsoft.com/office/drawing/2014/main" xmlns="" id="{74DAF9E8-DD46-457A-8A71-9BD81C921843}"/>
              </a:ext>
            </a:extLst>
          </p:cNvPr>
          <p:cNvGraphicFramePr>
            <a:graphicFrameLocks/>
          </p:cNvGraphicFramePr>
          <p:nvPr>
            <p:extLst>
              <p:ext uri="{D42A27DB-BD31-4B8C-83A1-F6EECF244321}">
                <p14:modId xmlns:p14="http://schemas.microsoft.com/office/powerpoint/2010/main" val="1753793626"/>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
        <p:nvSpPr>
          <p:cNvPr id="25" name="Rectangle 24">
            <a:extLst>
              <a:ext uri="{FF2B5EF4-FFF2-40B4-BE49-F238E27FC236}">
                <a16:creationId xmlns:a16="http://schemas.microsoft.com/office/drawing/2014/main" xmlns="" id="{2D07C101-2A45-4344-80BE-5CB05455AAD6}"/>
              </a:ext>
            </a:extLst>
          </p:cNvPr>
          <p:cNvSpPr/>
          <p:nvPr/>
        </p:nvSpPr>
        <p:spPr>
          <a:xfrm>
            <a:off x="1076417" y="2160589"/>
            <a:ext cx="1312416" cy="609244"/>
          </a:xfrm>
          <a:prstGeom prst="rect">
            <a:avLst/>
          </a:prstGeom>
          <a:solidFill>
            <a:schemeClr val="accent1">
              <a:lumMod val="7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 Acquisition</a:t>
            </a:r>
          </a:p>
        </p:txBody>
      </p:sp>
      <p:sp>
        <p:nvSpPr>
          <p:cNvPr id="27" name="Rectangle 26">
            <a:extLst>
              <a:ext uri="{FF2B5EF4-FFF2-40B4-BE49-F238E27FC236}">
                <a16:creationId xmlns:a16="http://schemas.microsoft.com/office/drawing/2014/main" xmlns="" id="{BE4EA04B-7F63-4B81-868B-6685CAA82AA6}"/>
              </a:ext>
            </a:extLst>
          </p:cNvPr>
          <p:cNvSpPr/>
          <p:nvPr/>
        </p:nvSpPr>
        <p:spPr>
          <a:xfrm>
            <a:off x="3454860" y="2160594"/>
            <a:ext cx="1645252" cy="609239"/>
          </a:xfrm>
          <a:prstGeom prst="rect">
            <a:avLst/>
          </a:prstGeom>
          <a:solidFill>
            <a:schemeClr val="accent1">
              <a:lumMod val="7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Pre processing</a:t>
            </a:r>
          </a:p>
        </p:txBody>
      </p:sp>
      <p:sp>
        <p:nvSpPr>
          <p:cNvPr id="29" name="Rectangle 28">
            <a:extLst>
              <a:ext uri="{FF2B5EF4-FFF2-40B4-BE49-F238E27FC236}">
                <a16:creationId xmlns:a16="http://schemas.microsoft.com/office/drawing/2014/main" xmlns="" id="{0AEAE3F1-65FB-4A0B-A64E-FC3598FA896C}"/>
              </a:ext>
            </a:extLst>
          </p:cNvPr>
          <p:cNvSpPr/>
          <p:nvPr/>
        </p:nvSpPr>
        <p:spPr>
          <a:xfrm>
            <a:off x="3454979" y="4237561"/>
            <a:ext cx="1673440" cy="501144"/>
          </a:xfrm>
          <a:prstGeom prst="rect">
            <a:avLst/>
          </a:prstGeom>
          <a:solidFill>
            <a:schemeClr val="accent1">
              <a:lumMod val="7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Test image</a:t>
            </a:r>
          </a:p>
        </p:txBody>
      </p:sp>
      <p:sp>
        <p:nvSpPr>
          <p:cNvPr id="30" name="Rectangle 29">
            <a:extLst>
              <a:ext uri="{FF2B5EF4-FFF2-40B4-BE49-F238E27FC236}">
                <a16:creationId xmlns:a16="http://schemas.microsoft.com/office/drawing/2014/main" xmlns="" id="{5EAFDF2B-928F-43F9-967D-C20EDB72EF72}"/>
              </a:ext>
            </a:extLst>
          </p:cNvPr>
          <p:cNvSpPr/>
          <p:nvPr/>
        </p:nvSpPr>
        <p:spPr>
          <a:xfrm>
            <a:off x="6175270" y="2146777"/>
            <a:ext cx="1833240" cy="623056"/>
          </a:xfrm>
          <a:prstGeom prst="rect">
            <a:avLst/>
          </a:prstGeom>
          <a:solidFill>
            <a:schemeClr val="accent1">
              <a:lumMod val="7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Feature Extraction</a:t>
            </a:r>
          </a:p>
        </p:txBody>
      </p:sp>
      <p:sp>
        <p:nvSpPr>
          <p:cNvPr id="31" name="Rectangle 30">
            <a:extLst>
              <a:ext uri="{FF2B5EF4-FFF2-40B4-BE49-F238E27FC236}">
                <a16:creationId xmlns:a16="http://schemas.microsoft.com/office/drawing/2014/main" xmlns="" id="{F2A8A6E7-D989-45F1-9B1D-8DDCB23D77D6}"/>
              </a:ext>
            </a:extLst>
          </p:cNvPr>
          <p:cNvSpPr/>
          <p:nvPr/>
        </p:nvSpPr>
        <p:spPr>
          <a:xfrm>
            <a:off x="6166138" y="4277024"/>
            <a:ext cx="1833239" cy="501144"/>
          </a:xfrm>
          <a:prstGeom prst="rect">
            <a:avLst/>
          </a:prstGeom>
          <a:solidFill>
            <a:schemeClr val="accent1">
              <a:lumMod val="7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Classification</a:t>
            </a:r>
          </a:p>
        </p:txBody>
      </p:sp>
      <p:sp>
        <p:nvSpPr>
          <p:cNvPr id="33" name="Rectangle 32">
            <a:extLst>
              <a:ext uri="{FF2B5EF4-FFF2-40B4-BE49-F238E27FC236}">
                <a16:creationId xmlns:a16="http://schemas.microsoft.com/office/drawing/2014/main" xmlns="" id="{1393F8BF-B1B2-4284-9F43-A15BBCED758D}"/>
              </a:ext>
            </a:extLst>
          </p:cNvPr>
          <p:cNvSpPr/>
          <p:nvPr/>
        </p:nvSpPr>
        <p:spPr>
          <a:xfrm>
            <a:off x="6168822" y="3275613"/>
            <a:ext cx="1833239" cy="501144"/>
          </a:xfrm>
          <a:prstGeom prst="rect">
            <a:avLst/>
          </a:prstGeom>
          <a:solidFill>
            <a:schemeClr val="accent1">
              <a:lumMod val="7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Training using CNN</a:t>
            </a:r>
          </a:p>
        </p:txBody>
      </p:sp>
      <p:cxnSp>
        <p:nvCxnSpPr>
          <p:cNvPr id="34" name="Straight Arrow Connector 33">
            <a:extLst>
              <a:ext uri="{FF2B5EF4-FFF2-40B4-BE49-F238E27FC236}">
                <a16:creationId xmlns:a16="http://schemas.microsoft.com/office/drawing/2014/main" xmlns="" id="{655B07D5-89B4-42B7-B80D-34542A3318B5}"/>
              </a:ext>
            </a:extLst>
          </p:cNvPr>
          <p:cNvCxnSpPr>
            <a:cxnSpLocks/>
          </p:cNvCxnSpPr>
          <p:nvPr/>
        </p:nvCxnSpPr>
        <p:spPr>
          <a:xfrm>
            <a:off x="2388833" y="2459825"/>
            <a:ext cx="1066027" cy="0"/>
          </a:xfrm>
          <a:prstGeom prst="straightConnector1">
            <a:avLst/>
          </a:prstGeom>
          <a:ln>
            <a:solidFill>
              <a:schemeClr val="tx1">
                <a:lumMod val="95000"/>
                <a:lumOff val="5000"/>
              </a:schemeClr>
            </a:solidFill>
            <a:tailEnd type="triangle"/>
          </a:ln>
        </p:spPr>
        <p:style>
          <a:lnRef idx="3">
            <a:schemeClr val="accent2"/>
          </a:lnRef>
          <a:fillRef idx="0">
            <a:schemeClr val="accent2"/>
          </a:fillRef>
          <a:effectRef idx="2">
            <a:schemeClr val="accent2"/>
          </a:effectRef>
          <a:fontRef idx="minor">
            <a:schemeClr val="tx1"/>
          </a:fontRef>
        </p:style>
      </p:cxnSp>
      <p:cxnSp>
        <p:nvCxnSpPr>
          <p:cNvPr id="35" name="Straight Arrow Connector 34">
            <a:extLst>
              <a:ext uri="{FF2B5EF4-FFF2-40B4-BE49-F238E27FC236}">
                <a16:creationId xmlns:a16="http://schemas.microsoft.com/office/drawing/2014/main" xmlns="" id="{18290568-9762-444B-9D67-88AC79BE921E}"/>
              </a:ext>
            </a:extLst>
          </p:cNvPr>
          <p:cNvCxnSpPr>
            <a:cxnSpLocks/>
          </p:cNvCxnSpPr>
          <p:nvPr/>
        </p:nvCxnSpPr>
        <p:spPr>
          <a:xfrm>
            <a:off x="5100112" y="2472728"/>
            <a:ext cx="1066027" cy="0"/>
          </a:xfrm>
          <a:prstGeom prst="straightConnector1">
            <a:avLst/>
          </a:prstGeom>
          <a:ln>
            <a:solidFill>
              <a:schemeClr val="tx1">
                <a:lumMod val="95000"/>
                <a:lumOff val="5000"/>
              </a:schemeClr>
            </a:solidFill>
            <a:tailEnd type="triangle"/>
          </a:ln>
        </p:spPr>
        <p:style>
          <a:lnRef idx="3">
            <a:schemeClr val="accent2"/>
          </a:lnRef>
          <a:fillRef idx="0">
            <a:schemeClr val="accent2"/>
          </a:fillRef>
          <a:effectRef idx="2">
            <a:schemeClr val="accent2"/>
          </a:effectRef>
          <a:fontRef idx="minor">
            <a:schemeClr val="tx1"/>
          </a:fontRef>
        </p:style>
      </p:cxnSp>
      <p:cxnSp>
        <p:nvCxnSpPr>
          <p:cNvPr id="36" name="Straight Arrow Connector 35">
            <a:extLst>
              <a:ext uri="{FF2B5EF4-FFF2-40B4-BE49-F238E27FC236}">
                <a16:creationId xmlns:a16="http://schemas.microsoft.com/office/drawing/2014/main" xmlns="" id="{A75FF9E5-9278-4F76-8B02-0D03C3B204EF}"/>
              </a:ext>
            </a:extLst>
          </p:cNvPr>
          <p:cNvCxnSpPr>
            <a:cxnSpLocks/>
          </p:cNvCxnSpPr>
          <p:nvPr/>
        </p:nvCxnSpPr>
        <p:spPr>
          <a:xfrm>
            <a:off x="7085442" y="3776757"/>
            <a:ext cx="0" cy="502280"/>
          </a:xfrm>
          <a:prstGeom prst="straightConnector1">
            <a:avLst/>
          </a:prstGeom>
          <a:ln>
            <a:solidFill>
              <a:schemeClr val="tx1">
                <a:lumMod val="95000"/>
                <a:lumOff val="5000"/>
              </a:schemeClr>
            </a:solidFill>
            <a:tailEnd type="triangle"/>
          </a:ln>
        </p:spPr>
        <p:style>
          <a:lnRef idx="3">
            <a:schemeClr val="accent2"/>
          </a:lnRef>
          <a:fillRef idx="0">
            <a:schemeClr val="accent2"/>
          </a:fillRef>
          <a:effectRef idx="2">
            <a:schemeClr val="accent2"/>
          </a:effectRef>
          <a:fontRef idx="minor">
            <a:schemeClr val="tx1"/>
          </a:fontRef>
        </p:style>
      </p:cxnSp>
      <p:cxnSp>
        <p:nvCxnSpPr>
          <p:cNvPr id="38" name="Straight Arrow Connector 37">
            <a:extLst>
              <a:ext uri="{FF2B5EF4-FFF2-40B4-BE49-F238E27FC236}">
                <a16:creationId xmlns:a16="http://schemas.microsoft.com/office/drawing/2014/main" xmlns="" id="{8FD4DC7F-7917-4DB9-82A6-DFCF7CCF844E}"/>
              </a:ext>
            </a:extLst>
          </p:cNvPr>
          <p:cNvCxnSpPr>
            <a:cxnSpLocks/>
          </p:cNvCxnSpPr>
          <p:nvPr/>
        </p:nvCxnSpPr>
        <p:spPr>
          <a:xfrm>
            <a:off x="7085442" y="2769833"/>
            <a:ext cx="0" cy="506657"/>
          </a:xfrm>
          <a:prstGeom prst="straightConnector1">
            <a:avLst/>
          </a:prstGeom>
          <a:ln>
            <a:solidFill>
              <a:schemeClr val="tx1">
                <a:lumMod val="95000"/>
                <a:lumOff val="5000"/>
              </a:schemeClr>
            </a:solidFill>
            <a:tailEnd type="triangle"/>
          </a:ln>
        </p:spPr>
        <p:style>
          <a:lnRef idx="3">
            <a:schemeClr val="accent2"/>
          </a:lnRef>
          <a:fillRef idx="0">
            <a:schemeClr val="accent2"/>
          </a:fillRef>
          <a:effectRef idx="2">
            <a:schemeClr val="accent2"/>
          </a:effectRef>
          <a:fontRef idx="minor">
            <a:schemeClr val="tx1"/>
          </a:fontRef>
        </p:style>
      </p:cxnSp>
      <p:cxnSp>
        <p:nvCxnSpPr>
          <p:cNvPr id="40" name="Straight Arrow Connector 39">
            <a:extLst>
              <a:ext uri="{FF2B5EF4-FFF2-40B4-BE49-F238E27FC236}">
                <a16:creationId xmlns:a16="http://schemas.microsoft.com/office/drawing/2014/main" xmlns="" id="{7CABC35E-272F-4704-888E-F781821240F3}"/>
              </a:ext>
            </a:extLst>
          </p:cNvPr>
          <p:cNvCxnSpPr>
            <a:cxnSpLocks/>
          </p:cNvCxnSpPr>
          <p:nvPr/>
        </p:nvCxnSpPr>
        <p:spPr>
          <a:xfrm>
            <a:off x="5128419" y="4491445"/>
            <a:ext cx="1037719" cy="0"/>
          </a:xfrm>
          <a:prstGeom prst="straightConnector1">
            <a:avLst/>
          </a:prstGeom>
          <a:ln>
            <a:solidFill>
              <a:schemeClr val="tx1">
                <a:lumMod val="95000"/>
                <a:lumOff val="5000"/>
              </a:schemeClr>
            </a:solidFill>
            <a:tailEnd type="triangle"/>
          </a:ln>
        </p:spPr>
        <p:style>
          <a:lnRef idx="3">
            <a:schemeClr val="accent2"/>
          </a:lnRef>
          <a:fillRef idx="0">
            <a:schemeClr val="accent2"/>
          </a:fillRef>
          <a:effectRef idx="2">
            <a:schemeClr val="accent2"/>
          </a:effectRef>
          <a:fontRef idx="minor">
            <a:schemeClr val="tx1"/>
          </a:fontRef>
        </p:style>
      </p:cxnSp>
      <p:sp>
        <p:nvSpPr>
          <p:cNvPr id="26" name="Rectangle 25">
            <a:extLst>
              <a:ext uri="{FF2B5EF4-FFF2-40B4-BE49-F238E27FC236}">
                <a16:creationId xmlns:a16="http://schemas.microsoft.com/office/drawing/2014/main" xmlns="" id="{B7D642F4-815F-44B9-B4E3-6D3FF998A8FF}"/>
              </a:ext>
            </a:extLst>
          </p:cNvPr>
          <p:cNvSpPr/>
          <p:nvPr/>
        </p:nvSpPr>
        <p:spPr>
          <a:xfrm>
            <a:off x="6157005" y="5278872"/>
            <a:ext cx="1833239" cy="501144"/>
          </a:xfrm>
          <a:prstGeom prst="rect">
            <a:avLst/>
          </a:prstGeom>
          <a:solidFill>
            <a:schemeClr val="accent1">
              <a:lumMod val="7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Benefits Module</a:t>
            </a:r>
          </a:p>
        </p:txBody>
      </p:sp>
      <p:cxnSp>
        <p:nvCxnSpPr>
          <p:cNvPr id="7" name="Straight Arrow Connector 6">
            <a:extLst>
              <a:ext uri="{FF2B5EF4-FFF2-40B4-BE49-F238E27FC236}">
                <a16:creationId xmlns:a16="http://schemas.microsoft.com/office/drawing/2014/main" xmlns="" id="{5D8B7C9C-2E9F-4E79-8A8C-6C206F601A3A}"/>
              </a:ext>
            </a:extLst>
          </p:cNvPr>
          <p:cNvCxnSpPr>
            <a:cxnSpLocks/>
          </p:cNvCxnSpPr>
          <p:nvPr/>
        </p:nvCxnSpPr>
        <p:spPr>
          <a:xfrm flipH="1">
            <a:off x="7073625" y="4774014"/>
            <a:ext cx="9132" cy="49456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6752746"/>
      </p:ext>
    </p:extLst>
  </p:cSld>
  <p:clrMapOvr>
    <a:masterClrMapping/>
  </p:clrMapOvr>
  <mc:AlternateContent xmlns:mc="http://schemas.openxmlformats.org/markup-compatibility/2006" xmlns:p14="http://schemas.microsoft.com/office/powerpoint/2010/main">
    <mc:Choice Requires="p14">
      <p:transition spd="slow" p14:dur="3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down)">
                                      <p:cBhvr>
                                        <p:cTn id="7" dur="580">
                                          <p:stCondLst>
                                            <p:cond delay="0"/>
                                          </p:stCondLst>
                                        </p:cTn>
                                        <p:tgtEl>
                                          <p:spTgt spid="25"/>
                                        </p:tgtEl>
                                      </p:cBhvr>
                                    </p:animEffect>
                                    <p:anim calcmode="lin" valueType="num">
                                      <p:cBhvr>
                                        <p:cTn id="8" dur="1822" tmFilter="0,0; 0.14,0.36; 0.43,0.73; 0.71,0.91; 1.0,1.0">
                                          <p:stCondLst>
                                            <p:cond delay="0"/>
                                          </p:stCondLst>
                                        </p:cTn>
                                        <p:tgtEl>
                                          <p:spTgt spid="2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5"/>
                                        </p:tgtEl>
                                        <p:attrNameLst>
                                          <p:attrName>ppt_y</p:attrName>
                                        </p:attrNameLst>
                                      </p:cBhvr>
                                      <p:tavLst>
                                        <p:tav tm="0" fmla="#ppt_y-sin(pi*$)/81">
                                          <p:val>
                                            <p:fltVal val="0"/>
                                          </p:val>
                                        </p:tav>
                                        <p:tav tm="100000">
                                          <p:val>
                                            <p:fltVal val="1"/>
                                          </p:val>
                                        </p:tav>
                                      </p:tavLst>
                                    </p:anim>
                                    <p:animScale>
                                      <p:cBhvr>
                                        <p:cTn id="13" dur="26">
                                          <p:stCondLst>
                                            <p:cond delay="650"/>
                                          </p:stCondLst>
                                        </p:cTn>
                                        <p:tgtEl>
                                          <p:spTgt spid="25"/>
                                        </p:tgtEl>
                                      </p:cBhvr>
                                      <p:to x="100000" y="60000"/>
                                    </p:animScale>
                                    <p:animScale>
                                      <p:cBhvr>
                                        <p:cTn id="14" dur="166" decel="50000">
                                          <p:stCondLst>
                                            <p:cond delay="676"/>
                                          </p:stCondLst>
                                        </p:cTn>
                                        <p:tgtEl>
                                          <p:spTgt spid="25"/>
                                        </p:tgtEl>
                                      </p:cBhvr>
                                      <p:to x="100000" y="100000"/>
                                    </p:animScale>
                                    <p:animScale>
                                      <p:cBhvr>
                                        <p:cTn id="15" dur="26">
                                          <p:stCondLst>
                                            <p:cond delay="1312"/>
                                          </p:stCondLst>
                                        </p:cTn>
                                        <p:tgtEl>
                                          <p:spTgt spid="25"/>
                                        </p:tgtEl>
                                      </p:cBhvr>
                                      <p:to x="100000" y="80000"/>
                                    </p:animScale>
                                    <p:animScale>
                                      <p:cBhvr>
                                        <p:cTn id="16" dur="166" decel="50000">
                                          <p:stCondLst>
                                            <p:cond delay="1338"/>
                                          </p:stCondLst>
                                        </p:cTn>
                                        <p:tgtEl>
                                          <p:spTgt spid="25"/>
                                        </p:tgtEl>
                                      </p:cBhvr>
                                      <p:to x="100000" y="100000"/>
                                    </p:animScale>
                                    <p:animScale>
                                      <p:cBhvr>
                                        <p:cTn id="17" dur="26">
                                          <p:stCondLst>
                                            <p:cond delay="1642"/>
                                          </p:stCondLst>
                                        </p:cTn>
                                        <p:tgtEl>
                                          <p:spTgt spid="25"/>
                                        </p:tgtEl>
                                      </p:cBhvr>
                                      <p:to x="100000" y="90000"/>
                                    </p:animScale>
                                    <p:animScale>
                                      <p:cBhvr>
                                        <p:cTn id="18" dur="166" decel="50000">
                                          <p:stCondLst>
                                            <p:cond delay="1668"/>
                                          </p:stCondLst>
                                        </p:cTn>
                                        <p:tgtEl>
                                          <p:spTgt spid="25"/>
                                        </p:tgtEl>
                                      </p:cBhvr>
                                      <p:to x="100000" y="100000"/>
                                    </p:animScale>
                                    <p:animScale>
                                      <p:cBhvr>
                                        <p:cTn id="19" dur="26">
                                          <p:stCondLst>
                                            <p:cond delay="1808"/>
                                          </p:stCondLst>
                                        </p:cTn>
                                        <p:tgtEl>
                                          <p:spTgt spid="25"/>
                                        </p:tgtEl>
                                      </p:cBhvr>
                                      <p:to x="100000" y="95000"/>
                                    </p:animScale>
                                    <p:animScale>
                                      <p:cBhvr>
                                        <p:cTn id="20" dur="166" decel="50000">
                                          <p:stCondLst>
                                            <p:cond delay="1834"/>
                                          </p:stCondLst>
                                        </p:cTn>
                                        <p:tgtEl>
                                          <p:spTgt spid="25"/>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wipe(down)">
                                      <p:cBhvr>
                                        <p:cTn id="23" dur="580">
                                          <p:stCondLst>
                                            <p:cond delay="0"/>
                                          </p:stCondLst>
                                        </p:cTn>
                                        <p:tgtEl>
                                          <p:spTgt spid="27"/>
                                        </p:tgtEl>
                                      </p:cBhvr>
                                    </p:animEffect>
                                    <p:anim calcmode="lin" valueType="num">
                                      <p:cBhvr>
                                        <p:cTn id="24" dur="1822" tmFilter="0,0; 0.14,0.36; 0.43,0.73; 0.71,0.91; 1.0,1.0">
                                          <p:stCondLst>
                                            <p:cond delay="0"/>
                                          </p:stCondLst>
                                        </p:cTn>
                                        <p:tgtEl>
                                          <p:spTgt spid="27"/>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27"/>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27"/>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27"/>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27"/>
                                        </p:tgtEl>
                                        <p:attrNameLst>
                                          <p:attrName>ppt_y</p:attrName>
                                        </p:attrNameLst>
                                      </p:cBhvr>
                                      <p:tavLst>
                                        <p:tav tm="0" fmla="#ppt_y-sin(pi*$)/81">
                                          <p:val>
                                            <p:fltVal val="0"/>
                                          </p:val>
                                        </p:tav>
                                        <p:tav tm="100000">
                                          <p:val>
                                            <p:fltVal val="1"/>
                                          </p:val>
                                        </p:tav>
                                      </p:tavLst>
                                    </p:anim>
                                    <p:animScale>
                                      <p:cBhvr>
                                        <p:cTn id="29" dur="26">
                                          <p:stCondLst>
                                            <p:cond delay="650"/>
                                          </p:stCondLst>
                                        </p:cTn>
                                        <p:tgtEl>
                                          <p:spTgt spid="27"/>
                                        </p:tgtEl>
                                      </p:cBhvr>
                                      <p:to x="100000" y="60000"/>
                                    </p:animScale>
                                    <p:animScale>
                                      <p:cBhvr>
                                        <p:cTn id="30" dur="166" decel="50000">
                                          <p:stCondLst>
                                            <p:cond delay="676"/>
                                          </p:stCondLst>
                                        </p:cTn>
                                        <p:tgtEl>
                                          <p:spTgt spid="27"/>
                                        </p:tgtEl>
                                      </p:cBhvr>
                                      <p:to x="100000" y="100000"/>
                                    </p:animScale>
                                    <p:animScale>
                                      <p:cBhvr>
                                        <p:cTn id="31" dur="26">
                                          <p:stCondLst>
                                            <p:cond delay="1312"/>
                                          </p:stCondLst>
                                        </p:cTn>
                                        <p:tgtEl>
                                          <p:spTgt spid="27"/>
                                        </p:tgtEl>
                                      </p:cBhvr>
                                      <p:to x="100000" y="80000"/>
                                    </p:animScale>
                                    <p:animScale>
                                      <p:cBhvr>
                                        <p:cTn id="32" dur="166" decel="50000">
                                          <p:stCondLst>
                                            <p:cond delay="1338"/>
                                          </p:stCondLst>
                                        </p:cTn>
                                        <p:tgtEl>
                                          <p:spTgt spid="27"/>
                                        </p:tgtEl>
                                      </p:cBhvr>
                                      <p:to x="100000" y="100000"/>
                                    </p:animScale>
                                    <p:animScale>
                                      <p:cBhvr>
                                        <p:cTn id="33" dur="26">
                                          <p:stCondLst>
                                            <p:cond delay="1642"/>
                                          </p:stCondLst>
                                        </p:cTn>
                                        <p:tgtEl>
                                          <p:spTgt spid="27"/>
                                        </p:tgtEl>
                                      </p:cBhvr>
                                      <p:to x="100000" y="90000"/>
                                    </p:animScale>
                                    <p:animScale>
                                      <p:cBhvr>
                                        <p:cTn id="34" dur="166" decel="50000">
                                          <p:stCondLst>
                                            <p:cond delay="1668"/>
                                          </p:stCondLst>
                                        </p:cTn>
                                        <p:tgtEl>
                                          <p:spTgt spid="27"/>
                                        </p:tgtEl>
                                      </p:cBhvr>
                                      <p:to x="100000" y="100000"/>
                                    </p:animScale>
                                    <p:animScale>
                                      <p:cBhvr>
                                        <p:cTn id="35" dur="26">
                                          <p:stCondLst>
                                            <p:cond delay="1808"/>
                                          </p:stCondLst>
                                        </p:cTn>
                                        <p:tgtEl>
                                          <p:spTgt spid="27"/>
                                        </p:tgtEl>
                                      </p:cBhvr>
                                      <p:to x="100000" y="95000"/>
                                    </p:animScale>
                                    <p:animScale>
                                      <p:cBhvr>
                                        <p:cTn id="36" dur="166" decel="50000">
                                          <p:stCondLst>
                                            <p:cond delay="1834"/>
                                          </p:stCondLst>
                                        </p:cTn>
                                        <p:tgtEl>
                                          <p:spTgt spid="27"/>
                                        </p:tgtEl>
                                      </p:cBhvr>
                                      <p:to x="100000" y="100000"/>
                                    </p:animScale>
                                  </p:childTnLst>
                                </p:cTn>
                              </p:par>
                              <p:par>
                                <p:cTn id="37" presetID="26" presetClass="entr" presetSubtype="0"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wipe(down)">
                                      <p:cBhvr>
                                        <p:cTn id="39" dur="580">
                                          <p:stCondLst>
                                            <p:cond delay="0"/>
                                          </p:stCondLst>
                                        </p:cTn>
                                        <p:tgtEl>
                                          <p:spTgt spid="29"/>
                                        </p:tgtEl>
                                      </p:cBhvr>
                                    </p:animEffect>
                                    <p:anim calcmode="lin" valueType="num">
                                      <p:cBhvr>
                                        <p:cTn id="40" dur="1822" tmFilter="0,0; 0.14,0.36; 0.43,0.73; 0.71,0.91; 1.0,1.0">
                                          <p:stCondLst>
                                            <p:cond delay="0"/>
                                          </p:stCondLst>
                                        </p:cTn>
                                        <p:tgtEl>
                                          <p:spTgt spid="29"/>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29"/>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29"/>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29"/>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29"/>
                                        </p:tgtEl>
                                        <p:attrNameLst>
                                          <p:attrName>ppt_y</p:attrName>
                                        </p:attrNameLst>
                                      </p:cBhvr>
                                      <p:tavLst>
                                        <p:tav tm="0" fmla="#ppt_y-sin(pi*$)/81">
                                          <p:val>
                                            <p:fltVal val="0"/>
                                          </p:val>
                                        </p:tav>
                                        <p:tav tm="100000">
                                          <p:val>
                                            <p:fltVal val="1"/>
                                          </p:val>
                                        </p:tav>
                                      </p:tavLst>
                                    </p:anim>
                                    <p:animScale>
                                      <p:cBhvr>
                                        <p:cTn id="45" dur="26">
                                          <p:stCondLst>
                                            <p:cond delay="650"/>
                                          </p:stCondLst>
                                        </p:cTn>
                                        <p:tgtEl>
                                          <p:spTgt spid="29"/>
                                        </p:tgtEl>
                                      </p:cBhvr>
                                      <p:to x="100000" y="60000"/>
                                    </p:animScale>
                                    <p:animScale>
                                      <p:cBhvr>
                                        <p:cTn id="46" dur="166" decel="50000">
                                          <p:stCondLst>
                                            <p:cond delay="676"/>
                                          </p:stCondLst>
                                        </p:cTn>
                                        <p:tgtEl>
                                          <p:spTgt spid="29"/>
                                        </p:tgtEl>
                                      </p:cBhvr>
                                      <p:to x="100000" y="100000"/>
                                    </p:animScale>
                                    <p:animScale>
                                      <p:cBhvr>
                                        <p:cTn id="47" dur="26">
                                          <p:stCondLst>
                                            <p:cond delay="1312"/>
                                          </p:stCondLst>
                                        </p:cTn>
                                        <p:tgtEl>
                                          <p:spTgt spid="29"/>
                                        </p:tgtEl>
                                      </p:cBhvr>
                                      <p:to x="100000" y="80000"/>
                                    </p:animScale>
                                    <p:animScale>
                                      <p:cBhvr>
                                        <p:cTn id="48" dur="166" decel="50000">
                                          <p:stCondLst>
                                            <p:cond delay="1338"/>
                                          </p:stCondLst>
                                        </p:cTn>
                                        <p:tgtEl>
                                          <p:spTgt spid="29"/>
                                        </p:tgtEl>
                                      </p:cBhvr>
                                      <p:to x="100000" y="100000"/>
                                    </p:animScale>
                                    <p:animScale>
                                      <p:cBhvr>
                                        <p:cTn id="49" dur="26">
                                          <p:stCondLst>
                                            <p:cond delay="1642"/>
                                          </p:stCondLst>
                                        </p:cTn>
                                        <p:tgtEl>
                                          <p:spTgt spid="29"/>
                                        </p:tgtEl>
                                      </p:cBhvr>
                                      <p:to x="100000" y="90000"/>
                                    </p:animScale>
                                    <p:animScale>
                                      <p:cBhvr>
                                        <p:cTn id="50" dur="166" decel="50000">
                                          <p:stCondLst>
                                            <p:cond delay="1668"/>
                                          </p:stCondLst>
                                        </p:cTn>
                                        <p:tgtEl>
                                          <p:spTgt spid="29"/>
                                        </p:tgtEl>
                                      </p:cBhvr>
                                      <p:to x="100000" y="100000"/>
                                    </p:animScale>
                                    <p:animScale>
                                      <p:cBhvr>
                                        <p:cTn id="51" dur="26">
                                          <p:stCondLst>
                                            <p:cond delay="1808"/>
                                          </p:stCondLst>
                                        </p:cTn>
                                        <p:tgtEl>
                                          <p:spTgt spid="29"/>
                                        </p:tgtEl>
                                      </p:cBhvr>
                                      <p:to x="100000" y="95000"/>
                                    </p:animScale>
                                    <p:animScale>
                                      <p:cBhvr>
                                        <p:cTn id="52" dur="166" decel="50000">
                                          <p:stCondLst>
                                            <p:cond delay="1834"/>
                                          </p:stCondLst>
                                        </p:cTn>
                                        <p:tgtEl>
                                          <p:spTgt spid="29"/>
                                        </p:tgtEl>
                                      </p:cBhvr>
                                      <p:to x="100000" y="100000"/>
                                    </p:animScale>
                                  </p:childTnLst>
                                </p:cTn>
                              </p:par>
                              <p:par>
                                <p:cTn id="53" presetID="26" presetClass="entr" presetSubtype="0" fill="hold" grpId="0" nodeType="with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wipe(down)">
                                      <p:cBhvr>
                                        <p:cTn id="55" dur="580">
                                          <p:stCondLst>
                                            <p:cond delay="0"/>
                                          </p:stCondLst>
                                        </p:cTn>
                                        <p:tgtEl>
                                          <p:spTgt spid="30"/>
                                        </p:tgtEl>
                                      </p:cBhvr>
                                    </p:animEffect>
                                    <p:anim calcmode="lin" valueType="num">
                                      <p:cBhvr>
                                        <p:cTn id="56" dur="1822" tmFilter="0,0; 0.14,0.36; 0.43,0.73; 0.71,0.91; 1.0,1.0">
                                          <p:stCondLst>
                                            <p:cond delay="0"/>
                                          </p:stCondLst>
                                        </p:cTn>
                                        <p:tgtEl>
                                          <p:spTgt spid="30"/>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30"/>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30"/>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30"/>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30"/>
                                        </p:tgtEl>
                                        <p:attrNameLst>
                                          <p:attrName>ppt_y</p:attrName>
                                        </p:attrNameLst>
                                      </p:cBhvr>
                                      <p:tavLst>
                                        <p:tav tm="0" fmla="#ppt_y-sin(pi*$)/81">
                                          <p:val>
                                            <p:fltVal val="0"/>
                                          </p:val>
                                        </p:tav>
                                        <p:tav tm="100000">
                                          <p:val>
                                            <p:fltVal val="1"/>
                                          </p:val>
                                        </p:tav>
                                      </p:tavLst>
                                    </p:anim>
                                    <p:animScale>
                                      <p:cBhvr>
                                        <p:cTn id="61" dur="26">
                                          <p:stCondLst>
                                            <p:cond delay="650"/>
                                          </p:stCondLst>
                                        </p:cTn>
                                        <p:tgtEl>
                                          <p:spTgt spid="30"/>
                                        </p:tgtEl>
                                      </p:cBhvr>
                                      <p:to x="100000" y="60000"/>
                                    </p:animScale>
                                    <p:animScale>
                                      <p:cBhvr>
                                        <p:cTn id="62" dur="166" decel="50000">
                                          <p:stCondLst>
                                            <p:cond delay="676"/>
                                          </p:stCondLst>
                                        </p:cTn>
                                        <p:tgtEl>
                                          <p:spTgt spid="30"/>
                                        </p:tgtEl>
                                      </p:cBhvr>
                                      <p:to x="100000" y="100000"/>
                                    </p:animScale>
                                    <p:animScale>
                                      <p:cBhvr>
                                        <p:cTn id="63" dur="26">
                                          <p:stCondLst>
                                            <p:cond delay="1312"/>
                                          </p:stCondLst>
                                        </p:cTn>
                                        <p:tgtEl>
                                          <p:spTgt spid="30"/>
                                        </p:tgtEl>
                                      </p:cBhvr>
                                      <p:to x="100000" y="80000"/>
                                    </p:animScale>
                                    <p:animScale>
                                      <p:cBhvr>
                                        <p:cTn id="64" dur="166" decel="50000">
                                          <p:stCondLst>
                                            <p:cond delay="1338"/>
                                          </p:stCondLst>
                                        </p:cTn>
                                        <p:tgtEl>
                                          <p:spTgt spid="30"/>
                                        </p:tgtEl>
                                      </p:cBhvr>
                                      <p:to x="100000" y="100000"/>
                                    </p:animScale>
                                    <p:animScale>
                                      <p:cBhvr>
                                        <p:cTn id="65" dur="26">
                                          <p:stCondLst>
                                            <p:cond delay="1642"/>
                                          </p:stCondLst>
                                        </p:cTn>
                                        <p:tgtEl>
                                          <p:spTgt spid="30"/>
                                        </p:tgtEl>
                                      </p:cBhvr>
                                      <p:to x="100000" y="90000"/>
                                    </p:animScale>
                                    <p:animScale>
                                      <p:cBhvr>
                                        <p:cTn id="66" dur="166" decel="50000">
                                          <p:stCondLst>
                                            <p:cond delay="1668"/>
                                          </p:stCondLst>
                                        </p:cTn>
                                        <p:tgtEl>
                                          <p:spTgt spid="30"/>
                                        </p:tgtEl>
                                      </p:cBhvr>
                                      <p:to x="100000" y="100000"/>
                                    </p:animScale>
                                    <p:animScale>
                                      <p:cBhvr>
                                        <p:cTn id="67" dur="26">
                                          <p:stCondLst>
                                            <p:cond delay="1808"/>
                                          </p:stCondLst>
                                        </p:cTn>
                                        <p:tgtEl>
                                          <p:spTgt spid="30"/>
                                        </p:tgtEl>
                                      </p:cBhvr>
                                      <p:to x="100000" y="95000"/>
                                    </p:animScale>
                                    <p:animScale>
                                      <p:cBhvr>
                                        <p:cTn id="68" dur="166" decel="50000">
                                          <p:stCondLst>
                                            <p:cond delay="1834"/>
                                          </p:stCondLst>
                                        </p:cTn>
                                        <p:tgtEl>
                                          <p:spTgt spid="30"/>
                                        </p:tgtEl>
                                      </p:cBhvr>
                                      <p:to x="100000" y="100000"/>
                                    </p:animScale>
                                  </p:childTnLst>
                                </p:cTn>
                              </p:par>
                              <p:par>
                                <p:cTn id="69" presetID="26" presetClass="entr" presetSubtype="0" fill="hold" grpId="0" nodeType="withEffect">
                                  <p:stCondLst>
                                    <p:cond delay="0"/>
                                  </p:stCondLst>
                                  <p:childTnLst>
                                    <p:set>
                                      <p:cBhvr>
                                        <p:cTn id="70" dur="1" fill="hold">
                                          <p:stCondLst>
                                            <p:cond delay="0"/>
                                          </p:stCondLst>
                                        </p:cTn>
                                        <p:tgtEl>
                                          <p:spTgt spid="31"/>
                                        </p:tgtEl>
                                        <p:attrNameLst>
                                          <p:attrName>style.visibility</p:attrName>
                                        </p:attrNameLst>
                                      </p:cBhvr>
                                      <p:to>
                                        <p:strVal val="visible"/>
                                      </p:to>
                                    </p:set>
                                    <p:animEffect transition="in" filter="wipe(down)">
                                      <p:cBhvr>
                                        <p:cTn id="71" dur="580">
                                          <p:stCondLst>
                                            <p:cond delay="0"/>
                                          </p:stCondLst>
                                        </p:cTn>
                                        <p:tgtEl>
                                          <p:spTgt spid="31"/>
                                        </p:tgtEl>
                                      </p:cBhvr>
                                    </p:animEffect>
                                    <p:anim calcmode="lin" valueType="num">
                                      <p:cBhvr>
                                        <p:cTn id="72" dur="1822" tmFilter="0,0; 0.14,0.36; 0.43,0.73; 0.71,0.91; 1.0,1.0">
                                          <p:stCondLst>
                                            <p:cond delay="0"/>
                                          </p:stCondLst>
                                        </p:cTn>
                                        <p:tgtEl>
                                          <p:spTgt spid="31"/>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31"/>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31"/>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31"/>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31"/>
                                        </p:tgtEl>
                                        <p:attrNameLst>
                                          <p:attrName>ppt_y</p:attrName>
                                        </p:attrNameLst>
                                      </p:cBhvr>
                                      <p:tavLst>
                                        <p:tav tm="0" fmla="#ppt_y-sin(pi*$)/81">
                                          <p:val>
                                            <p:fltVal val="0"/>
                                          </p:val>
                                        </p:tav>
                                        <p:tav tm="100000">
                                          <p:val>
                                            <p:fltVal val="1"/>
                                          </p:val>
                                        </p:tav>
                                      </p:tavLst>
                                    </p:anim>
                                    <p:animScale>
                                      <p:cBhvr>
                                        <p:cTn id="77" dur="26">
                                          <p:stCondLst>
                                            <p:cond delay="650"/>
                                          </p:stCondLst>
                                        </p:cTn>
                                        <p:tgtEl>
                                          <p:spTgt spid="31"/>
                                        </p:tgtEl>
                                      </p:cBhvr>
                                      <p:to x="100000" y="60000"/>
                                    </p:animScale>
                                    <p:animScale>
                                      <p:cBhvr>
                                        <p:cTn id="78" dur="166" decel="50000">
                                          <p:stCondLst>
                                            <p:cond delay="676"/>
                                          </p:stCondLst>
                                        </p:cTn>
                                        <p:tgtEl>
                                          <p:spTgt spid="31"/>
                                        </p:tgtEl>
                                      </p:cBhvr>
                                      <p:to x="100000" y="100000"/>
                                    </p:animScale>
                                    <p:animScale>
                                      <p:cBhvr>
                                        <p:cTn id="79" dur="26">
                                          <p:stCondLst>
                                            <p:cond delay="1312"/>
                                          </p:stCondLst>
                                        </p:cTn>
                                        <p:tgtEl>
                                          <p:spTgt spid="31"/>
                                        </p:tgtEl>
                                      </p:cBhvr>
                                      <p:to x="100000" y="80000"/>
                                    </p:animScale>
                                    <p:animScale>
                                      <p:cBhvr>
                                        <p:cTn id="80" dur="166" decel="50000">
                                          <p:stCondLst>
                                            <p:cond delay="1338"/>
                                          </p:stCondLst>
                                        </p:cTn>
                                        <p:tgtEl>
                                          <p:spTgt spid="31"/>
                                        </p:tgtEl>
                                      </p:cBhvr>
                                      <p:to x="100000" y="100000"/>
                                    </p:animScale>
                                    <p:animScale>
                                      <p:cBhvr>
                                        <p:cTn id="81" dur="26">
                                          <p:stCondLst>
                                            <p:cond delay="1642"/>
                                          </p:stCondLst>
                                        </p:cTn>
                                        <p:tgtEl>
                                          <p:spTgt spid="31"/>
                                        </p:tgtEl>
                                      </p:cBhvr>
                                      <p:to x="100000" y="90000"/>
                                    </p:animScale>
                                    <p:animScale>
                                      <p:cBhvr>
                                        <p:cTn id="82" dur="166" decel="50000">
                                          <p:stCondLst>
                                            <p:cond delay="1668"/>
                                          </p:stCondLst>
                                        </p:cTn>
                                        <p:tgtEl>
                                          <p:spTgt spid="31"/>
                                        </p:tgtEl>
                                      </p:cBhvr>
                                      <p:to x="100000" y="100000"/>
                                    </p:animScale>
                                    <p:animScale>
                                      <p:cBhvr>
                                        <p:cTn id="83" dur="26">
                                          <p:stCondLst>
                                            <p:cond delay="1808"/>
                                          </p:stCondLst>
                                        </p:cTn>
                                        <p:tgtEl>
                                          <p:spTgt spid="31"/>
                                        </p:tgtEl>
                                      </p:cBhvr>
                                      <p:to x="100000" y="95000"/>
                                    </p:animScale>
                                    <p:animScale>
                                      <p:cBhvr>
                                        <p:cTn id="84" dur="166" decel="50000">
                                          <p:stCondLst>
                                            <p:cond delay="1834"/>
                                          </p:stCondLst>
                                        </p:cTn>
                                        <p:tgtEl>
                                          <p:spTgt spid="31"/>
                                        </p:tgtEl>
                                      </p:cBhvr>
                                      <p:to x="100000" y="100000"/>
                                    </p:animScale>
                                  </p:childTnLst>
                                </p:cTn>
                              </p:par>
                              <p:par>
                                <p:cTn id="85" presetID="26" presetClass="entr" presetSubtype="0" fill="hold" grpId="0" nodeType="withEffect">
                                  <p:stCondLst>
                                    <p:cond delay="0"/>
                                  </p:stCondLst>
                                  <p:childTnLst>
                                    <p:set>
                                      <p:cBhvr>
                                        <p:cTn id="86" dur="1" fill="hold">
                                          <p:stCondLst>
                                            <p:cond delay="0"/>
                                          </p:stCondLst>
                                        </p:cTn>
                                        <p:tgtEl>
                                          <p:spTgt spid="33"/>
                                        </p:tgtEl>
                                        <p:attrNameLst>
                                          <p:attrName>style.visibility</p:attrName>
                                        </p:attrNameLst>
                                      </p:cBhvr>
                                      <p:to>
                                        <p:strVal val="visible"/>
                                      </p:to>
                                    </p:set>
                                    <p:animEffect transition="in" filter="wipe(down)">
                                      <p:cBhvr>
                                        <p:cTn id="87" dur="580">
                                          <p:stCondLst>
                                            <p:cond delay="0"/>
                                          </p:stCondLst>
                                        </p:cTn>
                                        <p:tgtEl>
                                          <p:spTgt spid="33"/>
                                        </p:tgtEl>
                                      </p:cBhvr>
                                    </p:animEffect>
                                    <p:anim calcmode="lin" valueType="num">
                                      <p:cBhvr>
                                        <p:cTn id="88" dur="1822" tmFilter="0,0; 0.14,0.36; 0.43,0.73; 0.71,0.91; 1.0,1.0">
                                          <p:stCondLst>
                                            <p:cond delay="0"/>
                                          </p:stCondLst>
                                        </p:cTn>
                                        <p:tgtEl>
                                          <p:spTgt spid="33"/>
                                        </p:tgtEl>
                                        <p:attrNameLst>
                                          <p:attrName>ppt_x</p:attrName>
                                        </p:attrNameLst>
                                      </p:cBhvr>
                                      <p:tavLst>
                                        <p:tav tm="0">
                                          <p:val>
                                            <p:strVal val="#ppt_x-0.25"/>
                                          </p:val>
                                        </p:tav>
                                        <p:tav tm="100000">
                                          <p:val>
                                            <p:strVal val="#ppt_x"/>
                                          </p:val>
                                        </p:tav>
                                      </p:tavLst>
                                    </p:anim>
                                    <p:anim calcmode="lin" valueType="num">
                                      <p:cBhvr>
                                        <p:cTn id="89" dur="664" tmFilter="0.0,0.0; 0.25,0.07; 0.50,0.2; 0.75,0.467; 1.0,1.0">
                                          <p:stCondLst>
                                            <p:cond delay="0"/>
                                          </p:stCondLst>
                                        </p:cTn>
                                        <p:tgtEl>
                                          <p:spTgt spid="33"/>
                                        </p:tgtEl>
                                        <p:attrNameLst>
                                          <p:attrName>ppt_y</p:attrName>
                                        </p:attrNameLst>
                                      </p:cBhvr>
                                      <p:tavLst>
                                        <p:tav tm="0" fmla="#ppt_y-sin(pi*$)/3">
                                          <p:val>
                                            <p:fltVal val="0.5"/>
                                          </p:val>
                                        </p:tav>
                                        <p:tav tm="100000">
                                          <p:val>
                                            <p:fltVal val="1"/>
                                          </p:val>
                                        </p:tav>
                                      </p:tavLst>
                                    </p:anim>
                                    <p:anim calcmode="lin" valueType="num">
                                      <p:cBhvr>
                                        <p:cTn id="90" dur="664" tmFilter="0, 0; 0.125,0.2665; 0.25,0.4; 0.375,0.465; 0.5,0.5;  0.625,0.535; 0.75,0.6; 0.875,0.7335; 1,1">
                                          <p:stCondLst>
                                            <p:cond delay="664"/>
                                          </p:stCondLst>
                                        </p:cTn>
                                        <p:tgtEl>
                                          <p:spTgt spid="33"/>
                                        </p:tgtEl>
                                        <p:attrNameLst>
                                          <p:attrName>ppt_y</p:attrName>
                                        </p:attrNameLst>
                                      </p:cBhvr>
                                      <p:tavLst>
                                        <p:tav tm="0" fmla="#ppt_y-sin(pi*$)/9">
                                          <p:val>
                                            <p:fltVal val="0"/>
                                          </p:val>
                                        </p:tav>
                                        <p:tav tm="100000">
                                          <p:val>
                                            <p:fltVal val="1"/>
                                          </p:val>
                                        </p:tav>
                                      </p:tavLst>
                                    </p:anim>
                                    <p:anim calcmode="lin" valueType="num">
                                      <p:cBhvr>
                                        <p:cTn id="91" dur="332" tmFilter="0, 0; 0.125,0.2665; 0.25,0.4; 0.375,0.465; 0.5,0.5;  0.625,0.535; 0.75,0.6; 0.875,0.7335; 1,1">
                                          <p:stCondLst>
                                            <p:cond delay="1324"/>
                                          </p:stCondLst>
                                        </p:cTn>
                                        <p:tgtEl>
                                          <p:spTgt spid="33"/>
                                        </p:tgtEl>
                                        <p:attrNameLst>
                                          <p:attrName>ppt_y</p:attrName>
                                        </p:attrNameLst>
                                      </p:cBhvr>
                                      <p:tavLst>
                                        <p:tav tm="0" fmla="#ppt_y-sin(pi*$)/27">
                                          <p:val>
                                            <p:fltVal val="0"/>
                                          </p:val>
                                        </p:tav>
                                        <p:tav tm="100000">
                                          <p:val>
                                            <p:fltVal val="1"/>
                                          </p:val>
                                        </p:tav>
                                      </p:tavLst>
                                    </p:anim>
                                    <p:anim calcmode="lin" valueType="num">
                                      <p:cBhvr>
                                        <p:cTn id="92" dur="164" tmFilter="0, 0; 0.125,0.2665; 0.25,0.4; 0.375,0.465; 0.5,0.5;  0.625,0.535; 0.75,0.6; 0.875,0.7335; 1,1">
                                          <p:stCondLst>
                                            <p:cond delay="1656"/>
                                          </p:stCondLst>
                                        </p:cTn>
                                        <p:tgtEl>
                                          <p:spTgt spid="33"/>
                                        </p:tgtEl>
                                        <p:attrNameLst>
                                          <p:attrName>ppt_y</p:attrName>
                                        </p:attrNameLst>
                                      </p:cBhvr>
                                      <p:tavLst>
                                        <p:tav tm="0" fmla="#ppt_y-sin(pi*$)/81">
                                          <p:val>
                                            <p:fltVal val="0"/>
                                          </p:val>
                                        </p:tav>
                                        <p:tav tm="100000">
                                          <p:val>
                                            <p:fltVal val="1"/>
                                          </p:val>
                                        </p:tav>
                                      </p:tavLst>
                                    </p:anim>
                                    <p:animScale>
                                      <p:cBhvr>
                                        <p:cTn id="93" dur="26">
                                          <p:stCondLst>
                                            <p:cond delay="650"/>
                                          </p:stCondLst>
                                        </p:cTn>
                                        <p:tgtEl>
                                          <p:spTgt spid="33"/>
                                        </p:tgtEl>
                                      </p:cBhvr>
                                      <p:to x="100000" y="60000"/>
                                    </p:animScale>
                                    <p:animScale>
                                      <p:cBhvr>
                                        <p:cTn id="94" dur="166" decel="50000">
                                          <p:stCondLst>
                                            <p:cond delay="676"/>
                                          </p:stCondLst>
                                        </p:cTn>
                                        <p:tgtEl>
                                          <p:spTgt spid="33"/>
                                        </p:tgtEl>
                                      </p:cBhvr>
                                      <p:to x="100000" y="100000"/>
                                    </p:animScale>
                                    <p:animScale>
                                      <p:cBhvr>
                                        <p:cTn id="95" dur="26">
                                          <p:stCondLst>
                                            <p:cond delay="1312"/>
                                          </p:stCondLst>
                                        </p:cTn>
                                        <p:tgtEl>
                                          <p:spTgt spid="33"/>
                                        </p:tgtEl>
                                      </p:cBhvr>
                                      <p:to x="100000" y="80000"/>
                                    </p:animScale>
                                    <p:animScale>
                                      <p:cBhvr>
                                        <p:cTn id="96" dur="166" decel="50000">
                                          <p:stCondLst>
                                            <p:cond delay="1338"/>
                                          </p:stCondLst>
                                        </p:cTn>
                                        <p:tgtEl>
                                          <p:spTgt spid="33"/>
                                        </p:tgtEl>
                                      </p:cBhvr>
                                      <p:to x="100000" y="100000"/>
                                    </p:animScale>
                                    <p:animScale>
                                      <p:cBhvr>
                                        <p:cTn id="97" dur="26">
                                          <p:stCondLst>
                                            <p:cond delay="1642"/>
                                          </p:stCondLst>
                                        </p:cTn>
                                        <p:tgtEl>
                                          <p:spTgt spid="33"/>
                                        </p:tgtEl>
                                      </p:cBhvr>
                                      <p:to x="100000" y="90000"/>
                                    </p:animScale>
                                    <p:animScale>
                                      <p:cBhvr>
                                        <p:cTn id="98" dur="166" decel="50000">
                                          <p:stCondLst>
                                            <p:cond delay="1668"/>
                                          </p:stCondLst>
                                        </p:cTn>
                                        <p:tgtEl>
                                          <p:spTgt spid="33"/>
                                        </p:tgtEl>
                                      </p:cBhvr>
                                      <p:to x="100000" y="100000"/>
                                    </p:animScale>
                                    <p:animScale>
                                      <p:cBhvr>
                                        <p:cTn id="99" dur="26">
                                          <p:stCondLst>
                                            <p:cond delay="1808"/>
                                          </p:stCondLst>
                                        </p:cTn>
                                        <p:tgtEl>
                                          <p:spTgt spid="33"/>
                                        </p:tgtEl>
                                      </p:cBhvr>
                                      <p:to x="100000" y="95000"/>
                                    </p:animScale>
                                    <p:animScale>
                                      <p:cBhvr>
                                        <p:cTn id="100" dur="166" decel="50000">
                                          <p:stCondLst>
                                            <p:cond delay="1834"/>
                                          </p:stCondLst>
                                        </p:cTn>
                                        <p:tgtEl>
                                          <p:spTgt spid="33"/>
                                        </p:tgtEl>
                                      </p:cBhvr>
                                      <p:to x="100000" y="100000"/>
                                    </p:animScale>
                                  </p:childTnLst>
                                </p:cTn>
                              </p:par>
                              <p:par>
                                <p:cTn id="101" presetID="26" presetClass="entr" presetSubtype="0" fill="hold" nodeType="withEffect">
                                  <p:stCondLst>
                                    <p:cond delay="0"/>
                                  </p:stCondLst>
                                  <p:childTnLst>
                                    <p:set>
                                      <p:cBhvr>
                                        <p:cTn id="102" dur="1" fill="hold">
                                          <p:stCondLst>
                                            <p:cond delay="0"/>
                                          </p:stCondLst>
                                        </p:cTn>
                                        <p:tgtEl>
                                          <p:spTgt spid="34"/>
                                        </p:tgtEl>
                                        <p:attrNameLst>
                                          <p:attrName>style.visibility</p:attrName>
                                        </p:attrNameLst>
                                      </p:cBhvr>
                                      <p:to>
                                        <p:strVal val="visible"/>
                                      </p:to>
                                    </p:set>
                                    <p:animEffect transition="in" filter="wipe(down)">
                                      <p:cBhvr>
                                        <p:cTn id="103" dur="580">
                                          <p:stCondLst>
                                            <p:cond delay="0"/>
                                          </p:stCondLst>
                                        </p:cTn>
                                        <p:tgtEl>
                                          <p:spTgt spid="34"/>
                                        </p:tgtEl>
                                      </p:cBhvr>
                                    </p:animEffect>
                                    <p:anim calcmode="lin" valueType="num">
                                      <p:cBhvr>
                                        <p:cTn id="104" dur="1822" tmFilter="0,0; 0.14,0.36; 0.43,0.73; 0.71,0.91; 1.0,1.0">
                                          <p:stCondLst>
                                            <p:cond delay="0"/>
                                          </p:stCondLst>
                                        </p:cTn>
                                        <p:tgtEl>
                                          <p:spTgt spid="34"/>
                                        </p:tgtEl>
                                        <p:attrNameLst>
                                          <p:attrName>ppt_x</p:attrName>
                                        </p:attrNameLst>
                                      </p:cBhvr>
                                      <p:tavLst>
                                        <p:tav tm="0">
                                          <p:val>
                                            <p:strVal val="#ppt_x-0.25"/>
                                          </p:val>
                                        </p:tav>
                                        <p:tav tm="100000">
                                          <p:val>
                                            <p:strVal val="#ppt_x"/>
                                          </p:val>
                                        </p:tav>
                                      </p:tavLst>
                                    </p:anim>
                                    <p:anim calcmode="lin" valueType="num">
                                      <p:cBhvr>
                                        <p:cTn id="105" dur="664" tmFilter="0.0,0.0; 0.25,0.07; 0.50,0.2; 0.75,0.467; 1.0,1.0">
                                          <p:stCondLst>
                                            <p:cond delay="0"/>
                                          </p:stCondLst>
                                        </p:cTn>
                                        <p:tgtEl>
                                          <p:spTgt spid="34"/>
                                        </p:tgtEl>
                                        <p:attrNameLst>
                                          <p:attrName>ppt_y</p:attrName>
                                        </p:attrNameLst>
                                      </p:cBhvr>
                                      <p:tavLst>
                                        <p:tav tm="0" fmla="#ppt_y-sin(pi*$)/3">
                                          <p:val>
                                            <p:fltVal val="0.5"/>
                                          </p:val>
                                        </p:tav>
                                        <p:tav tm="100000">
                                          <p:val>
                                            <p:fltVal val="1"/>
                                          </p:val>
                                        </p:tav>
                                      </p:tavLst>
                                    </p:anim>
                                    <p:anim calcmode="lin" valueType="num">
                                      <p:cBhvr>
                                        <p:cTn id="106" dur="664" tmFilter="0, 0; 0.125,0.2665; 0.25,0.4; 0.375,0.465; 0.5,0.5;  0.625,0.535; 0.75,0.6; 0.875,0.7335; 1,1">
                                          <p:stCondLst>
                                            <p:cond delay="664"/>
                                          </p:stCondLst>
                                        </p:cTn>
                                        <p:tgtEl>
                                          <p:spTgt spid="34"/>
                                        </p:tgtEl>
                                        <p:attrNameLst>
                                          <p:attrName>ppt_y</p:attrName>
                                        </p:attrNameLst>
                                      </p:cBhvr>
                                      <p:tavLst>
                                        <p:tav tm="0" fmla="#ppt_y-sin(pi*$)/9">
                                          <p:val>
                                            <p:fltVal val="0"/>
                                          </p:val>
                                        </p:tav>
                                        <p:tav tm="100000">
                                          <p:val>
                                            <p:fltVal val="1"/>
                                          </p:val>
                                        </p:tav>
                                      </p:tavLst>
                                    </p:anim>
                                    <p:anim calcmode="lin" valueType="num">
                                      <p:cBhvr>
                                        <p:cTn id="107" dur="332" tmFilter="0, 0; 0.125,0.2665; 0.25,0.4; 0.375,0.465; 0.5,0.5;  0.625,0.535; 0.75,0.6; 0.875,0.7335; 1,1">
                                          <p:stCondLst>
                                            <p:cond delay="1324"/>
                                          </p:stCondLst>
                                        </p:cTn>
                                        <p:tgtEl>
                                          <p:spTgt spid="34"/>
                                        </p:tgtEl>
                                        <p:attrNameLst>
                                          <p:attrName>ppt_y</p:attrName>
                                        </p:attrNameLst>
                                      </p:cBhvr>
                                      <p:tavLst>
                                        <p:tav tm="0" fmla="#ppt_y-sin(pi*$)/27">
                                          <p:val>
                                            <p:fltVal val="0"/>
                                          </p:val>
                                        </p:tav>
                                        <p:tav tm="100000">
                                          <p:val>
                                            <p:fltVal val="1"/>
                                          </p:val>
                                        </p:tav>
                                      </p:tavLst>
                                    </p:anim>
                                    <p:anim calcmode="lin" valueType="num">
                                      <p:cBhvr>
                                        <p:cTn id="108" dur="164" tmFilter="0, 0; 0.125,0.2665; 0.25,0.4; 0.375,0.465; 0.5,0.5;  0.625,0.535; 0.75,0.6; 0.875,0.7335; 1,1">
                                          <p:stCondLst>
                                            <p:cond delay="1656"/>
                                          </p:stCondLst>
                                        </p:cTn>
                                        <p:tgtEl>
                                          <p:spTgt spid="34"/>
                                        </p:tgtEl>
                                        <p:attrNameLst>
                                          <p:attrName>ppt_y</p:attrName>
                                        </p:attrNameLst>
                                      </p:cBhvr>
                                      <p:tavLst>
                                        <p:tav tm="0" fmla="#ppt_y-sin(pi*$)/81">
                                          <p:val>
                                            <p:fltVal val="0"/>
                                          </p:val>
                                        </p:tav>
                                        <p:tav tm="100000">
                                          <p:val>
                                            <p:fltVal val="1"/>
                                          </p:val>
                                        </p:tav>
                                      </p:tavLst>
                                    </p:anim>
                                    <p:animScale>
                                      <p:cBhvr>
                                        <p:cTn id="109" dur="26">
                                          <p:stCondLst>
                                            <p:cond delay="650"/>
                                          </p:stCondLst>
                                        </p:cTn>
                                        <p:tgtEl>
                                          <p:spTgt spid="34"/>
                                        </p:tgtEl>
                                      </p:cBhvr>
                                      <p:to x="100000" y="60000"/>
                                    </p:animScale>
                                    <p:animScale>
                                      <p:cBhvr>
                                        <p:cTn id="110" dur="166" decel="50000">
                                          <p:stCondLst>
                                            <p:cond delay="676"/>
                                          </p:stCondLst>
                                        </p:cTn>
                                        <p:tgtEl>
                                          <p:spTgt spid="34"/>
                                        </p:tgtEl>
                                      </p:cBhvr>
                                      <p:to x="100000" y="100000"/>
                                    </p:animScale>
                                    <p:animScale>
                                      <p:cBhvr>
                                        <p:cTn id="111" dur="26">
                                          <p:stCondLst>
                                            <p:cond delay="1312"/>
                                          </p:stCondLst>
                                        </p:cTn>
                                        <p:tgtEl>
                                          <p:spTgt spid="34"/>
                                        </p:tgtEl>
                                      </p:cBhvr>
                                      <p:to x="100000" y="80000"/>
                                    </p:animScale>
                                    <p:animScale>
                                      <p:cBhvr>
                                        <p:cTn id="112" dur="166" decel="50000">
                                          <p:stCondLst>
                                            <p:cond delay="1338"/>
                                          </p:stCondLst>
                                        </p:cTn>
                                        <p:tgtEl>
                                          <p:spTgt spid="34"/>
                                        </p:tgtEl>
                                      </p:cBhvr>
                                      <p:to x="100000" y="100000"/>
                                    </p:animScale>
                                    <p:animScale>
                                      <p:cBhvr>
                                        <p:cTn id="113" dur="26">
                                          <p:stCondLst>
                                            <p:cond delay="1642"/>
                                          </p:stCondLst>
                                        </p:cTn>
                                        <p:tgtEl>
                                          <p:spTgt spid="34"/>
                                        </p:tgtEl>
                                      </p:cBhvr>
                                      <p:to x="100000" y="90000"/>
                                    </p:animScale>
                                    <p:animScale>
                                      <p:cBhvr>
                                        <p:cTn id="114" dur="166" decel="50000">
                                          <p:stCondLst>
                                            <p:cond delay="1668"/>
                                          </p:stCondLst>
                                        </p:cTn>
                                        <p:tgtEl>
                                          <p:spTgt spid="34"/>
                                        </p:tgtEl>
                                      </p:cBhvr>
                                      <p:to x="100000" y="100000"/>
                                    </p:animScale>
                                    <p:animScale>
                                      <p:cBhvr>
                                        <p:cTn id="115" dur="26">
                                          <p:stCondLst>
                                            <p:cond delay="1808"/>
                                          </p:stCondLst>
                                        </p:cTn>
                                        <p:tgtEl>
                                          <p:spTgt spid="34"/>
                                        </p:tgtEl>
                                      </p:cBhvr>
                                      <p:to x="100000" y="95000"/>
                                    </p:animScale>
                                    <p:animScale>
                                      <p:cBhvr>
                                        <p:cTn id="116" dur="166" decel="50000">
                                          <p:stCondLst>
                                            <p:cond delay="1834"/>
                                          </p:stCondLst>
                                        </p:cTn>
                                        <p:tgtEl>
                                          <p:spTgt spid="34"/>
                                        </p:tgtEl>
                                      </p:cBhvr>
                                      <p:to x="100000" y="100000"/>
                                    </p:animScale>
                                  </p:childTnLst>
                                </p:cTn>
                              </p:par>
                              <p:par>
                                <p:cTn id="117" presetID="26" presetClass="entr" presetSubtype="0" fill="hold" nodeType="withEffect">
                                  <p:stCondLst>
                                    <p:cond delay="0"/>
                                  </p:stCondLst>
                                  <p:childTnLst>
                                    <p:set>
                                      <p:cBhvr>
                                        <p:cTn id="118" dur="1" fill="hold">
                                          <p:stCondLst>
                                            <p:cond delay="0"/>
                                          </p:stCondLst>
                                        </p:cTn>
                                        <p:tgtEl>
                                          <p:spTgt spid="35"/>
                                        </p:tgtEl>
                                        <p:attrNameLst>
                                          <p:attrName>style.visibility</p:attrName>
                                        </p:attrNameLst>
                                      </p:cBhvr>
                                      <p:to>
                                        <p:strVal val="visible"/>
                                      </p:to>
                                    </p:set>
                                    <p:animEffect transition="in" filter="wipe(down)">
                                      <p:cBhvr>
                                        <p:cTn id="119" dur="580">
                                          <p:stCondLst>
                                            <p:cond delay="0"/>
                                          </p:stCondLst>
                                        </p:cTn>
                                        <p:tgtEl>
                                          <p:spTgt spid="35"/>
                                        </p:tgtEl>
                                      </p:cBhvr>
                                    </p:animEffect>
                                    <p:anim calcmode="lin" valueType="num">
                                      <p:cBhvr>
                                        <p:cTn id="120" dur="1822" tmFilter="0,0; 0.14,0.36; 0.43,0.73; 0.71,0.91; 1.0,1.0">
                                          <p:stCondLst>
                                            <p:cond delay="0"/>
                                          </p:stCondLst>
                                        </p:cTn>
                                        <p:tgtEl>
                                          <p:spTgt spid="35"/>
                                        </p:tgtEl>
                                        <p:attrNameLst>
                                          <p:attrName>ppt_x</p:attrName>
                                        </p:attrNameLst>
                                      </p:cBhvr>
                                      <p:tavLst>
                                        <p:tav tm="0">
                                          <p:val>
                                            <p:strVal val="#ppt_x-0.25"/>
                                          </p:val>
                                        </p:tav>
                                        <p:tav tm="100000">
                                          <p:val>
                                            <p:strVal val="#ppt_x"/>
                                          </p:val>
                                        </p:tav>
                                      </p:tavLst>
                                    </p:anim>
                                    <p:anim calcmode="lin" valueType="num">
                                      <p:cBhvr>
                                        <p:cTn id="121" dur="664" tmFilter="0.0,0.0; 0.25,0.07; 0.50,0.2; 0.75,0.467; 1.0,1.0">
                                          <p:stCondLst>
                                            <p:cond delay="0"/>
                                          </p:stCondLst>
                                        </p:cTn>
                                        <p:tgtEl>
                                          <p:spTgt spid="35"/>
                                        </p:tgtEl>
                                        <p:attrNameLst>
                                          <p:attrName>ppt_y</p:attrName>
                                        </p:attrNameLst>
                                      </p:cBhvr>
                                      <p:tavLst>
                                        <p:tav tm="0" fmla="#ppt_y-sin(pi*$)/3">
                                          <p:val>
                                            <p:fltVal val="0.5"/>
                                          </p:val>
                                        </p:tav>
                                        <p:tav tm="100000">
                                          <p:val>
                                            <p:fltVal val="1"/>
                                          </p:val>
                                        </p:tav>
                                      </p:tavLst>
                                    </p:anim>
                                    <p:anim calcmode="lin" valueType="num">
                                      <p:cBhvr>
                                        <p:cTn id="122" dur="664" tmFilter="0, 0; 0.125,0.2665; 0.25,0.4; 0.375,0.465; 0.5,0.5;  0.625,0.535; 0.75,0.6; 0.875,0.7335; 1,1">
                                          <p:stCondLst>
                                            <p:cond delay="664"/>
                                          </p:stCondLst>
                                        </p:cTn>
                                        <p:tgtEl>
                                          <p:spTgt spid="35"/>
                                        </p:tgtEl>
                                        <p:attrNameLst>
                                          <p:attrName>ppt_y</p:attrName>
                                        </p:attrNameLst>
                                      </p:cBhvr>
                                      <p:tavLst>
                                        <p:tav tm="0" fmla="#ppt_y-sin(pi*$)/9">
                                          <p:val>
                                            <p:fltVal val="0"/>
                                          </p:val>
                                        </p:tav>
                                        <p:tav tm="100000">
                                          <p:val>
                                            <p:fltVal val="1"/>
                                          </p:val>
                                        </p:tav>
                                      </p:tavLst>
                                    </p:anim>
                                    <p:anim calcmode="lin" valueType="num">
                                      <p:cBhvr>
                                        <p:cTn id="123" dur="332" tmFilter="0, 0; 0.125,0.2665; 0.25,0.4; 0.375,0.465; 0.5,0.5;  0.625,0.535; 0.75,0.6; 0.875,0.7335; 1,1">
                                          <p:stCondLst>
                                            <p:cond delay="1324"/>
                                          </p:stCondLst>
                                        </p:cTn>
                                        <p:tgtEl>
                                          <p:spTgt spid="35"/>
                                        </p:tgtEl>
                                        <p:attrNameLst>
                                          <p:attrName>ppt_y</p:attrName>
                                        </p:attrNameLst>
                                      </p:cBhvr>
                                      <p:tavLst>
                                        <p:tav tm="0" fmla="#ppt_y-sin(pi*$)/27">
                                          <p:val>
                                            <p:fltVal val="0"/>
                                          </p:val>
                                        </p:tav>
                                        <p:tav tm="100000">
                                          <p:val>
                                            <p:fltVal val="1"/>
                                          </p:val>
                                        </p:tav>
                                      </p:tavLst>
                                    </p:anim>
                                    <p:anim calcmode="lin" valueType="num">
                                      <p:cBhvr>
                                        <p:cTn id="124" dur="164" tmFilter="0, 0; 0.125,0.2665; 0.25,0.4; 0.375,0.465; 0.5,0.5;  0.625,0.535; 0.75,0.6; 0.875,0.7335; 1,1">
                                          <p:stCondLst>
                                            <p:cond delay="1656"/>
                                          </p:stCondLst>
                                        </p:cTn>
                                        <p:tgtEl>
                                          <p:spTgt spid="35"/>
                                        </p:tgtEl>
                                        <p:attrNameLst>
                                          <p:attrName>ppt_y</p:attrName>
                                        </p:attrNameLst>
                                      </p:cBhvr>
                                      <p:tavLst>
                                        <p:tav tm="0" fmla="#ppt_y-sin(pi*$)/81">
                                          <p:val>
                                            <p:fltVal val="0"/>
                                          </p:val>
                                        </p:tav>
                                        <p:tav tm="100000">
                                          <p:val>
                                            <p:fltVal val="1"/>
                                          </p:val>
                                        </p:tav>
                                      </p:tavLst>
                                    </p:anim>
                                    <p:animScale>
                                      <p:cBhvr>
                                        <p:cTn id="125" dur="26">
                                          <p:stCondLst>
                                            <p:cond delay="650"/>
                                          </p:stCondLst>
                                        </p:cTn>
                                        <p:tgtEl>
                                          <p:spTgt spid="35"/>
                                        </p:tgtEl>
                                      </p:cBhvr>
                                      <p:to x="100000" y="60000"/>
                                    </p:animScale>
                                    <p:animScale>
                                      <p:cBhvr>
                                        <p:cTn id="126" dur="166" decel="50000">
                                          <p:stCondLst>
                                            <p:cond delay="676"/>
                                          </p:stCondLst>
                                        </p:cTn>
                                        <p:tgtEl>
                                          <p:spTgt spid="35"/>
                                        </p:tgtEl>
                                      </p:cBhvr>
                                      <p:to x="100000" y="100000"/>
                                    </p:animScale>
                                    <p:animScale>
                                      <p:cBhvr>
                                        <p:cTn id="127" dur="26">
                                          <p:stCondLst>
                                            <p:cond delay="1312"/>
                                          </p:stCondLst>
                                        </p:cTn>
                                        <p:tgtEl>
                                          <p:spTgt spid="35"/>
                                        </p:tgtEl>
                                      </p:cBhvr>
                                      <p:to x="100000" y="80000"/>
                                    </p:animScale>
                                    <p:animScale>
                                      <p:cBhvr>
                                        <p:cTn id="128" dur="166" decel="50000">
                                          <p:stCondLst>
                                            <p:cond delay="1338"/>
                                          </p:stCondLst>
                                        </p:cTn>
                                        <p:tgtEl>
                                          <p:spTgt spid="35"/>
                                        </p:tgtEl>
                                      </p:cBhvr>
                                      <p:to x="100000" y="100000"/>
                                    </p:animScale>
                                    <p:animScale>
                                      <p:cBhvr>
                                        <p:cTn id="129" dur="26">
                                          <p:stCondLst>
                                            <p:cond delay="1642"/>
                                          </p:stCondLst>
                                        </p:cTn>
                                        <p:tgtEl>
                                          <p:spTgt spid="35"/>
                                        </p:tgtEl>
                                      </p:cBhvr>
                                      <p:to x="100000" y="90000"/>
                                    </p:animScale>
                                    <p:animScale>
                                      <p:cBhvr>
                                        <p:cTn id="130" dur="166" decel="50000">
                                          <p:stCondLst>
                                            <p:cond delay="1668"/>
                                          </p:stCondLst>
                                        </p:cTn>
                                        <p:tgtEl>
                                          <p:spTgt spid="35"/>
                                        </p:tgtEl>
                                      </p:cBhvr>
                                      <p:to x="100000" y="100000"/>
                                    </p:animScale>
                                    <p:animScale>
                                      <p:cBhvr>
                                        <p:cTn id="131" dur="26">
                                          <p:stCondLst>
                                            <p:cond delay="1808"/>
                                          </p:stCondLst>
                                        </p:cTn>
                                        <p:tgtEl>
                                          <p:spTgt spid="35"/>
                                        </p:tgtEl>
                                      </p:cBhvr>
                                      <p:to x="100000" y="95000"/>
                                    </p:animScale>
                                    <p:animScale>
                                      <p:cBhvr>
                                        <p:cTn id="132" dur="166" decel="50000">
                                          <p:stCondLst>
                                            <p:cond delay="1834"/>
                                          </p:stCondLst>
                                        </p:cTn>
                                        <p:tgtEl>
                                          <p:spTgt spid="35"/>
                                        </p:tgtEl>
                                      </p:cBhvr>
                                      <p:to x="100000" y="100000"/>
                                    </p:animScale>
                                  </p:childTnLst>
                                </p:cTn>
                              </p:par>
                              <p:par>
                                <p:cTn id="133" presetID="26" presetClass="entr" presetSubtype="0" fill="hold" nodeType="withEffect">
                                  <p:stCondLst>
                                    <p:cond delay="0"/>
                                  </p:stCondLst>
                                  <p:childTnLst>
                                    <p:set>
                                      <p:cBhvr>
                                        <p:cTn id="134" dur="1" fill="hold">
                                          <p:stCondLst>
                                            <p:cond delay="0"/>
                                          </p:stCondLst>
                                        </p:cTn>
                                        <p:tgtEl>
                                          <p:spTgt spid="36"/>
                                        </p:tgtEl>
                                        <p:attrNameLst>
                                          <p:attrName>style.visibility</p:attrName>
                                        </p:attrNameLst>
                                      </p:cBhvr>
                                      <p:to>
                                        <p:strVal val="visible"/>
                                      </p:to>
                                    </p:set>
                                    <p:animEffect transition="in" filter="wipe(down)">
                                      <p:cBhvr>
                                        <p:cTn id="135" dur="580">
                                          <p:stCondLst>
                                            <p:cond delay="0"/>
                                          </p:stCondLst>
                                        </p:cTn>
                                        <p:tgtEl>
                                          <p:spTgt spid="36"/>
                                        </p:tgtEl>
                                      </p:cBhvr>
                                    </p:animEffect>
                                    <p:anim calcmode="lin" valueType="num">
                                      <p:cBhvr>
                                        <p:cTn id="136" dur="1822" tmFilter="0,0; 0.14,0.36; 0.43,0.73; 0.71,0.91; 1.0,1.0">
                                          <p:stCondLst>
                                            <p:cond delay="0"/>
                                          </p:stCondLst>
                                        </p:cTn>
                                        <p:tgtEl>
                                          <p:spTgt spid="36"/>
                                        </p:tgtEl>
                                        <p:attrNameLst>
                                          <p:attrName>ppt_x</p:attrName>
                                        </p:attrNameLst>
                                      </p:cBhvr>
                                      <p:tavLst>
                                        <p:tav tm="0">
                                          <p:val>
                                            <p:strVal val="#ppt_x-0.25"/>
                                          </p:val>
                                        </p:tav>
                                        <p:tav tm="100000">
                                          <p:val>
                                            <p:strVal val="#ppt_x"/>
                                          </p:val>
                                        </p:tav>
                                      </p:tavLst>
                                    </p:anim>
                                    <p:anim calcmode="lin" valueType="num">
                                      <p:cBhvr>
                                        <p:cTn id="137" dur="664" tmFilter="0.0,0.0; 0.25,0.07; 0.50,0.2; 0.75,0.467; 1.0,1.0">
                                          <p:stCondLst>
                                            <p:cond delay="0"/>
                                          </p:stCondLst>
                                        </p:cTn>
                                        <p:tgtEl>
                                          <p:spTgt spid="36"/>
                                        </p:tgtEl>
                                        <p:attrNameLst>
                                          <p:attrName>ppt_y</p:attrName>
                                        </p:attrNameLst>
                                      </p:cBhvr>
                                      <p:tavLst>
                                        <p:tav tm="0" fmla="#ppt_y-sin(pi*$)/3">
                                          <p:val>
                                            <p:fltVal val="0.5"/>
                                          </p:val>
                                        </p:tav>
                                        <p:tav tm="100000">
                                          <p:val>
                                            <p:fltVal val="1"/>
                                          </p:val>
                                        </p:tav>
                                      </p:tavLst>
                                    </p:anim>
                                    <p:anim calcmode="lin" valueType="num">
                                      <p:cBhvr>
                                        <p:cTn id="138" dur="664" tmFilter="0, 0; 0.125,0.2665; 0.25,0.4; 0.375,0.465; 0.5,0.5;  0.625,0.535; 0.75,0.6; 0.875,0.7335; 1,1">
                                          <p:stCondLst>
                                            <p:cond delay="664"/>
                                          </p:stCondLst>
                                        </p:cTn>
                                        <p:tgtEl>
                                          <p:spTgt spid="36"/>
                                        </p:tgtEl>
                                        <p:attrNameLst>
                                          <p:attrName>ppt_y</p:attrName>
                                        </p:attrNameLst>
                                      </p:cBhvr>
                                      <p:tavLst>
                                        <p:tav tm="0" fmla="#ppt_y-sin(pi*$)/9">
                                          <p:val>
                                            <p:fltVal val="0"/>
                                          </p:val>
                                        </p:tav>
                                        <p:tav tm="100000">
                                          <p:val>
                                            <p:fltVal val="1"/>
                                          </p:val>
                                        </p:tav>
                                      </p:tavLst>
                                    </p:anim>
                                    <p:anim calcmode="lin" valueType="num">
                                      <p:cBhvr>
                                        <p:cTn id="139" dur="332" tmFilter="0, 0; 0.125,0.2665; 0.25,0.4; 0.375,0.465; 0.5,0.5;  0.625,0.535; 0.75,0.6; 0.875,0.7335; 1,1">
                                          <p:stCondLst>
                                            <p:cond delay="1324"/>
                                          </p:stCondLst>
                                        </p:cTn>
                                        <p:tgtEl>
                                          <p:spTgt spid="36"/>
                                        </p:tgtEl>
                                        <p:attrNameLst>
                                          <p:attrName>ppt_y</p:attrName>
                                        </p:attrNameLst>
                                      </p:cBhvr>
                                      <p:tavLst>
                                        <p:tav tm="0" fmla="#ppt_y-sin(pi*$)/27">
                                          <p:val>
                                            <p:fltVal val="0"/>
                                          </p:val>
                                        </p:tav>
                                        <p:tav tm="100000">
                                          <p:val>
                                            <p:fltVal val="1"/>
                                          </p:val>
                                        </p:tav>
                                      </p:tavLst>
                                    </p:anim>
                                    <p:anim calcmode="lin" valueType="num">
                                      <p:cBhvr>
                                        <p:cTn id="140" dur="164" tmFilter="0, 0; 0.125,0.2665; 0.25,0.4; 0.375,0.465; 0.5,0.5;  0.625,0.535; 0.75,0.6; 0.875,0.7335; 1,1">
                                          <p:stCondLst>
                                            <p:cond delay="1656"/>
                                          </p:stCondLst>
                                        </p:cTn>
                                        <p:tgtEl>
                                          <p:spTgt spid="36"/>
                                        </p:tgtEl>
                                        <p:attrNameLst>
                                          <p:attrName>ppt_y</p:attrName>
                                        </p:attrNameLst>
                                      </p:cBhvr>
                                      <p:tavLst>
                                        <p:tav tm="0" fmla="#ppt_y-sin(pi*$)/81">
                                          <p:val>
                                            <p:fltVal val="0"/>
                                          </p:val>
                                        </p:tav>
                                        <p:tav tm="100000">
                                          <p:val>
                                            <p:fltVal val="1"/>
                                          </p:val>
                                        </p:tav>
                                      </p:tavLst>
                                    </p:anim>
                                    <p:animScale>
                                      <p:cBhvr>
                                        <p:cTn id="141" dur="26">
                                          <p:stCondLst>
                                            <p:cond delay="650"/>
                                          </p:stCondLst>
                                        </p:cTn>
                                        <p:tgtEl>
                                          <p:spTgt spid="36"/>
                                        </p:tgtEl>
                                      </p:cBhvr>
                                      <p:to x="100000" y="60000"/>
                                    </p:animScale>
                                    <p:animScale>
                                      <p:cBhvr>
                                        <p:cTn id="142" dur="166" decel="50000">
                                          <p:stCondLst>
                                            <p:cond delay="676"/>
                                          </p:stCondLst>
                                        </p:cTn>
                                        <p:tgtEl>
                                          <p:spTgt spid="36"/>
                                        </p:tgtEl>
                                      </p:cBhvr>
                                      <p:to x="100000" y="100000"/>
                                    </p:animScale>
                                    <p:animScale>
                                      <p:cBhvr>
                                        <p:cTn id="143" dur="26">
                                          <p:stCondLst>
                                            <p:cond delay="1312"/>
                                          </p:stCondLst>
                                        </p:cTn>
                                        <p:tgtEl>
                                          <p:spTgt spid="36"/>
                                        </p:tgtEl>
                                      </p:cBhvr>
                                      <p:to x="100000" y="80000"/>
                                    </p:animScale>
                                    <p:animScale>
                                      <p:cBhvr>
                                        <p:cTn id="144" dur="166" decel="50000">
                                          <p:stCondLst>
                                            <p:cond delay="1338"/>
                                          </p:stCondLst>
                                        </p:cTn>
                                        <p:tgtEl>
                                          <p:spTgt spid="36"/>
                                        </p:tgtEl>
                                      </p:cBhvr>
                                      <p:to x="100000" y="100000"/>
                                    </p:animScale>
                                    <p:animScale>
                                      <p:cBhvr>
                                        <p:cTn id="145" dur="26">
                                          <p:stCondLst>
                                            <p:cond delay="1642"/>
                                          </p:stCondLst>
                                        </p:cTn>
                                        <p:tgtEl>
                                          <p:spTgt spid="36"/>
                                        </p:tgtEl>
                                      </p:cBhvr>
                                      <p:to x="100000" y="90000"/>
                                    </p:animScale>
                                    <p:animScale>
                                      <p:cBhvr>
                                        <p:cTn id="146" dur="166" decel="50000">
                                          <p:stCondLst>
                                            <p:cond delay="1668"/>
                                          </p:stCondLst>
                                        </p:cTn>
                                        <p:tgtEl>
                                          <p:spTgt spid="36"/>
                                        </p:tgtEl>
                                      </p:cBhvr>
                                      <p:to x="100000" y="100000"/>
                                    </p:animScale>
                                    <p:animScale>
                                      <p:cBhvr>
                                        <p:cTn id="147" dur="26">
                                          <p:stCondLst>
                                            <p:cond delay="1808"/>
                                          </p:stCondLst>
                                        </p:cTn>
                                        <p:tgtEl>
                                          <p:spTgt spid="36"/>
                                        </p:tgtEl>
                                      </p:cBhvr>
                                      <p:to x="100000" y="95000"/>
                                    </p:animScale>
                                    <p:animScale>
                                      <p:cBhvr>
                                        <p:cTn id="148" dur="166" decel="50000">
                                          <p:stCondLst>
                                            <p:cond delay="1834"/>
                                          </p:stCondLst>
                                        </p:cTn>
                                        <p:tgtEl>
                                          <p:spTgt spid="36"/>
                                        </p:tgtEl>
                                      </p:cBhvr>
                                      <p:to x="100000" y="100000"/>
                                    </p:animScale>
                                  </p:childTnLst>
                                </p:cTn>
                              </p:par>
                              <p:par>
                                <p:cTn id="149" presetID="26" presetClass="entr" presetSubtype="0" fill="hold" nodeType="withEffect">
                                  <p:stCondLst>
                                    <p:cond delay="0"/>
                                  </p:stCondLst>
                                  <p:childTnLst>
                                    <p:set>
                                      <p:cBhvr>
                                        <p:cTn id="150" dur="1" fill="hold">
                                          <p:stCondLst>
                                            <p:cond delay="0"/>
                                          </p:stCondLst>
                                        </p:cTn>
                                        <p:tgtEl>
                                          <p:spTgt spid="38"/>
                                        </p:tgtEl>
                                        <p:attrNameLst>
                                          <p:attrName>style.visibility</p:attrName>
                                        </p:attrNameLst>
                                      </p:cBhvr>
                                      <p:to>
                                        <p:strVal val="visible"/>
                                      </p:to>
                                    </p:set>
                                    <p:animEffect transition="in" filter="wipe(down)">
                                      <p:cBhvr>
                                        <p:cTn id="151" dur="580">
                                          <p:stCondLst>
                                            <p:cond delay="0"/>
                                          </p:stCondLst>
                                        </p:cTn>
                                        <p:tgtEl>
                                          <p:spTgt spid="38"/>
                                        </p:tgtEl>
                                      </p:cBhvr>
                                    </p:animEffect>
                                    <p:anim calcmode="lin" valueType="num">
                                      <p:cBhvr>
                                        <p:cTn id="152" dur="1822" tmFilter="0,0; 0.14,0.36; 0.43,0.73; 0.71,0.91; 1.0,1.0">
                                          <p:stCondLst>
                                            <p:cond delay="0"/>
                                          </p:stCondLst>
                                        </p:cTn>
                                        <p:tgtEl>
                                          <p:spTgt spid="38"/>
                                        </p:tgtEl>
                                        <p:attrNameLst>
                                          <p:attrName>ppt_x</p:attrName>
                                        </p:attrNameLst>
                                      </p:cBhvr>
                                      <p:tavLst>
                                        <p:tav tm="0">
                                          <p:val>
                                            <p:strVal val="#ppt_x-0.25"/>
                                          </p:val>
                                        </p:tav>
                                        <p:tav tm="100000">
                                          <p:val>
                                            <p:strVal val="#ppt_x"/>
                                          </p:val>
                                        </p:tav>
                                      </p:tavLst>
                                    </p:anim>
                                    <p:anim calcmode="lin" valueType="num">
                                      <p:cBhvr>
                                        <p:cTn id="153" dur="664" tmFilter="0.0,0.0; 0.25,0.07; 0.50,0.2; 0.75,0.467; 1.0,1.0">
                                          <p:stCondLst>
                                            <p:cond delay="0"/>
                                          </p:stCondLst>
                                        </p:cTn>
                                        <p:tgtEl>
                                          <p:spTgt spid="38"/>
                                        </p:tgtEl>
                                        <p:attrNameLst>
                                          <p:attrName>ppt_y</p:attrName>
                                        </p:attrNameLst>
                                      </p:cBhvr>
                                      <p:tavLst>
                                        <p:tav tm="0" fmla="#ppt_y-sin(pi*$)/3">
                                          <p:val>
                                            <p:fltVal val="0.5"/>
                                          </p:val>
                                        </p:tav>
                                        <p:tav tm="100000">
                                          <p:val>
                                            <p:fltVal val="1"/>
                                          </p:val>
                                        </p:tav>
                                      </p:tavLst>
                                    </p:anim>
                                    <p:anim calcmode="lin" valueType="num">
                                      <p:cBhvr>
                                        <p:cTn id="154" dur="664" tmFilter="0, 0; 0.125,0.2665; 0.25,0.4; 0.375,0.465; 0.5,0.5;  0.625,0.535; 0.75,0.6; 0.875,0.7335; 1,1">
                                          <p:stCondLst>
                                            <p:cond delay="664"/>
                                          </p:stCondLst>
                                        </p:cTn>
                                        <p:tgtEl>
                                          <p:spTgt spid="38"/>
                                        </p:tgtEl>
                                        <p:attrNameLst>
                                          <p:attrName>ppt_y</p:attrName>
                                        </p:attrNameLst>
                                      </p:cBhvr>
                                      <p:tavLst>
                                        <p:tav tm="0" fmla="#ppt_y-sin(pi*$)/9">
                                          <p:val>
                                            <p:fltVal val="0"/>
                                          </p:val>
                                        </p:tav>
                                        <p:tav tm="100000">
                                          <p:val>
                                            <p:fltVal val="1"/>
                                          </p:val>
                                        </p:tav>
                                      </p:tavLst>
                                    </p:anim>
                                    <p:anim calcmode="lin" valueType="num">
                                      <p:cBhvr>
                                        <p:cTn id="155" dur="332" tmFilter="0, 0; 0.125,0.2665; 0.25,0.4; 0.375,0.465; 0.5,0.5;  0.625,0.535; 0.75,0.6; 0.875,0.7335; 1,1">
                                          <p:stCondLst>
                                            <p:cond delay="1324"/>
                                          </p:stCondLst>
                                        </p:cTn>
                                        <p:tgtEl>
                                          <p:spTgt spid="38"/>
                                        </p:tgtEl>
                                        <p:attrNameLst>
                                          <p:attrName>ppt_y</p:attrName>
                                        </p:attrNameLst>
                                      </p:cBhvr>
                                      <p:tavLst>
                                        <p:tav tm="0" fmla="#ppt_y-sin(pi*$)/27">
                                          <p:val>
                                            <p:fltVal val="0"/>
                                          </p:val>
                                        </p:tav>
                                        <p:tav tm="100000">
                                          <p:val>
                                            <p:fltVal val="1"/>
                                          </p:val>
                                        </p:tav>
                                      </p:tavLst>
                                    </p:anim>
                                    <p:anim calcmode="lin" valueType="num">
                                      <p:cBhvr>
                                        <p:cTn id="156" dur="164" tmFilter="0, 0; 0.125,0.2665; 0.25,0.4; 0.375,0.465; 0.5,0.5;  0.625,0.535; 0.75,0.6; 0.875,0.7335; 1,1">
                                          <p:stCondLst>
                                            <p:cond delay="1656"/>
                                          </p:stCondLst>
                                        </p:cTn>
                                        <p:tgtEl>
                                          <p:spTgt spid="38"/>
                                        </p:tgtEl>
                                        <p:attrNameLst>
                                          <p:attrName>ppt_y</p:attrName>
                                        </p:attrNameLst>
                                      </p:cBhvr>
                                      <p:tavLst>
                                        <p:tav tm="0" fmla="#ppt_y-sin(pi*$)/81">
                                          <p:val>
                                            <p:fltVal val="0"/>
                                          </p:val>
                                        </p:tav>
                                        <p:tav tm="100000">
                                          <p:val>
                                            <p:fltVal val="1"/>
                                          </p:val>
                                        </p:tav>
                                      </p:tavLst>
                                    </p:anim>
                                    <p:animScale>
                                      <p:cBhvr>
                                        <p:cTn id="157" dur="26">
                                          <p:stCondLst>
                                            <p:cond delay="650"/>
                                          </p:stCondLst>
                                        </p:cTn>
                                        <p:tgtEl>
                                          <p:spTgt spid="38"/>
                                        </p:tgtEl>
                                      </p:cBhvr>
                                      <p:to x="100000" y="60000"/>
                                    </p:animScale>
                                    <p:animScale>
                                      <p:cBhvr>
                                        <p:cTn id="158" dur="166" decel="50000">
                                          <p:stCondLst>
                                            <p:cond delay="676"/>
                                          </p:stCondLst>
                                        </p:cTn>
                                        <p:tgtEl>
                                          <p:spTgt spid="38"/>
                                        </p:tgtEl>
                                      </p:cBhvr>
                                      <p:to x="100000" y="100000"/>
                                    </p:animScale>
                                    <p:animScale>
                                      <p:cBhvr>
                                        <p:cTn id="159" dur="26">
                                          <p:stCondLst>
                                            <p:cond delay="1312"/>
                                          </p:stCondLst>
                                        </p:cTn>
                                        <p:tgtEl>
                                          <p:spTgt spid="38"/>
                                        </p:tgtEl>
                                      </p:cBhvr>
                                      <p:to x="100000" y="80000"/>
                                    </p:animScale>
                                    <p:animScale>
                                      <p:cBhvr>
                                        <p:cTn id="160" dur="166" decel="50000">
                                          <p:stCondLst>
                                            <p:cond delay="1338"/>
                                          </p:stCondLst>
                                        </p:cTn>
                                        <p:tgtEl>
                                          <p:spTgt spid="38"/>
                                        </p:tgtEl>
                                      </p:cBhvr>
                                      <p:to x="100000" y="100000"/>
                                    </p:animScale>
                                    <p:animScale>
                                      <p:cBhvr>
                                        <p:cTn id="161" dur="26">
                                          <p:stCondLst>
                                            <p:cond delay="1642"/>
                                          </p:stCondLst>
                                        </p:cTn>
                                        <p:tgtEl>
                                          <p:spTgt spid="38"/>
                                        </p:tgtEl>
                                      </p:cBhvr>
                                      <p:to x="100000" y="90000"/>
                                    </p:animScale>
                                    <p:animScale>
                                      <p:cBhvr>
                                        <p:cTn id="162" dur="166" decel="50000">
                                          <p:stCondLst>
                                            <p:cond delay="1668"/>
                                          </p:stCondLst>
                                        </p:cTn>
                                        <p:tgtEl>
                                          <p:spTgt spid="38"/>
                                        </p:tgtEl>
                                      </p:cBhvr>
                                      <p:to x="100000" y="100000"/>
                                    </p:animScale>
                                    <p:animScale>
                                      <p:cBhvr>
                                        <p:cTn id="163" dur="26">
                                          <p:stCondLst>
                                            <p:cond delay="1808"/>
                                          </p:stCondLst>
                                        </p:cTn>
                                        <p:tgtEl>
                                          <p:spTgt spid="38"/>
                                        </p:tgtEl>
                                      </p:cBhvr>
                                      <p:to x="100000" y="95000"/>
                                    </p:animScale>
                                    <p:animScale>
                                      <p:cBhvr>
                                        <p:cTn id="164" dur="166" decel="50000">
                                          <p:stCondLst>
                                            <p:cond delay="1834"/>
                                          </p:stCondLst>
                                        </p:cTn>
                                        <p:tgtEl>
                                          <p:spTgt spid="38"/>
                                        </p:tgtEl>
                                      </p:cBhvr>
                                      <p:to x="100000" y="100000"/>
                                    </p:animScale>
                                  </p:childTnLst>
                                </p:cTn>
                              </p:par>
                              <p:par>
                                <p:cTn id="165" presetID="26" presetClass="entr" presetSubtype="0" fill="hold" nodeType="withEffect">
                                  <p:stCondLst>
                                    <p:cond delay="0"/>
                                  </p:stCondLst>
                                  <p:childTnLst>
                                    <p:set>
                                      <p:cBhvr>
                                        <p:cTn id="166" dur="1" fill="hold">
                                          <p:stCondLst>
                                            <p:cond delay="0"/>
                                          </p:stCondLst>
                                        </p:cTn>
                                        <p:tgtEl>
                                          <p:spTgt spid="40"/>
                                        </p:tgtEl>
                                        <p:attrNameLst>
                                          <p:attrName>style.visibility</p:attrName>
                                        </p:attrNameLst>
                                      </p:cBhvr>
                                      <p:to>
                                        <p:strVal val="visible"/>
                                      </p:to>
                                    </p:set>
                                    <p:animEffect transition="in" filter="wipe(down)">
                                      <p:cBhvr>
                                        <p:cTn id="167" dur="580">
                                          <p:stCondLst>
                                            <p:cond delay="0"/>
                                          </p:stCondLst>
                                        </p:cTn>
                                        <p:tgtEl>
                                          <p:spTgt spid="40"/>
                                        </p:tgtEl>
                                      </p:cBhvr>
                                    </p:animEffect>
                                    <p:anim calcmode="lin" valueType="num">
                                      <p:cBhvr>
                                        <p:cTn id="168" dur="1822" tmFilter="0,0; 0.14,0.36; 0.43,0.73; 0.71,0.91; 1.0,1.0">
                                          <p:stCondLst>
                                            <p:cond delay="0"/>
                                          </p:stCondLst>
                                        </p:cTn>
                                        <p:tgtEl>
                                          <p:spTgt spid="40"/>
                                        </p:tgtEl>
                                        <p:attrNameLst>
                                          <p:attrName>ppt_x</p:attrName>
                                        </p:attrNameLst>
                                      </p:cBhvr>
                                      <p:tavLst>
                                        <p:tav tm="0">
                                          <p:val>
                                            <p:strVal val="#ppt_x-0.25"/>
                                          </p:val>
                                        </p:tav>
                                        <p:tav tm="100000">
                                          <p:val>
                                            <p:strVal val="#ppt_x"/>
                                          </p:val>
                                        </p:tav>
                                      </p:tavLst>
                                    </p:anim>
                                    <p:anim calcmode="lin" valueType="num">
                                      <p:cBhvr>
                                        <p:cTn id="169" dur="664" tmFilter="0.0,0.0; 0.25,0.07; 0.50,0.2; 0.75,0.467; 1.0,1.0">
                                          <p:stCondLst>
                                            <p:cond delay="0"/>
                                          </p:stCondLst>
                                        </p:cTn>
                                        <p:tgtEl>
                                          <p:spTgt spid="40"/>
                                        </p:tgtEl>
                                        <p:attrNameLst>
                                          <p:attrName>ppt_y</p:attrName>
                                        </p:attrNameLst>
                                      </p:cBhvr>
                                      <p:tavLst>
                                        <p:tav tm="0" fmla="#ppt_y-sin(pi*$)/3">
                                          <p:val>
                                            <p:fltVal val="0.5"/>
                                          </p:val>
                                        </p:tav>
                                        <p:tav tm="100000">
                                          <p:val>
                                            <p:fltVal val="1"/>
                                          </p:val>
                                        </p:tav>
                                      </p:tavLst>
                                    </p:anim>
                                    <p:anim calcmode="lin" valueType="num">
                                      <p:cBhvr>
                                        <p:cTn id="170" dur="664" tmFilter="0, 0; 0.125,0.2665; 0.25,0.4; 0.375,0.465; 0.5,0.5;  0.625,0.535; 0.75,0.6; 0.875,0.7335; 1,1">
                                          <p:stCondLst>
                                            <p:cond delay="664"/>
                                          </p:stCondLst>
                                        </p:cTn>
                                        <p:tgtEl>
                                          <p:spTgt spid="40"/>
                                        </p:tgtEl>
                                        <p:attrNameLst>
                                          <p:attrName>ppt_y</p:attrName>
                                        </p:attrNameLst>
                                      </p:cBhvr>
                                      <p:tavLst>
                                        <p:tav tm="0" fmla="#ppt_y-sin(pi*$)/9">
                                          <p:val>
                                            <p:fltVal val="0"/>
                                          </p:val>
                                        </p:tav>
                                        <p:tav tm="100000">
                                          <p:val>
                                            <p:fltVal val="1"/>
                                          </p:val>
                                        </p:tav>
                                      </p:tavLst>
                                    </p:anim>
                                    <p:anim calcmode="lin" valueType="num">
                                      <p:cBhvr>
                                        <p:cTn id="171" dur="332" tmFilter="0, 0; 0.125,0.2665; 0.25,0.4; 0.375,0.465; 0.5,0.5;  0.625,0.535; 0.75,0.6; 0.875,0.7335; 1,1">
                                          <p:stCondLst>
                                            <p:cond delay="1324"/>
                                          </p:stCondLst>
                                        </p:cTn>
                                        <p:tgtEl>
                                          <p:spTgt spid="40"/>
                                        </p:tgtEl>
                                        <p:attrNameLst>
                                          <p:attrName>ppt_y</p:attrName>
                                        </p:attrNameLst>
                                      </p:cBhvr>
                                      <p:tavLst>
                                        <p:tav tm="0" fmla="#ppt_y-sin(pi*$)/27">
                                          <p:val>
                                            <p:fltVal val="0"/>
                                          </p:val>
                                        </p:tav>
                                        <p:tav tm="100000">
                                          <p:val>
                                            <p:fltVal val="1"/>
                                          </p:val>
                                        </p:tav>
                                      </p:tavLst>
                                    </p:anim>
                                    <p:anim calcmode="lin" valueType="num">
                                      <p:cBhvr>
                                        <p:cTn id="172" dur="164" tmFilter="0, 0; 0.125,0.2665; 0.25,0.4; 0.375,0.465; 0.5,0.5;  0.625,0.535; 0.75,0.6; 0.875,0.7335; 1,1">
                                          <p:stCondLst>
                                            <p:cond delay="1656"/>
                                          </p:stCondLst>
                                        </p:cTn>
                                        <p:tgtEl>
                                          <p:spTgt spid="40"/>
                                        </p:tgtEl>
                                        <p:attrNameLst>
                                          <p:attrName>ppt_y</p:attrName>
                                        </p:attrNameLst>
                                      </p:cBhvr>
                                      <p:tavLst>
                                        <p:tav tm="0" fmla="#ppt_y-sin(pi*$)/81">
                                          <p:val>
                                            <p:fltVal val="0"/>
                                          </p:val>
                                        </p:tav>
                                        <p:tav tm="100000">
                                          <p:val>
                                            <p:fltVal val="1"/>
                                          </p:val>
                                        </p:tav>
                                      </p:tavLst>
                                    </p:anim>
                                    <p:animScale>
                                      <p:cBhvr>
                                        <p:cTn id="173" dur="26">
                                          <p:stCondLst>
                                            <p:cond delay="650"/>
                                          </p:stCondLst>
                                        </p:cTn>
                                        <p:tgtEl>
                                          <p:spTgt spid="40"/>
                                        </p:tgtEl>
                                      </p:cBhvr>
                                      <p:to x="100000" y="60000"/>
                                    </p:animScale>
                                    <p:animScale>
                                      <p:cBhvr>
                                        <p:cTn id="174" dur="166" decel="50000">
                                          <p:stCondLst>
                                            <p:cond delay="676"/>
                                          </p:stCondLst>
                                        </p:cTn>
                                        <p:tgtEl>
                                          <p:spTgt spid="40"/>
                                        </p:tgtEl>
                                      </p:cBhvr>
                                      <p:to x="100000" y="100000"/>
                                    </p:animScale>
                                    <p:animScale>
                                      <p:cBhvr>
                                        <p:cTn id="175" dur="26">
                                          <p:stCondLst>
                                            <p:cond delay="1312"/>
                                          </p:stCondLst>
                                        </p:cTn>
                                        <p:tgtEl>
                                          <p:spTgt spid="40"/>
                                        </p:tgtEl>
                                      </p:cBhvr>
                                      <p:to x="100000" y="80000"/>
                                    </p:animScale>
                                    <p:animScale>
                                      <p:cBhvr>
                                        <p:cTn id="176" dur="166" decel="50000">
                                          <p:stCondLst>
                                            <p:cond delay="1338"/>
                                          </p:stCondLst>
                                        </p:cTn>
                                        <p:tgtEl>
                                          <p:spTgt spid="40"/>
                                        </p:tgtEl>
                                      </p:cBhvr>
                                      <p:to x="100000" y="100000"/>
                                    </p:animScale>
                                    <p:animScale>
                                      <p:cBhvr>
                                        <p:cTn id="177" dur="26">
                                          <p:stCondLst>
                                            <p:cond delay="1642"/>
                                          </p:stCondLst>
                                        </p:cTn>
                                        <p:tgtEl>
                                          <p:spTgt spid="40"/>
                                        </p:tgtEl>
                                      </p:cBhvr>
                                      <p:to x="100000" y="90000"/>
                                    </p:animScale>
                                    <p:animScale>
                                      <p:cBhvr>
                                        <p:cTn id="178" dur="166" decel="50000">
                                          <p:stCondLst>
                                            <p:cond delay="1668"/>
                                          </p:stCondLst>
                                        </p:cTn>
                                        <p:tgtEl>
                                          <p:spTgt spid="40"/>
                                        </p:tgtEl>
                                      </p:cBhvr>
                                      <p:to x="100000" y="100000"/>
                                    </p:animScale>
                                    <p:animScale>
                                      <p:cBhvr>
                                        <p:cTn id="179" dur="26">
                                          <p:stCondLst>
                                            <p:cond delay="1808"/>
                                          </p:stCondLst>
                                        </p:cTn>
                                        <p:tgtEl>
                                          <p:spTgt spid="40"/>
                                        </p:tgtEl>
                                      </p:cBhvr>
                                      <p:to x="100000" y="95000"/>
                                    </p:animScale>
                                    <p:animScale>
                                      <p:cBhvr>
                                        <p:cTn id="180" dur="166" decel="50000">
                                          <p:stCondLst>
                                            <p:cond delay="1834"/>
                                          </p:stCondLst>
                                        </p:cTn>
                                        <p:tgtEl>
                                          <p:spTgt spid="40"/>
                                        </p:tgtEl>
                                      </p:cBhvr>
                                      <p:to x="100000" y="100000"/>
                                    </p:animScale>
                                  </p:childTnLst>
                                </p:cTn>
                              </p:par>
                              <p:par>
                                <p:cTn id="181" presetID="26" presetClass="entr" presetSubtype="0" fill="hold" grpId="0" nodeType="withEffect">
                                  <p:stCondLst>
                                    <p:cond delay="0"/>
                                  </p:stCondLst>
                                  <p:childTnLst>
                                    <p:set>
                                      <p:cBhvr>
                                        <p:cTn id="182" dur="1" fill="hold">
                                          <p:stCondLst>
                                            <p:cond delay="0"/>
                                          </p:stCondLst>
                                        </p:cTn>
                                        <p:tgtEl>
                                          <p:spTgt spid="26"/>
                                        </p:tgtEl>
                                        <p:attrNameLst>
                                          <p:attrName>style.visibility</p:attrName>
                                        </p:attrNameLst>
                                      </p:cBhvr>
                                      <p:to>
                                        <p:strVal val="visible"/>
                                      </p:to>
                                    </p:set>
                                    <p:animEffect transition="in" filter="wipe(down)">
                                      <p:cBhvr>
                                        <p:cTn id="183" dur="580">
                                          <p:stCondLst>
                                            <p:cond delay="0"/>
                                          </p:stCondLst>
                                        </p:cTn>
                                        <p:tgtEl>
                                          <p:spTgt spid="26"/>
                                        </p:tgtEl>
                                      </p:cBhvr>
                                    </p:animEffect>
                                    <p:anim calcmode="lin" valueType="num">
                                      <p:cBhvr>
                                        <p:cTn id="184" dur="1822" tmFilter="0,0; 0.14,0.36; 0.43,0.73; 0.71,0.91; 1.0,1.0">
                                          <p:stCondLst>
                                            <p:cond delay="0"/>
                                          </p:stCondLst>
                                        </p:cTn>
                                        <p:tgtEl>
                                          <p:spTgt spid="26"/>
                                        </p:tgtEl>
                                        <p:attrNameLst>
                                          <p:attrName>ppt_x</p:attrName>
                                        </p:attrNameLst>
                                      </p:cBhvr>
                                      <p:tavLst>
                                        <p:tav tm="0">
                                          <p:val>
                                            <p:strVal val="#ppt_x-0.25"/>
                                          </p:val>
                                        </p:tav>
                                        <p:tav tm="100000">
                                          <p:val>
                                            <p:strVal val="#ppt_x"/>
                                          </p:val>
                                        </p:tav>
                                      </p:tavLst>
                                    </p:anim>
                                    <p:anim calcmode="lin" valueType="num">
                                      <p:cBhvr>
                                        <p:cTn id="185" dur="664" tmFilter="0.0,0.0; 0.25,0.07; 0.50,0.2; 0.75,0.467; 1.0,1.0">
                                          <p:stCondLst>
                                            <p:cond delay="0"/>
                                          </p:stCondLst>
                                        </p:cTn>
                                        <p:tgtEl>
                                          <p:spTgt spid="26"/>
                                        </p:tgtEl>
                                        <p:attrNameLst>
                                          <p:attrName>ppt_y</p:attrName>
                                        </p:attrNameLst>
                                      </p:cBhvr>
                                      <p:tavLst>
                                        <p:tav tm="0" fmla="#ppt_y-sin(pi*$)/3">
                                          <p:val>
                                            <p:fltVal val="0.5"/>
                                          </p:val>
                                        </p:tav>
                                        <p:tav tm="100000">
                                          <p:val>
                                            <p:fltVal val="1"/>
                                          </p:val>
                                        </p:tav>
                                      </p:tavLst>
                                    </p:anim>
                                    <p:anim calcmode="lin" valueType="num">
                                      <p:cBhvr>
                                        <p:cTn id="186" dur="664" tmFilter="0, 0; 0.125,0.2665; 0.25,0.4; 0.375,0.465; 0.5,0.5;  0.625,0.535; 0.75,0.6; 0.875,0.7335; 1,1">
                                          <p:stCondLst>
                                            <p:cond delay="664"/>
                                          </p:stCondLst>
                                        </p:cTn>
                                        <p:tgtEl>
                                          <p:spTgt spid="26"/>
                                        </p:tgtEl>
                                        <p:attrNameLst>
                                          <p:attrName>ppt_y</p:attrName>
                                        </p:attrNameLst>
                                      </p:cBhvr>
                                      <p:tavLst>
                                        <p:tav tm="0" fmla="#ppt_y-sin(pi*$)/9">
                                          <p:val>
                                            <p:fltVal val="0"/>
                                          </p:val>
                                        </p:tav>
                                        <p:tav tm="100000">
                                          <p:val>
                                            <p:fltVal val="1"/>
                                          </p:val>
                                        </p:tav>
                                      </p:tavLst>
                                    </p:anim>
                                    <p:anim calcmode="lin" valueType="num">
                                      <p:cBhvr>
                                        <p:cTn id="187" dur="332" tmFilter="0, 0; 0.125,0.2665; 0.25,0.4; 0.375,0.465; 0.5,0.5;  0.625,0.535; 0.75,0.6; 0.875,0.7335; 1,1">
                                          <p:stCondLst>
                                            <p:cond delay="1324"/>
                                          </p:stCondLst>
                                        </p:cTn>
                                        <p:tgtEl>
                                          <p:spTgt spid="26"/>
                                        </p:tgtEl>
                                        <p:attrNameLst>
                                          <p:attrName>ppt_y</p:attrName>
                                        </p:attrNameLst>
                                      </p:cBhvr>
                                      <p:tavLst>
                                        <p:tav tm="0" fmla="#ppt_y-sin(pi*$)/27">
                                          <p:val>
                                            <p:fltVal val="0"/>
                                          </p:val>
                                        </p:tav>
                                        <p:tav tm="100000">
                                          <p:val>
                                            <p:fltVal val="1"/>
                                          </p:val>
                                        </p:tav>
                                      </p:tavLst>
                                    </p:anim>
                                    <p:anim calcmode="lin" valueType="num">
                                      <p:cBhvr>
                                        <p:cTn id="188" dur="164" tmFilter="0, 0; 0.125,0.2665; 0.25,0.4; 0.375,0.465; 0.5,0.5;  0.625,0.535; 0.75,0.6; 0.875,0.7335; 1,1">
                                          <p:stCondLst>
                                            <p:cond delay="1656"/>
                                          </p:stCondLst>
                                        </p:cTn>
                                        <p:tgtEl>
                                          <p:spTgt spid="26"/>
                                        </p:tgtEl>
                                        <p:attrNameLst>
                                          <p:attrName>ppt_y</p:attrName>
                                        </p:attrNameLst>
                                      </p:cBhvr>
                                      <p:tavLst>
                                        <p:tav tm="0" fmla="#ppt_y-sin(pi*$)/81">
                                          <p:val>
                                            <p:fltVal val="0"/>
                                          </p:val>
                                        </p:tav>
                                        <p:tav tm="100000">
                                          <p:val>
                                            <p:fltVal val="1"/>
                                          </p:val>
                                        </p:tav>
                                      </p:tavLst>
                                    </p:anim>
                                    <p:animScale>
                                      <p:cBhvr>
                                        <p:cTn id="189" dur="26">
                                          <p:stCondLst>
                                            <p:cond delay="650"/>
                                          </p:stCondLst>
                                        </p:cTn>
                                        <p:tgtEl>
                                          <p:spTgt spid="26"/>
                                        </p:tgtEl>
                                      </p:cBhvr>
                                      <p:to x="100000" y="60000"/>
                                    </p:animScale>
                                    <p:animScale>
                                      <p:cBhvr>
                                        <p:cTn id="190" dur="166" decel="50000">
                                          <p:stCondLst>
                                            <p:cond delay="676"/>
                                          </p:stCondLst>
                                        </p:cTn>
                                        <p:tgtEl>
                                          <p:spTgt spid="26"/>
                                        </p:tgtEl>
                                      </p:cBhvr>
                                      <p:to x="100000" y="100000"/>
                                    </p:animScale>
                                    <p:animScale>
                                      <p:cBhvr>
                                        <p:cTn id="191" dur="26">
                                          <p:stCondLst>
                                            <p:cond delay="1312"/>
                                          </p:stCondLst>
                                        </p:cTn>
                                        <p:tgtEl>
                                          <p:spTgt spid="26"/>
                                        </p:tgtEl>
                                      </p:cBhvr>
                                      <p:to x="100000" y="80000"/>
                                    </p:animScale>
                                    <p:animScale>
                                      <p:cBhvr>
                                        <p:cTn id="192" dur="166" decel="50000">
                                          <p:stCondLst>
                                            <p:cond delay="1338"/>
                                          </p:stCondLst>
                                        </p:cTn>
                                        <p:tgtEl>
                                          <p:spTgt spid="26"/>
                                        </p:tgtEl>
                                      </p:cBhvr>
                                      <p:to x="100000" y="100000"/>
                                    </p:animScale>
                                    <p:animScale>
                                      <p:cBhvr>
                                        <p:cTn id="193" dur="26">
                                          <p:stCondLst>
                                            <p:cond delay="1642"/>
                                          </p:stCondLst>
                                        </p:cTn>
                                        <p:tgtEl>
                                          <p:spTgt spid="26"/>
                                        </p:tgtEl>
                                      </p:cBhvr>
                                      <p:to x="100000" y="90000"/>
                                    </p:animScale>
                                    <p:animScale>
                                      <p:cBhvr>
                                        <p:cTn id="194" dur="166" decel="50000">
                                          <p:stCondLst>
                                            <p:cond delay="1668"/>
                                          </p:stCondLst>
                                        </p:cTn>
                                        <p:tgtEl>
                                          <p:spTgt spid="26"/>
                                        </p:tgtEl>
                                      </p:cBhvr>
                                      <p:to x="100000" y="100000"/>
                                    </p:animScale>
                                    <p:animScale>
                                      <p:cBhvr>
                                        <p:cTn id="195" dur="26">
                                          <p:stCondLst>
                                            <p:cond delay="1808"/>
                                          </p:stCondLst>
                                        </p:cTn>
                                        <p:tgtEl>
                                          <p:spTgt spid="26"/>
                                        </p:tgtEl>
                                      </p:cBhvr>
                                      <p:to x="100000" y="95000"/>
                                    </p:animScale>
                                    <p:animScale>
                                      <p:cBhvr>
                                        <p:cTn id="196" dur="166" decel="50000">
                                          <p:stCondLst>
                                            <p:cond delay="1834"/>
                                          </p:stCondLst>
                                        </p:cTn>
                                        <p:tgtEl>
                                          <p:spTgt spid="26"/>
                                        </p:tgtEl>
                                      </p:cBhvr>
                                      <p:to x="100000" y="100000"/>
                                    </p:animScale>
                                  </p:childTnLst>
                                </p:cTn>
                              </p:par>
                              <p:par>
                                <p:cTn id="197" presetID="26" presetClass="entr" presetSubtype="0" fill="hold" nodeType="withEffect">
                                  <p:stCondLst>
                                    <p:cond delay="0"/>
                                  </p:stCondLst>
                                  <p:childTnLst>
                                    <p:set>
                                      <p:cBhvr>
                                        <p:cTn id="198" dur="1" fill="hold">
                                          <p:stCondLst>
                                            <p:cond delay="0"/>
                                          </p:stCondLst>
                                        </p:cTn>
                                        <p:tgtEl>
                                          <p:spTgt spid="7"/>
                                        </p:tgtEl>
                                        <p:attrNameLst>
                                          <p:attrName>style.visibility</p:attrName>
                                        </p:attrNameLst>
                                      </p:cBhvr>
                                      <p:to>
                                        <p:strVal val="visible"/>
                                      </p:to>
                                    </p:set>
                                    <p:animEffect transition="in" filter="wipe(down)">
                                      <p:cBhvr>
                                        <p:cTn id="199" dur="580">
                                          <p:stCondLst>
                                            <p:cond delay="0"/>
                                          </p:stCondLst>
                                        </p:cTn>
                                        <p:tgtEl>
                                          <p:spTgt spid="7"/>
                                        </p:tgtEl>
                                      </p:cBhvr>
                                    </p:animEffect>
                                    <p:anim calcmode="lin" valueType="num">
                                      <p:cBhvr>
                                        <p:cTn id="200"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201"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202"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203"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204"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205" dur="26">
                                          <p:stCondLst>
                                            <p:cond delay="650"/>
                                          </p:stCondLst>
                                        </p:cTn>
                                        <p:tgtEl>
                                          <p:spTgt spid="7"/>
                                        </p:tgtEl>
                                      </p:cBhvr>
                                      <p:to x="100000" y="60000"/>
                                    </p:animScale>
                                    <p:animScale>
                                      <p:cBhvr>
                                        <p:cTn id="206" dur="166" decel="50000">
                                          <p:stCondLst>
                                            <p:cond delay="676"/>
                                          </p:stCondLst>
                                        </p:cTn>
                                        <p:tgtEl>
                                          <p:spTgt spid="7"/>
                                        </p:tgtEl>
                                      </p:cBhvr>
                                      <p:to x="100000" y="100000"/>
                                    </p:animScale>
                                    <p:animScale>
                                      <p:cBhvr>
                                        <p:cTn id="207" dur="26">
                                          <p:stCondLst>
                                            <p:cond delay="1312"/>
                                          </p:stCondLst>
                                        </p:cTn>
                                        <p:tgtEl>
                                          <p:spTgt spid="7"/>
                                        </p:tgtEl>
                                      </p:cBhvr>
                                      <p:to x="100000" y="80000"/>
                                    </p:animScale>
                                    <p:animScale>
                                      <p:cBhvr>
                                        <p:cTn id="208" dur="166" decel="50000">
                                          <p:stCondLst>
                                            <p:cond delay="1338"/>
                                          </p:stCondLst>
                                        </p:cTn>
                                        <p:tgtEl>
                                          <p:spTgt spid="7"/>
                                        </p:tgtEl>
                                      </p:cBhvr>
                                      <p:to x="100000" y="100000"/>
                                    </p:animScale>
                                    <p:animScale>
                                      <p:cBhvr>
                                        <p:cTn id="209" dur="26">
                                          <p:stCondLst>
                                            <p:cond delay="1642"/>
                                          </p:stCondLst>
                                        </p:cTn>
                                        <p:tgtEl>
                                          <p:spTgt spid="7"/>
                                        </p:tgtEl>
                                      </p:cBhvr>
                                      <p:to x="100000" y="90000"/>
                                    </p:animScale>
                                    <p:animScale>
                                      <p:cBhvr>
                                        <p:cTn id="210" dur="166" decel="50000">
                                          <p:stCondLst>
                                            <p:cond delay="1668"/>
                                          </p:stCondLst>
                                        </p:cTn>
                                        <p:tgtEl>
                                          <p:spTgt spid="7"/>
                                        </p:tgtEl>
                                      </p:cBhvr>
                                      <p:to x="100000" y="100000"/>
                                    </p:animScale>
                                    <p:animScale>
                                      <p:cBhvr>
                                        <p:cTn id="211" dur="26">
                                          <p:stCondLst>
                                            <p:cond delay="1808"/>
                                          </p:stCondLst>
                                        </p:cTn>
                                        <p:tgtEl>
                                          <p:spTgt spid="7"/>
                                        </p:tgtEl>
                                      </p:cBhvr>
                                      <p:to x="100000" y="95000"/>
                                    </p:animScale>
                                    <p:animScale>
                                      <p:cBhvr>
                                        <p:cTn id="212"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7" grpId="0" animBg="1"/>
      <p:bldP spid="29" grpId="0" animBg="1"/>
      <p:bldP spid="30" grpId="0" animBg="1"/>
      <p:bldP spid="31" grpId="0" animBg="1"/>
      <p:bldP spid="33" grpId="0" animBg="1"/>
      <p:bldP spid="2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2191" y="134714"/>
            <a:ext cx="7605757" cy="1046440"/>
          </a:xfrm>
          <a:prstGeom prst="rect">
            <a:avLst/>
          </a:prstGeom>
          <a:noFill/>
        </p:spPr>
        <p:txBody>
          <a:bodyPr wrap="square" rtlCol="0">
            <a:spAutoFit/>
          </a:bodyPr>
          <a:lstStyle/>
          <a:p>
            <a:r>
              <a:rPr lang="en-US" sz="4400" dirty="0">
                <a:solidFill>
                  <a:schemeClr val="accent2">
                    <a:lumMod val="50000"/>
                  </a:schemeClr>
                </a:solidFill>
              </a:rPr>
              <a:t>Preprocessing steps on dataset </a:t>
            </a:r>
            <a:endParaRPr lang="en-IN" sz="4400" dirty="0">
              <a:solidFill>
                <a:schemeClr val="accent2">
                  <a:lumMod val="50000"/>
                </a:schemeClr>
              </a:solidFill>
            </a:endParaRPr>
          </a:p>
          <a:p>
            <a:endParaRPr lang="en-IN" dirty="0">
              <a:solidFill>
                <a:schemeClr val="accent2">
                  <a:lumMod val="50000"/>
                </a:schemeClr>
              </a:solidFill>
            </a:endParaRPr>
          </a:p>
        </p:txBody>
      </p:sp>
      <p:sp>
        <p:nvSpPr>
          <p:cNvPr id="3" name="TextBox 2"/>
          <p:cNvSpPr txBox="1"/>
          <p:nvPr/>
        </p:nvSpPr>
        <p:spPr>
          <a:xfrm>
            <a:off x="240196" y="1119434"/>
            <a:ext cx="6981914" cy="1477328"/>
          </a:xfrm>
          <a:prstGeom prst="rect">
            <a:avLst/>
          </a:prstGeom>
          <a:noFill/>
        </p:spPr>
        <p:txBody>
          <a:bodyPr wrap="square" rtlCol="0">
            <a:spAutoFit/>
          </a:bodyPr>
          <a:lstStyle/>
          <a:p>
            <a:r>
              <a:rPr lang="en-US" b="1" dirty="0">
                <a:solidFill>
                  <a:srgbClr val="FF0000"/>
                </a:solidFill>
              </a:rPr>
              <a:t>Convert color images to grayscale to reduce computation complexity</a:t>
            </a:r>
            <a:r>
              <a:rPr lang="en-US" b="1" dirty="0"/>
              <a:t>:</a:t>
            </a:r>
            <a:r>
              <a:rPr lang="en-US" dirty="0"/>
              <a:t> color images contain more information than black and white images, they can add unnecessary complexity and take up more space in memory </a:t>
            </a:r>
            <a:endParaRPr lang="en-IN" dirty="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90562" y="1013801"/>
            <a:ext cx="3444538" cy="2514818"/>
          </a:xfrm>
          <a:prstGeom prst="rect">
            <a:avLst/>
          </a:prstGeom>
        </p:spPr>
      </p:pic>
      <p:sp>
        <p:nvSpPr>
          <p:cNvPr id="5" name="TextBox 4"/>
          <p:cNvSpPr txBox="1"/>
          <p:nvPr/>
        </p:nvSpPr>
        <p:spPr>
          <a:xfrm>
            <a:off x="240196" y="3984240"/>
            <a:ext cx="6528987" cy="1754326"/>
          </a:xfrm>
          <a:prstGeom prst="rect">
            <a:avLst/>
          </a:prstGeom>
          <a:noFill/>
        </p:spPr>
        <p:txBody>
          <a:bodyPr wrap="square" rtlCol="0">
            <a:spAutoFit/>
          </a:bodyPr>
          <a:lstStyle/>
          <a:p>
            <a:r>
              <a:rPr lang="en-IN" b="1" dirty="0">
                <a:solidFill>
                  <a:srgbClr val="FF0000"/>
                </a:solidFill>
              </a:rPr>
              <a:t>Image </a:t>
            </a:r>
            <a:r>
              <a:rPr lang="en-IN" b="1" dirty="0" err="1">
                <a:solidFill>
                  <a:srgbClr val="FF0000"/>
                </a:solidFill>
              </a:rPr>
              <a:t>Thresholding</a:t>
            </a:r>
            <a:endParaRPr lang="en-IN" b="1" dirty="0">
              <a:solidFill>
                <a:srgbClr val="FF0000"/>
              </a:solidFill>
            </a:endParaRPr>
          </a:p>
          <a:p>
            <a:r>
              <a:rPr lang="en-US" dirty="0"/>
              <a:t>For instance, if the Threshold (T) value is 125, then all pixels with values greater than 125 would be assigned a value of 1, and all pixels with values lesser than or equal to that would be assigned a value of 0. </a:t>
            </a:r>
            <a:endParaRPr lang="en-IN" dirty="0"/>
          </a:p>
          <a:p>
            <a:endParaRPr lang="en-IN"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90562" y="3692904"/>
            <a:ext cx="3255959" cy="2336998"/>
          </a:xfrm>
          <a:prstGeom prst="rect">
            <a:avLst/>
          </a:prstGeom>
        </p:spPr>
      </p:pic>
    </p:spTree>
    <p:extLst>
      <p:ext uri="{BB962C8B-B14F-4D97-AF65-F5344CB8AC3E}">
        <p14:creationId xmlns:p14="http://schemas.microsoft.com/office/powerpoint/2010/main" val="2646324044"/>
      </p:ext>
    </p:extLst>
  </p:cSld>
  <p:clrMapOvr>
    <a:masterClrMapping/>
  </p:clrMapOvr>
  <mc:AlternateContent xmlns:mc="http://schemas.openxmlformats.org/markup-compatibility/2006" xmlns:p14="http://schemas.microsoft.com/office/powerpoint/2010/main">
    <mc:Choice Requires="p14">
      <p:transition spd="slow" p14:dur="3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500"/>
                                        <p:tgtEl>
                                          <p:spTgt spid="3">
                                            <p:txEl>
                                              <p:pRg st="0" end="0"/>
                                            </p:txEl>
                                          </p:spTgt>
                                        </p:tgtEl>
                                      </p:cBhvr>
                                    </p:animEffect>
                                    <p:anim calcmode="lin" valueType="num">
                                      <p:cBhvr>
                                        <p:cTn id="15" dur="1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1000" fill="hold"/>
                                        <p:tgtEl>
                                          <p:spTgt spid="4"/>
                                        </p:tgtEl>
                                        <p:attrNameLst>
                                          <p:attrName>ppt_x</p:attrName>
                                        </p:attrNameLst>
                                      </p:cBhvr>
                                      <p:tavLst>
                                        <p:tav tm="0">
                                          <p:val>
                                            <p:strVal val="#ppt_x"/>
                                          </p:val>
                                        </p:tav>
                                        <p:tav tm="100000">
                                          <p:val>
                                            <p:strVal val="#ppt_x"/>
                                          </p:val>
                                        </p:tav>
                                      </p:tavLst>
                                    </p:anim>
                                    <p:anim calcmode="lin" valueType="num">
                                      <p:cBhvr additive="base">
                                        <p:cTn id="22" dur="10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fade">
                                      <p:cBhvr>
                                        <p:cTn id="27" dur="1500"/>
                                        <p:tgtEl>
                                          <p:spTgt spid="5">
                                            <p:txEl>
                                              <p:pRg st="0" end="0"/>
                                            </p:txEl>
                                          </p:spTgt>
                                        </p:tgtEl>
                                      </p:cBhvr>
                                    </p:animEffect>
                                    <p:anim calcmode="lin" valueType="num">
                                      <p:cBhvr>
                                        <p:cTn id="28" dur="15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29" dur="1500" fill="hold"/>
                                        <p:tgtEl>
                                          <p:spTgt spid="5">
                                            <p:txEl>
                                              <p:pRg st="0" end="0"/>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5">
                                            <p:txEl>
                                              <p:pRg st="1" end="1"/>
                                            </p:txEl>
                                          </p:spTgt>
                                        </p:tgtEl>
                                        <p:attrNameLst>
                                          <p:attrName>style.visibility</p:attrName>
                                        </p:attrNameLst>
                                      </p:cBhvr>
                                      <p:to>
                                        <p:strVal val="visible"/>
                                      </p:to>
                                    </p:set>
                                    <p:animEffect transition="in" filter="fade">
                                      <p:cBhvr>
                                        <p:cTn id="32" dur="1500"/>
                                        <p:tgtEl>
                                          <p:spTgt spid="5">
                                            <p:txEl>
                                              <p:pRg st="1" end="1"/>
                                            </p:txEl>
                                          </p:spTgt>
                                        </p:tgtEl>
                                      </p:cBhvr>
                                    </p:animEffect>
                                    <p:anim calcmode="lin" valueType="num">
                                      <p:cBhvr>
                                        <p:cTn id="33" dur="15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34" dur="15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anim calcmode="lin" valueType="num">
                                      <p:cBhvr additive="base">
                                        <p:cTn id="39" dur="1000" fill="hold"/>
                                        <p:tgtEl>
                                          <p:spTgt spid="6"/>
                                        </p:tgtEl>
                                        <p:attrNameLst>
                                          <p:attrName>ppt_x</p:attrName>
                                        </p:attrNameLst>
                                      </p:cBhvr>
                                      <p:tavLst>
                                        <p:tav tm="0">
                                          <p:val>
                                            <p:strVal val="#ppt_x"/>
                                          </p:val>
                                        </p:tav>
                                        <p:tav tm="100000">
                                          <p:val>
                                            <p:strVal val="#ppt_x"/>
                                          </p:val>
                                        </p:tav>
                                      </p:tavLst>
                                    </p:anim>
                                    <p:anim calcmode="lin" valueType="num">
                                      <p:cBhvr additive="base">
                                        <p:cTn id="40" dur="10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128187"/>
            <a:ext cx="12126482" cy="1477328"/>
          </a:xfrm>
          <a:prstGeom prst="rect">
            <a:avLst/>
          </a:prstGeom>
          <a:noFill/>
        </p:spPr>
        <p:txBody>
          <a:bodyPr wrap="square" rtlCol="0">
            <a:spAutoFit/>
          </a:bodyPr>
          <a:lstStyle/>
          <a:p>
            <a:r>
              <a:rPr lang="en-US" dirty="0"/>
              <a:t> </a:t>
            </a:r>
            <a:r>
              <a:rPr lang="en-IN" b="1" dirty="0">
                <a:solidFill>
                  <a:srgbClr val="FF0000"/>
                </a:solidFill>
              </a:rPr>
              <a:t>Histogram Equalization:</a:t>
            </a:r>
            <a:endParaRPr lang="en-US" dirty="0">
              <a:solidFill>
                <a:srgbClr val="FF0000"/>
              </a:solidFill>
            </a:endParaRPr>
          </a:p>
          <a:p>
            <a:r>
              <a:rPr lang="en-US" dirty="0"/>
              <a:t>An image whose pixel values are confined to some specific range of values only. For </a:t>
            </a:r>
            <a:r>
              <a:rPr lang="en-US" dirty="0" err="1"/>
              <a:t>eg</a:t>
            </a:r>
            <a:r>
              <a:rPr lang="en-US" dirty="0"/>
              <a:t>, brighter image will have all pixels confined to high values. But a good image will have pixels from all regions of the image. So you need to stretch this histogram to either </a:t>
            </a:r>
            <a:r>
              <a:rPr lang="en-US" dirty="0" err="1"/>
              <a:t>endsThis</a:t>
            </a:r>
            <a:r>
              <a:rPr lang="en-US" dirty="0"/>
              <a:t> normally improves the contrast of the image.</a:t>
            </a:r>
            <a:endParaRPr lang="en-IN" dirty="0"/>
          </a:p>
          <a:p>
            <a:endParaRPr lang="en-IN" dirty="0"/>
          </a:p>
        </p:txBody>
      </p:sp>
      <p:pic>
        <p:nvPicPr>
          <p:cNvPr id="8" name="Picture 7">
            <a:extLst>
              <a:ext uri="{FF2B5EF4-FFF2-40B4-BE49-F238E27FC236}">
                <a16:creationId xmlns:a16="http://schemas.microsoft.com/office/drawing/2014/main" xmlns="" id="{29DF68FC-C388-4114-82C4-C7CFA8AE3B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7779" y="1731145"/>
            <a:ext cx="8345009" cy="3790765"/>
          </a:xfrm>
          <a:prstGeom prst="rect">
            <a:avLst/>
          </a:prstGeom>
        </p:spPr>
      </p:pic>
    </p:spTree>
    <p:extLst>
      <p:ext uri="{BB962C8B-B14F-4D97-AF65-F5344CB8AC3E}">
        <p14:creationId xmlns:p14="http://schemas.microsoft.com/office/powerpoint/2010/main" val="3574234155"/>
      </p:ext>
    </p:extLst>
  </p:cSld>
  <p:clrMapOvr>
    <a:masterClrMapping/>
  </p:clrMapOvr>
  <mc:AlternateContent xmlns:mc="http://schemas.openxmlformats.org/markup-compatibility/2006" xmlns:p14="http://schemas.microsoft.com/office/powerpoint/2010/main">
    <mc:Choice Requires="p14">
      <p:transition spd="slow" p14:dur="3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1000" fill="hold"/>
                                        <p:tgtEl>
                                          <p:spTgt spid="8"/>
                                        </p:tgtEl>
                                        <p:attrNameLst>
                                          <p:attrName>ppt_x</p:attrName>
                                        </p:attrNameLst>
                                      </p:cBhvr>
                                      <p:tavLst>
                                        <p:tav tm="0">
                                          <p:val>
                                            <p:strVal val="#ppt_x"/>
                                          </p:val>
                                        </p:tav>
                                        <p:tav tm="100000">
                                          <p:val>
                                            <p:strVal val="#ppt_x"/>
                                          </p:val>
                                        </p:tav>
                                      </p:tavLst>
                                    </p:anim>
                                    <p:anim calcmode="lin" valueType="num">
                                      <p:cBhvr additive="base">
                                        <p:cTn id="15" dur="10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2AFF5ADA-77A0-4F0B-BCCB-CD55636626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9777" y="909989"/>
            <a:ext cx="3627434" cy="2438611"/>
          </a:xfrm>
          <a:prstGeom prst="rect">
            <a:avLst/>
          </a:prstGeom>
        </p:spPr>
      </p:pic>
      <p:pic>
        <p:nvPicPr>
          <p:cNvPr id="3" name="Picture 2">
            <a:extLst>
              <a:ext uri="{FF2B5EF4-FFF2-40B4-BE49-F238E27FC236}">
                <a16:creationId xmlns:a16="http://schemas.microsoft.com/office/drawing/2014/main" xmlns="" id="{A771022F-3842-4F5D-A736-922BF6B2B68D}"/>
              </a:ext>
            </a:extLst>
          </p:cNvPr>
          <p:cNvPicPr>
            <a:picLocks noChangeAspect="1"/>
          </p:cNvPicPr>
          <p:nvPr/>
        </p:nvPicPr>
        <p:blipFill>
          <a:blip r:embed="rId3"/>
          <a:stretch>
            <a:fillRect/>
          </a:stretch>
        </p:blipFill>
        <p:spPr>
          <a:xfrm>
            <a:off x="1361657" y="3509400"/>
            <a:ext cx="3863675" cy="2423370"/>
          </a:xfrm>
          <a:prstGeom prst="rect">
            <a:avLst/>
          </a:prstGeom>
        </p:spPr>
      </p:pic>
      <p:pic>
        <p:nvPicPr>
          <p:cNvPr id="4" name="Picture 3">
            <a:extLst>
              <a:ext uri="{FF2B5EF4-FFF2-40B4-BE49-F238E27FC236}">
                <a16:creationId xmlns:a16="http://schemas.microsoft.com/office/drawing/2014/main" xmlns="" id="{1AE20774-6E89-4A19-8657-F3F94E3CCD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24323" y="830591"/>
            <a:ext cx="3520745" cy="2446232"/>
          </a:xfrm>
          <a:prstGeom prst="rect">
            <a:avLst/>
          </a:prstGeom>
        </p:spPr>
      </p:pic>
      <p:pic>
        <p:nvPicPr>
          <p:cNvPr id="5" name="Picture 4">
            <a:extLst>
              <a:ext uri="{FF2B5EF4-FFF2-40B4-BE49-F238E27FC236}">
                <a16:creationId xmlns:a16="http://schemas.microsoft.com/office/drawing/2014/main" xmlns="" id="{5C3171F7-9AFE-4924-ADD4-173564256AD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24323" y="3509400"/>
            <a:ext cx="3772227" cy="2438611"/>
          </a:xfrm>
          <a:prstGeom prst="rect">
            <a:avLst/>
          </a:prstGeom>
        </p:spPr>
      </p:pic>
    </p:spTree>
    <p:extLst>
      <p:ext uri="{BB962C8B-B14F-4D97-AF65-F5344CB8AC3E}">
        <p14:creationId xmlns:p14="http://schemas.microsoft.com/office/powerpoint/2010/main" val="2526212268"/>
      </p:ext>
    </p:extLst>
  </p:cSld>
  <p:clrMapOvr>
    <a:masterClrMapping/>
  </p:clrMapOvr>
  <mc:AlternateContent xmlns:mc="http://schemas.openxmlformats.org/markup-compatibility/2006" xmlns:p14="http://schemas.microsoft.com/office/powerpoint/2010/main">
    <mc:Choice Requires="p14">
      <p:transition spd="slow" p14:dur="3250">
        <p14:flip dir="r"/>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6015" y="435836"/>
            <a:ext cx="11682101" cy="1200329"/>
          </a:xfrm>
          <a:prstGeom prst="rect">
            <a:avLst/>
          </a:prstGeom>
          <a:noFill/>
        </p:spPr>
        <p:txBody>
          <a:bodyPr wrap="square" rtlCol="0">
            <a:spAutoFit/>
          </a:bodyPr>
          <a:lstStyle/>
          <a:p>
            <a:r>
              <a:rPr lang="en-US" dirty="0"/>
              <a:t>The cropping of images is a step that we introduce to make the flower object in the image clearer and to enhance the segmentation phase by providing the images with less background objects. </a:t>
            </a:r>
          </a:p>
          <a:p>
            <a:r>
              <a:rPr lang="en-US" dirty="0"/>
              <a:t>The following principles have been made to ensure the stability:</a:t>
            </a:r>
            <a:endParaRPr lang="en-IN" dirty="0"/>
          </a:p>
          <a:p>
            <a:endParaRPr lang="en-IN" dirty="0"/>
          </a:p>
        </p:txBody>
      </p:sp>
      <p:sp>
        <p:nvSpPr>
          <p:cNvPr id="4" name="TextBox 3"/>
          <p:cNvSpPr txBox="1"/>
          <p:nvPr/>
        </p:nvSpPr>
        <p:spPr>
          <a:xfrm>
            <a:off x="444381" y="1897166"/>
            <a:ext cx="11639372" cy="1200329"/>
          </a:xfrm>
          <a:prstGeom prst="rect">
            <a:avLst/>
          </a:prstGeom>
          <a:noFill/>
        </p:spPr>
        <p:txBody>
          <a:bodyPr wrap="square" rtlCol="0">
            <a:spAutoFit/>
          </a:bodyPr>
          <a:lstStyle/>
          <a:p>
            <a:r>
              <a:rPr lang="en-IN" dirty="0"/>
              <a:t>1.Cropping single flower.</a:t>
            </a:r>
          </a:p>
          <a:p>
            <a:r>
              <a:rPr lang="en-US" dirty="0"/>
              <a:t>This cropping principles works on image that contain flower many separated flowers object but one with an accurate and clear view, the wanted image separated using cropping and became the new image main object and placed on the middle.</a:t>
            </a:r>
            <a:endParaRPr lang="en-IN" dirty="0"/>
          </a:p>
          <a:p>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579" y="3097495"/>
            <a:ext cx="7136200" cy="2337630"/>
          </a:xfrm>
          <a:prstGeom prst="rect">
            <a:avLst/>
          </a:prstGeom>
        </p:spPr>
      </p:pic>
    </p:spTree>
    <p:extLst>
      <p:ext uri="{BB962C8B-B14F-4D97-AF65-F5344CB8AC3E}">
        <p14:creationId xmlns:p14="http://schemas.microsoft.com/office/powerpoint/2010/main" val="1854645789"/>
      </p:ext>
    </p:extLst>
  </p:cSld>
  <p:clrMapOvr>
    <a:masterClrMapping/>
  </p:clrMapOvr>
  <mc:AlternateContent xmlns:mc="http://schemas.openxmlformats.org/markup-compatibility/2006" xmlns:p14="http://schemas.microsoft.com/office/powerpoint/2010/main">
    <mc:Choice Requires="p14">
      <p:transition spd="slow" p14:dur="3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500"/>
                                        <p:tgtEl>
                                          <p:spTgt spid="3">
                                            <p:txEl>
                                              <p:pRg st="0" end="0"/>
                                            </p:txEl>
                                          </p:spTgt>
                                        </p:tgtEl>
                                      </p:cBhvr>
                                    </p:animEffect>
                                    <p:anim calcmode="lin" valueType="num">
                                      <p:cBhvr>
                                        <p:cTn id="8" dur="1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5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500"/>
                                        <p:tgtEl>
                                          <p:spTgt spid="3">
                                            <p:txEl>
                                              <p:pRg st="1" end="1"/>
                                            </p:txEl>
                                          </p:spTgt>
                                        </p:tgtEl>
                                      </p:cBhvr>
                                    </p:animEffect>
                                    <p:anim calcmode="lin" valueType="num">
                                      <p:cBhvr>
                                        <p:cTn id="13" dur="1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Effect transition="in" filter="fade">
                                      <p:cBhvr>
                                        <p:cTn id="19" dur="1500"/>
                                        <p:tgtEl>
                                          <p:spTgt spid="4">
                                            <p:txEl>
                                              <p:pRg st="0" end="0"/>
                                            </p:txEl>
                                          </p:spTgt>
                                        </p:tgtEl>
                                      </p:cBhvr>
                                    </p:animEffect>
                                    <p:anim calcmode="lin" valueType="num">
                                      <p:cBhvr>
                                        <p:cTn id="20" dur="15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1" dur="1500" fill="hold"/>
                                        <p:tgtEl>
                                          <p:spTgt spid="4">
                                            <p:txEl>
                                              <p:pRg st="0" end="0"/>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4">
                                            <p:txEl>
                                              <p:pRg st="1" end="1"/>
                                            </p:txEl>
                                          </p:spTgt>
                                        </p:tgtEl>
                                        <p:attrNameLst>
                                          <p:attrName>style.visibility</p:attrName>
                                        </p:attrNameLst>
                                      </p:cBhvr>
                                      <p:to>
                                        <p:strVal val="visible"/>
                                      </p:to>
                                    </p:set>
                                    <p:animEffect transition="in" filter="fade">
                                      <p:cBhvr>
                                        <p:cTn id="24" dur="1500"/>
                                        <p:tgtEl>
                                          <p:spTgt spid="4">
                                            <p:txEl>
                                              <p:pRg st="1" end="1"/>
                                            </p:txEl>
                                          </p:spTgt>
                                        </p:tgtEl>
                                      </p:cBhvr>
                                    </p:animEffect>
                                    <p:anim calcmode="lin" valueType="num">
                                      <p:cBhvr>
                                        <p:cTn id="25" dur="15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6" dur="15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1500"/>
                                        <p:tgtEl>
                                          <p:spTgt spid="5"/>
                                        </p:tgtEl>
                                      </p:cBhvr>
                                    </p:animEffect>
                                    <p:anim calcmode="lin" valueType="num">
                                      <p:cBhvr>
                                        <p:cTn id="32" dur="1500" fill="hold"/>
                                        <p:tgtEl>
                                          <p:spTgt spid="5"/>
                                        </p:tgtEl>
                                        <p:attrNameLst>
                                          <p:attrName>ppt_x</p:attrName>
                                        </p:attrNameLst>
                                      </p:cBhvr>
                                      <p:tavLst>
                                        <p:tav tm="0">
                                          <p:val>
                                            <p:strVal val="#ppt_x"/>
                                          </p:val>
                                        </p:tav>
                                        <p:tav tm="100000">
                                          <p:val>
                                            <p:strVal val="#ppt_x"/>
                                          </p:val>
                                        </p:tav>
                                      </p:tavLst>
                                    </p:anim>
                                    <p:anim calcmode="lin" valueType="num">
                                      <p:cBhvr>
                                        <p:cTn id="33" dur="1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4004" y="200204"/>
            <a:ext cx="12117936" cy="1477328"/>
          </a:xfrm>
          <a:prstGeom prst="rect">
            <a:avLst/>
          </a:prstGeom>
          <a:noFill/>
        </p:spPr>
        <p:txBody>
          <a:bodyPr wrap="square" rtlCol="0">
            <a:spAutoFit/>
          </a:bodyPr>
          <a:lstStyle/>
          <a:p>
            <a:r>
              <a:rPr lang="en-US" dirty="0"/>
              <a:t>2.Cropping but keep the full bunch:</a:t>
            </a:r>
          </a:p>
          <a:p>
            <a:r>
              <a:rPr lang="en-US" dirty="0"/>
              <a:t>Cropping but keep the full bunch. Some of flowers species the flower itself come in bunches the small flowers combining together to form the whole big flower that sometimes look like bunch of flower, this principle concerning about taking the whole bunch as a shape constraint not only the best looking ones but the whole bunch together. </a:t>
            </a:r>
            <a:endParaRPr lang="en-IN" dirty="0"/>
          </a:p>
          <a:p>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8782" y="1378312"/>
            <a:ext cx="5187298" cy="1752752"/>
          </a:xfrm>
          <a:prstGeom prst="rect">
            <a:avLst/>
          </a:prstGeom>
        </p:spPr>
      </p:pic>
      <p:sp>
        <p:nvSpPr>
          <p:cNvPr id="4" name="TextBox 3"/>
          <p:cNvSpPr txBox="1"/>
          <p:nvPr/>
        </p:nvSpPr>
        <p:spPr>
          <a:xfrm>
            <a:off x="94004" y="3358497"/>
            <a:ext cx="10434415" cy="1200329"/>
          </a:xfrm>
          <a:prstGeom prst="rect">
            <a:avLst/>
          </a:prstGeom>
          <a:noFill/>
        </p:spPr>
        <p:txBody>
          <a:bodyPr wrap="square" rtlCol="0">
            <a:spAutoFit/>
          </a:bodyPr>
          <a:lstStyle/>
          <a:p>
            <a:r>
              <a:rPr lang="en-US" dirty="0"/>
              <a:t>3.Keeping the same structure (no cropping):</a:t>
            </a:r>
          </a:p>
          <a:p>
            <a:r>
              <a:rPr lang="en-US" dirty="0"/>
              <a:t> Some of flowers images already came in the form that we want, no obstacles, the flower object are in the meddle and has only one flower. </a:t>
            </a:r>
            <a:endParaRPr lang="en-IN" dirty="0"/>
          </a:p>
          <a:p>
            <a:endParaRPr lang="en-IN"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0178" y="4406826"/>
            <a:ext cx="3284505" cy="1676545"/>
          </a:xfrm>
          <a:prstGeom prst="rect">
            <a:avLst/>
          </a:prstGeom>
        </p:spPr>
      </p:pic>
    </p:spTree>
    <p:extLst>
      <p:ext uri="{BB962C8B-B14F-4D97-AF65-F5344CB8AC3E}">
        <p14:creationId xmlns:p14="http://schemas.microsoft.com/office/powerpoint/2010/main" val="1385323436"/>
      </p:ext>
    </p:extLst>
  </p:cSld>
  <p:clrMapOvr>
    <a:masterClrMapping/>
  </p:clrMapOvr>
  <mc:AlternateContent xmlns:mc="http://schemas.openxmlformats.org/markup-compatibility/2006" xmlns:p14="http://schemas.microsoft.com/office/powerpoint/2010/main">
    <mc:Choice Requires="p14">
      <p:transition spd="slow" p14:dur="3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500"/>
                                        <p:tgtEl>
                                          <p:spTgt spid="2">
                                            <p:txEl>
                                              <p:pRg st="0" end="0"/>
                                            </p:txEl>
                                          </p:spTgt>
                                        </p:tgtEl>
                                      </p:cBhvr>
                                    </p:animEffect>
                                    <p:anim calcmode="lin" valueType="num">
                                      <p:cBhvr>
                                        <p:cTn id="8" dur="15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500" fill="hold"/>
                                        <p:tgtEl>
                                          <p:spTgt spid="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1500"/>
                                        <p:tgtEl>
                                          <p:spTgt spid="2">
                                            <p:txEl>
                                              <p:pRg st="1" end="1"/>
                                            </p:txEl>
                                          </p:spTgt>
                                        </p:tgtEl>
                                      </p:cBhvr>
                                    </p:animEffect>
                                    <p:anim calcmode="lin" valueType="num">
                                      <p:cBhvr>
                                        <p:cTn id="13" dur="15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4" dur="15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Effect transition="in" filter="fade">
                                      <p:cBhvr>
                                        <p:cTn id="19" dur="1500"/>
                                        <p:tgtEl>
                                          <p:spTgt spid="4">
                                            <p:txEl>
                                              <p:pRg st="0" end="0"/>
                                            </p:txEl>
                                          </p:spTgt>
                                        </p:tgtEl>
                                      </p:cBhvr>
                                    </p:animEffect>
                                    <p:anim calcmode="lin" valueType="num">
                                      <p:cBhvr>
                                        <p:cTn id="20" dur="15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1" dur="1500" fill="hold"/>
                                        <p:tgtEl>
                                          <p:spTgt spid="4">
                                            <p:txEl>
                                              <p:pRg st="0" end="0"/>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4">
                                            <p:txEl>
                                              <p:pRg st="1" end="1"/>
                                            </p:txEl>
                                          </p:spTgt>
                                        </p:tgtEl>
                                        <p:attrNameLst>
                                          <p:attrName>style.visibility</p:attrName>
                                        </p:attrNameLst>
                                      </p:cBhvr>
                                      <p:to>
                                        <p:strVal val="visible"/>
                                      </p:to>
                                    </p:set>
                                    <p:animEffect transition="in" filter="fade">
                                      <p:cBhvr>
                                        <p:cTn id="24" dur="1500"/>
                                        <p:tgtEl>
                                          <p:spTgt spid="4">
                                            <p:txEl>
                                              <p:pRg st="1" end="1"/>
                                            </p:txEl>
                                          </p:spTgt>
                                        </p:tgtEl>
                                      </p:cBhvr>
                                    </p:animEffect>
                                    <p:anim calcmode="lin" valueType="num">
                                      <p:cBhvr>
                                        <p:cTn id="25" dur="15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6" dur="15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1000" fill="hold"/>
                                        <p:tgtEl>
                                          <p:spTgt spid="5"/>
                                        </p:tgtEl>
                                        <p:attrNameLst>
                                          <p:attrName>ppt_x</p:attrName>
                                        </p:attrNameLst>
                                      </p:cBhvr>
                                      <p:tavLst>
                                        <p:tav tm="0">
                                          <p:val>
                                            <p:strVal val="#ppt_x"/>
                                          </p:val>
                                        </p:tav>
                                        <p:tav tm="100000">
                                          <p:val>
                                            <p:strVal val="#ppt_x"/>
                                          </p:val>
                                        </p:tav>
                                      </p:tavLst>
                                    </p:anim>
                                    <p:anim calcmode="lin" valueType="num">
                                      <p:cBhvr additive="base">
                                        <p:cTn id="38"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8187" y="179462"/>
            <a:ext cx="6853727" cy="1200329"/>
          </a:xfrm>
          <a:prstGeom prst="rect">
            <a:avLst/>
          </a:prstGeom>
          <a:noFill/>
        </p:spPr>
        <p:txBody>
          <a:bodyPr wrap="square" rtlCol="0">
            <a:spAutoFit/>
          </a:bodyPr>
          <a:lstStyle/>
          <a:p>
            <a:r>
              <a:rPr lang="en-US" dirty="0">
                <a:solidFill>
                  <a:srgbClr val="FF0000"/>
                </a:solidFill>
              </a:rPr>
              <a:t>Cropping the image :</a:t>
            </a:r>
          </a:p>
          <a:p>
            <a:r>
              <a:rPr lang="en-US" dirty="0"/>
              <a:t>We are using the resize function for cropping the image into required shape.</a:t>
            </a:r>
            <a:endParaRPr lang="en-IN" dirty="0"/>
          </a:p>
          <a:p>
            <a:endParaRPr lang="en-IN" dirty="0"/>
          </a:p>
        </p:txBody>
      </p:sp>
      <p:sp>
        <p:nvSpPr>
          <p:cNvPr id="3" name="TextBox 2"/>
          <p:cNvSpPr txBox="1"/>
          <p:nvPr/>
        </p:nvSpPr>
        <p:spPr>
          <a:xfrm>
            <a:off x="447783" y="1609639"/>
            <a:ext cx="6665720" cy="1015663"/>
          </a:xfrm>
          <a:prstGeom prst="rect">
            <a:avLst/>
          </a:prstGeom>
          <a:noFill/>
        </p:spPr>
        <p:txBody>
          <a:bodyPr wrap="square" rtlCol="0">
            <a:spAutoFit/>
          </a:bodyPr>
          <a:lstStyle/>
          <a:p>
            <a:r>
              <a:rPr lang="en-US" sz="2400" dirty="0">
                <a:solidFill>
                  <a:srgbClr val="FF0000"/>
                </a:solidFill>
              </a:rPr>
              <a:t>Image Segmentation using grab cut algorithm:</a:t>
            </a:r>
          </a:p>
          <a:p>
            <a:endParaRPr lang="en-IN" dirty="0">
              <a:solidFill>
                <a:srgbClr val="FF0000"/>
              </a:solidFill>
            </a:endParaRPr>
          </a:p>
          <a:p>
            <a:endParaRPr lang="en-IN" dirty="0">
              <a:solidFill>
                <a:srgbClr val="FF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966" y="2286185"/>
            <a:ext cx="3718882" cy="253005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46338" y="2286185"/>
            <a:ext cx="3680779" cy="2530059"/>
          </a:xfrm>
          <a:prstGeom prst="rect">
            <a:avLst/>
          </a:prstGeom>
        </p:spPr>
      </p:pic>
    </p:spTree>
    <p:extLst>
      <p:ext uri="{BB962C8B-B14F-4D97-AF65-F5344CB8AC3E}">
        <p14:creationId xmlns:p14="http://schemas.microsoft.com/office/powerpoint/2010/main" val="1998669504"/>
      </p:ext>
    </p:extLst>
  </p:cSld>
  <p:clrMapOvr>
    <a:masterClrMapping/>
  </p:clrMapOvr>
  <mc:AlternateContent xmlns:mc="http://schemas.openxmlformats.org/markup-compatibility/2006" xmlns:p14="http://schemas.microsoft.com/office/powerpoint/2010/main">
    <mc:Choice Requires="p14">
      <p:transition spd="slow" p14:dur="3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500"/>
                                        <p:tgtEl>
                                          <p:spTgt spid="2">
                                            <p:txEl>
                                              <p:pRg st="0" end="0"/>
                                            </p:txEl>
                                          </p:spTgt>
                                        </p:tgtEl>
                                      </p:cBhvr>
                                    </p:animEffect>
                                    <p:anim calcmode="lin" valueType="num">
                                      <p:cBhvr>
                                        <p:cTn id="8" dur="15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500" fill="hold"/>
                                        <p:tgtEl>
                                          <p:spTgt spid="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1500"/>
                                        <p:tgtEl>
                                          <p:spTgt spid="2">
                                            <p:txEl>
                                              <p:pRg st="1" end="1"/>
                                            </p:txEl>
                                          </p:spTgt>
                                        </p:tgtEl>
                                      </p:cBhvr>
                                    </p:animEffect>
                                    <p:anim calcmode="lin" valueType="num">
                                      <p:cBhvr>
                                        <p:cTn id="13" dur="15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4" dur="15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fade">
                                      <p:cBhvr>
                                        <p:cTn id="19" dur="1500"/>
                                        <p:tgtEl>
                                          <p:spTgt spid="3">
                                            <p:txEl>
                                              <p:pRg st="0" end="0"/>
                                            </p:txEl>
                                          </p:spTgt>
                                        </p:tgtEl>
                                      </p:cBhvr>
                                    </p:animEffect>
                                    <p:anim calcmode="lin" valueType="num">
                                      <p:cBhvr>
                                        <p:cTn id="20" dur="1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1" dur="1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 calcmode="lin" valueType="num">
                                      <p:cBhvr additive="base">
                                        <p:cTn id="26" dur="1000" fill="hold"/>
                                        <p:tgtEl>
                                          <p:spTgt spid="4"/>
                                        </p:tgtEl>
                                        <p:attrNameLst>
                                          <p:attrName>ppt_x</p:attrName>
                                        </p:attrNameLst>
                                      </p:cBhvr>
                                      <p:tavLst>
                                        <p:tav tm="0">
                                          <p:val>
                                            <p:strVal val="#ppt_x"/>
                                          </p:val>
                                        </p:tav>
                                        <p:tav tm="100000">
                                          <p:val>
                                            <p:strVal val="#ppt_x"/>
                                          </p:val>
                                        </p:tav>
                                      </p:tavLst>
                                    </p:anim>
                                    <p:anim calcmode="lin" valueType="num">
                                      <p:cBhvr additive="base">
                                        <p:cTn id="27" dur="10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 calcmode="lin" valueType="num">
                                      <p:cBhvr additive="base">
                                        <p:cTn id="32" dur="1000" fill="hold"/>
                                        <p:tgtEl>
                                          <p:spTgt spid="5"/>
                                        </p:tgtEl>
                                        <p:attrNameLst>
                                          <p:attrName>ppt_x</p:attrName>
                                        </p:attrNameLst>
                                      </p:cBhvr>
                                      <p:tavLst>
                                        <p:tav tm="0">
                                          <p:val>
                                            <p:strVal val="#ppt_x"/>
                                          </p:val>
                                        </p:tav>
                                        <p:tav tm="100000">
                                          <p:val>
                                            <p:strVal val="#ppt_x"/>
                                          </p:val>
                                        </p:tav>
                                      </p:tavLst>
                                    </p:anim>
                                    <p:anim calcmode="lin" valueType="num">
                                      <p:cBhvr additive="base">
                                        <p:cTn id="33"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981</TotalTime>
  <Words>1554</Words>
  <Application>Microsoft Office PowerPoint</Application>
  <PresentationFormat>Widescreen</PresentationFormat>
  <Paragraphs>165</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Arial Black</vt:lpstr>
      <vt:lpstr>Courier New</vt:lpstr>
      <vt:lpstr>Gill Sans MT</vt:lpstr>
      <vt:lpstr>Gallery</vt:lpstr>
      <vt:lpstr>FLOWER RECOGNITION SYSTEM</vt:lpstr>
      <vt:lpstr>LITERATURE SURVEY</vt:lpstr>
      <vt:lpstr>  BLOCK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IMPLEMENTATION</vt:lpstr>
      <vt:lpstr>PowerPoint Presentation</vt:lpstr>
      <vt:lpstr>CNN </vt:lpstr>
      <vt:lpstr>   Libraries used:</vt:lpstr>
      <vt:lpstr> RESULT AND ANALYSIS</vt:lpstr>
      <vt:lpstr> CONCLUSION: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FLOWER RECOGNITION SYSTEM</dc:title>
  <dc:creator>Sneha Jadhav</dc:creator>
  <cp:lastModifiedBy>ASUS</cp:lastModifiedBy>
  <cp:revision>60</cp:revision>
  <dcterms:created xsi:type="dcterms:W3CDTF">2020-11-20T18:25:50Z</dcterms:created>
  <dcterms:modified xsi:type="dcterms:W3CDTF">2021-04-25T08:58:22Z</dcterms:modified>
</cp:coreProperties>
</file>