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64" r:id="rId3"/>
    <p:sldId id="265"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7/6/2020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8A87A34-81AB-432B-8DAE-1953F412C126}" type="datetimeFigureOut">
              <a:rPr lang="en-US" smtClean="0"/>
              <a:pPr/>
              <a:t>7/6/2020</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a75001a3-1b45-44c6-a361-91005e9ebd6e&amp;serviceInstanceID=f3fe0815-29dc-46b4-b1dd-0b31254c0d0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xmlns=""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idx="1"/>
          </p:nvPr>
        </p:nvSpPr>
        <p:spPr>
          <a:xfrm>
            <a:off x="1332411" y="2206488"/>
            <a:ext cx="9457509" cy="3985306"/>
          </a:xfrm>
        </p:spPr>
        <p:txBody>
          <a:bodyPr>
            <a:normAutofit/>
          </a:bodyPr>
          <a:lstStyle/>
          <a:p>
            <a:pPr marL="0" indent="0">
              <a:buNone/>
            </a:pPr>
            <a:r>
              <a:rPr lang="en-IN" sz="4000" u="sng" dirty="0"/>
              <a:t>Team </a:t>
            </a:r>
            <a:r>
              <a:rPr lang="en-IN" sz="4000" u="sng" dirty="0" smtClean="0"/>
              <a:t>members:</a:t>
            </a:r>
          </a:p>
          <a:p>
            <a:pPr marL="0" indent="0">
              <a:buNone/>
            </a:pPr>
            <a:r>
              <a:rPr lang="en-IN" sz="4000" dirty="0" smtClean="0"/>
              <a:t>N.L.Gayatri</a:t>
            </a:r>
          </a:p>
          <a:p>
            <a:pPr marL="0" indent="0">
              <a:buNone/>
            </a:pPr>
            <a:r>
              <a:rPr lang="en-IN" sz="4000" dirty="0" smtClean="0"/>
              <a:t>K.HIMANSHU</a:t>
            </a:r>
          </a:p>
          <a:p>
            <a:pPr marL="0" indent="0">
              <a:buNone/>
            </a:pPr>
            <a:r>
              <a:rPr lang="en-IN" sz="4000" dirty="0" smtClean="0"/>
              <a:t>CH.ARUNA</a:t>
            </a:r>
            <a:endParaRPr lang="en-IN" sz="4000" dirty="0"/>
          </a:p>
        </p:txBody>
      </p:sp>
      <p:sp>
        <p:nvSpPr>
          <p:cNvPr id="4" name="TextBox 3">
            <a:extLst>
              <a:ext uri="{FF2B5EF4-FFF2-40B4-BE49-F238E27FC236}">
                <a16:creationId xmlns:a16="http://schemas.microsoft.com/office/drawing/2014/main" xmlns="" id="{D0EF6DC6-5800-408C-81E2-39B625F1E01A}"/>
              </a:ext>
            </a:extLst>
          </p:cNvPr>
          <p:cNvSpPr txBox="1"/>
          <p:nvPr/>
        </p:nvSpPr>
        <p:spPr>
          <a:xfrm>
            <a:off x="1419366" y="1119114"/>
            <a:ext cx="8756600" cy="830997"/>
          </a:xfrm>
          <a:prstGeom prst="rect">
            <a:avLst/>
          </a:prstGeom>
          <a:noFill/>
        </p:spPr>
        <p:txBody>
          <a:bodyPr wrap="square" rtlCol="0">
            <a:spAutoFit/>
          </a:bodyPr>
          <a:lstStyle/>
          <a:p>
            <a:r>
              <a:rPr lang="en-IN" sz="4800" u="sng" dirty="0" smtClean="0"/>
              <a:t>TEAM   FANTASTICANS</a:t>
            </a:r>
            <a:endParaRPr lang="en-IN" sz="4800" u="sng" dirty="0"/>
          </a:p>
        </p:txBody>
      </p:sp>
    </p:spTree>
    <p:extLst>
      <p:ext uri="{BB962C8B-B14F-4D97-AF65-F5344CB8AC3E}">
        <p14:creationId xmlns:p14="http://schemas.microsoft.com/office/powerpoint/2010/main" xmlns=""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181392"/>
          </a:xfrm>
        </p:spPr>
        <p:txBody>
          <a:bodyPr>
            <a:normAutofit/>
          </a:bodyPr>
          <a:lstStyle/>
          <a:p>
            <a:r>
              <a:rPr lang="en-US" sz="7200" u="sng" dirty="0" smtClean="0">
                <a:solidFill>
                  <a:srgbClr val="FF0000"/>
                </a:solidFill>
              </a:rPr>
              <a:t>PROJECT NAME</a:t>
            </a:r>
            <a:r>
              <a:rPr lang="en-US" sz="7200" dirty="0" smtClean="0">
                <a:solidFill>
                  <a:srgbClr val="FF0000"/>
                </a:solidFill>
              </a:rPr>
              <a:t>:</a:t>
            </a:r>
            <a:br>
              <a:rPr lang="en-US" sz="7200" dirty="0" smtClean="0">
                <a:solidFill>
                  <a:srgbClr val="FF0000"/>
                </a:solidFill>
              </a:rPr>
            </a:br>
            <a:r>
              <a:rPr lang="en-US" sz="7200" dirty="0" smtClean="0">
                <a:solidFill>
                  <a:srgbClr val="FF0000"/>
                </a:solidFill>
              </a:rPr>
              <a:t>COVID-19 QUICK ASSISTANCE</a:t>
            </a:r>
            <a:endParaRPr lang="en-US" sz="72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normAutofit/>
          </a:bodyPr>
          <a:lstStyle/>
          <a:p>
            <a:r>
              <a:rPr lang="en-US" dirty="0">
                <a:solidFill>
                  <a:srgbClr val="FF0000"/>
                </a:solidFill>
              </a:rPr>
              <a:t>CHATBOT ARCHITECTURE</a:t>
            </a:r>
            <a:endParaRPr lang="en-IN" dirty="0">
              <a:solidFill>
                <a:srgbClr val="FF0000"/>
              </a:solidFill>
            </a:endParaRPr>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979714" y="1457516"/>
            <a:ext cx="10298512" cy="4625474"/>
          </a:xfrm>
          <a:prstGeom prst="rect">
            <a:avLst/>
          </a:prstGeom>
        </p:spPr>
      </p:pic>
    </p:spTree>
    <p:extLst>
      <p:ext uri="{BB962C8B-B14F-4D97-AF65-F5344CB8AC3E}">
        <p14:creationId xmlns:p14="http://schemas.microsoft.com/office/powerpoint/2010/main" xmlns="" val="316075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61256"/>
            <a:ext cx="10364451" cy="862149"/>
          </a:xfrm>
        </p:spPr>
        <p:txBody>
          <a:bodyPr>
            <a:normAutofit/>
          </a:bodyPr>
          <a:lstStyle/>
          <a:p>
            <a:r>
              <a:rPr lang="en-US" dirty="0" smtClean="0">
                <a:solidFill>
                  <a:srgbClr val="FF0000"/>
                </a:solidFill>
              </a:rPr>
              <a:t>CHATBOT </a:t>
            </a:r>
            <a:r>
              <a:rPr lang="en-US" dirty="0">
                <a:solidFill>
                  <a:srgbClr val="FF0000"/>
                </a:solidFill>
              </a:rPr>
              <a:t>ASSISTANT </a:t>
            </a:r>
            <a:r>
              <a:rPr lang="en-US" dirty="0" smtClean="0">
                <a:solidFill>
                  <a:srgbClr val="FF0000"/>
                </a:solidFill>
              </a:rPr>
              <a:t>AWARENESS</a:t>
            </a:r>
            <a:endParaRPr lang="en-IN" dirty="0">
              <a:solidFill>
                <a:srgbClr val="FF0000"/>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xmlns="" val="9373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xmlns=""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xmlns="" val="85982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xmlns="" val="124241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ctrTitle"/>
          </p:nvPr>
        </p:nvSpPr>
        <p:spPr/>
        <p:txBody>
          <a:bodyPr/>
          <a:lstStyle/>
          <a:p>
            <a:pPr algn="ctr"/>
            <a:r>
              <a:rPr lang="en-IN" dirty="0"/>
              <a:t>SOURCE </a:t>
            </a:r>
            <a:r>
              <a:rPr lang="en-IN" dirty="0" smtClean="0"/>
              <a:t>CODE:</a:t>
            </a:r>
            <a:endParaRPr lang="en-IN" dirty="0"/>
          </a:p>
        </p:txBody>
      </p:sp>
      <p:sp>
        <p:nvSpPr>
          <p:cNvPr id="6" name="Subtitle 5"/>
          <p:cNvSpPr>
            <a:spLocks noGrp="1"/>
          </p:cNvSpPr>
          <p:nvPr>
            <p:ph type="subTitle" idx="1"/>
          </p:nvPr>
        </p:nvSpPr>
        <p:spPr/>
        <p:txBody>
          <a:bodyPr>
            <a:normAutofit fontScale="92500"/>
          </a:bodyPr>
          <a:lstStyle/>
          <a:p>
            <a:r>
              <a:rPr lang="en-US" dirty="0" smtClean="0">
                <a:hlinkClick r:id="rId2"/>
              </a:rPr>
              <a:t>https://web-chat.global.assistant.watson.cloud.ibm.com/preview.html?region=eu-gb&amp;integrationID=a75001a3-1b45-44c6-a361-91005e9ebd6e&amp;serviceInstanceID=f3fe0815-29dc-46b4-b1dd-0b31254c0d01</a:t>
            </a:r>
            <a:endParaRPr lang="en-IN" dirty="0" smtClean="0"/>
          </a:p>
          <a:p>
            <a:endParaRPr lang="en-US" dirty="0"/>
          </a:p>
        </p:txBody>
      </p:sp>
    </p:spTree>
    <p:extLst>
      <p:ext uri="{BB962C8B-B14F-4D97-AF65-F5344CB8AC3E}">
        <p14:creationId xmlns:p14="http://schemas.microsoft.com/office/powerpoint/2010/main" xmlns="" val="205406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72</TotalTime>
  <Words>185</Words>
  <Application>Microsoft Office PowerPoint</Application>
  <PresentationFormat>Custom</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Aspect</vt:lpstr>
      <vt:lpstr>COVID ASSISTANT HELP</vt:lpstr>
      <vt:lpstr>Slide 2</vt:lpstr>
      <vt:lpstr>PROJECT NAME: COVID-19 QUICK ASSISTANCE</vt:lpstr>
      <vt:lpstr>CHATBOT ARCHITECTURE</vt:lpstr>
      <vt:lpstr>CHATBOT ASSISTANT AWARENESS</vt:lpstr>
      <vt:lpstr>Slide 6</vt:lpstr>
      <vt:lpstr>Slide 7</vt:lpstr>
      <vt:lpstr>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Welcome</cp:lastModifiedBy>
  <cp:revision>12</cp:revision>
  <dcterms:created xsi:type="dcterms:W3CDTF">2020-07-06T08:29:38Z</dcterms:created>
  <dcterms:modified xsi:type="dcterms:W3CDTF">2020-07-06T14:15:27Z</dcterms:modified>
</cp:coreProperties>
</file>