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1532-B6FA-4417-AB7E-94CC25E5514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E7D3-1414-48B3-B3EF-B0009C035E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772400" cy="53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Assignment 1 output</a:t>
            </a:r>
            <a:endParaRPr lang="en-US" sz="2000" dirty="0"/>
          </a:p>
        </p:txBody>
      </p:sp>
      <p:pic>
        <p:nvPicPr>
          <p:cNvPr id="1026" name="Picture 2" descr="C:\Users\SHREE\Pictures\Screenshot_20210514_1643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838200"/>
            <a:ext cx="3886200" cy="589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REE\Pictures\Screenshot_20210514_1642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3581400" cy="6019800"/>
          </a:xfrm>
          <a:prstGeom prst="rect">
            <a:avLst/>
          </a:prstGeom>
          <a:noFill/>
        </p:spPr>
      </p:pic>
      <p:pic>
        <p:nvPicPr>
          <p:cNvPr id="2051" name="Picture 3" descr="C:\Users\SHREE\Pictures\Screenshot_20210514_164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57200"/>
            <a:ext cx="36576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REE\Pictures\Screenshot_20210514_1643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3886200" cy="6096000"/>
          </a:xfrm>
          <a:prstGeom prst="rect">
            <a:avLst/>
          </a:prstGeom>
          <a:noFill/>
        </p:spPr>
      </p:pic>
      <p:pic>
        <p:nvPicPr>
          <p:cNvPr id="3075" name="Picture 3" descr="C:\Users\SHREE\Pictures\Screenshot_20210514_1643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52400"/>
            <a:ext cx="39624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000" dirty="0" smtClean="0"/>
              <a:t>Assignment 2 output</a:t>
            </a:r>
            <a:endParaRPr lang="en-US" sz="2000" dirty="0"/>
          </a:p>
        </p:txBody>
      </p:sp>
      <p:pic>
        <p:nvPicPr>
          <p:cNvPr id="4098" name="Picture 2" descr="C:\Users\SHREE\Pictures\Screenshot_20210514_1624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3429000" cy="5664200"/>
          </a:xfrm>
          <a:prstGeom prst="rect">
            <a:avLst/>
          </a:prstGeom>
          <a:noFill/>
        </p:spPr>
      </p:pic>
      <p:pic>
        <p:nvPicPr>
          <p:cNvPr id="4" name="Picture 2" descr="C:\Users\SHREE\Pictures\Screenshot_20210514_1624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685800"/>
            <a:ext cx="3581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HREE\Pictures\Screenshot_20210514_1624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3657600" cy="5715000"/>
          </a:xfrm>
          <a:prstGeom prst="rect">
            <a:avLst/>
          </a:prstGeom>
          <a:noFill/>
        </p:spPr>
      </p:pic>
      <p:pic>
        <p:nvPicPr>
          <p:cNvPr id="5124" name="Picture 4" descr="C:\Users\SHREE\Pictures\Screenshot_20210514_1636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85800"/>
            <a:ext cx="37338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HREE\Pictures\Screenshot_20210514_1659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3581400" cy="5588000"/>
          </a:xfrm>
          <a:prstGeom prst="rect">
            <a:avLst/>
          </a:prstGeom>
          <a:noFill/>
        </p:spPr>
      </p:pic>
      <p:pic>
        <p:nvPicPr>
          <p:cNvPr id="6147" name="Picture 3" descr="C:\Users\SHREE\Pictures\Screenshot_20210514_1659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685800"/>
            <a:ext cx="35052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Assignment 1 output</vt:lpstr>
      <vt:lpstr>Slide 2</vt:lpstr>
      <vt:lpstr>Slide 3</vt:lpstr>
      <vt:lpstr>Assignment 2 output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output</dc:title>
  <dc:creator>SHREE</dc:creator>
  <cp:lastModifiedBy>SHREE</cp:lastModifiedBy>
  <cp:revision>2</cp:revision>
  <dcterms:created xsi:type="dcterms:W3CDTF">2021-05-14T11:19:55Z</dcterms:created>
  <dcterms:modified xsi:type="dcterms:W3CDTF">2021-05-14T11:31:53Z</dcterms:modified>
</cp:coreProperties>
</file>