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  <p:embeddedFont>
      <p:font typeface="Montserrat SemiBold" panose="000007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54" y="6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3db0a643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3db0a643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3282725b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3282725b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61c100c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61c100c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561c100c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561c100c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561c100c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561c100c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61c100c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61c100c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61c100c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61c100c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61c100c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561c100c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61c100c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61c100c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kaggle.com/datasets/fedesoriano/stroke-prediction-dataset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roject4-machinelearning.onrender.com/" TargetMode="External"/><Relationship Id="rId4" Type="http://schemas.openxmlformats.org/officeDocument/2006/relationships/hyperlink" Target="https://rend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project4-machinelearning.onrender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8862" y="0"/>
            <a:ext cx="93417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 rot="-1539">
            <a:off x="3721861" y="3541592"/>
            <a:ext cx="134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Group 10</a:t>
            </a:r>
            <a:endParaRPr sz="1800" b="1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728" flipH="1">
            <a:off x="1168175" y="4612025"/>
            <a:ext cx="7086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C4587"/>
                </a:solidFill>
              </a:rPr>
              <a:t>Gayatri R., Janet R., Somayyeh K., Chris S., Ekene O.</a:t>
            </a:r>
            <a:endParaRPr sz="1800"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7CBB9">
              <a:alpha val="9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63075" y="296200"/>
            <a:ext cx="8513400" cy="4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   </a:t>
            </a:r>
            <a:r>
              <a:rPr lang="en" sz="1600" b="1" u="sng">
                <a:solidFill>
                  <a:schemeClr val="dk1"/>
                </a:solidFill>
              </a:rPr>
              <a:t>INTRODUCTION</a:t>
            </a:r>
            <a:endParaRPr sz="16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Overview of Stroke Risk Prediction: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Stroke is a leading cause of disability and death, often occurring suddenly, with severe consequences for individuals and healthcare systems.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Importance of early prediction using ML: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Early stroke risk prediction using machine learning enables timely interventions, potentially preventing strokes and improving outcomes.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Goal of the Project: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The primary goal of this project is to develop a predictive model that estimates stroke risk based on health and lifestyle data. By identifying high-risk individuals early, this model aims to support healthcare providers in making informed decisions, enabling preventive measures and personalized health recommendations.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1C6B1">
              <a:alpha val="9000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46775" y="-84841"/>
            <a:ext cx="3124326" cy="46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r>
              <a:rPr lang="en" sz="1100" b="1" u="sng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 OF THE PROJECT: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22325" y="436525"/>
            <a:ext cx="8670900" cy="4510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1415200" y="575275"/>
            <a:ext cx="5954476" cy="423269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1C6B1">
              <a:alpha val="9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20425" y="310525"/>
            <a:ext cx="8513400" cy="4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❥"/>
            </a:pPr>
            <a:r>
              <a:rPr lang="en" sz="1600" b="1" u="sng">
                <a:solidFill>
                  <a:schemeClr val="dk1"/>
                </a:solidFill>
              </a:rPr>
              <a:t>DATA CLEANING &amp; PREPROCESSING</a:t>
            </a:r>
            <a:endParaRPr sz="16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Dataset Source: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https://www.kaggle.com/datasets/fedesoriano/stroke-prediction-dataset/data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The dataset consists of 5,110 records with 12 features, focusing on demographic, health, and lifestyle factors that influence stroke risk.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Handling Missing Values: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The null values in the bmi column were removed. The smoking_status column included an "unknown" category, which was retained due to a high number of entries with this value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1D1C1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    </a:t>
            </a:r>
            <a:r>
              <a:rPr lang="en" sz="1150" b="1">
                <a:solidFill>
                  <a:srgbClr val="1D1C1D"/>
                </a:solidFill>
              </a:rPr>
              <a:t> </a:t>
            </a:r>
            <a:r>
              <a:rPr lang="en" sz="1200" b="1" u="sng">
                <a:solidFill>
                  <a:srgbClr val="1D1C1D"/>
                </a:solidFill>
              </a:rPr>
              <a:t>Encoding categorical variables:</a:t>
            </a:r>
            <a:endParaRPr sz="1200" b="1" u="sng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Categorical data in columns such as ever_married, Residence_type, smoking_status, work_type, and gender were encoded using the get_dummies method.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rgbClr val="1D1C1D"/>
                </a:solidFill>
              </a:rPr>
              <a:t>Splitting data into train &amp; test sets:</a:t>
            </a:r>
            <a:endParaRPr sz="1200" b="1" u="sng">
              <a:solidFill>
                <a:srgbClr val="1D1C1D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After applying SMOTE to handle class imbalance, the resampled dataset was split into training and testing sets using an 80-20 ratio. The train_test_split function was used with a fixed random state to ensure reproducibility.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Standardization: 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Numerical features such as age, BMI, and glucose levels were standardized for consistent scaling across the model.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1C6B1">
              <a:alpha val="9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20425" y="310525"/>
            <a:ext cx="8513400" cy="4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❥"/>
            </a:pPr>
            <a:r>
              <a:rPr lang="en" sz="16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TRAINING &amp; SELECTION:</a:t>
            </a:r>
            <a:endParaRPr sz="16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Models tested: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SVM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Voting Classifier (Logistic Regression + Random Forest)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Voting Classifier (Logistic Regression + Random Forest + SVM)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 with Random Forest, Logistic Regression &amp; SVM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with MLP Classifier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 metrics used: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Accuracy, Confusion Matrix, Classification Report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 of Results: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 outperformed the other models with an accuracy of 96.8%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Model Selection &amp; Reasons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The model achieved 96.81% accuracy, correctly classifying most cases with a small number of misclassifications (24 false positives, 35 false negatives). It maintained a high precision (96%-97%) and recall (96%-97%) for both stroke and non-stroke cases, resulting in a strong F1-score of 0.97. Overall, the model demonstrates excellent performance with balanced precision and recall, making it effective for stroke prediction.</a:t>
            </a:r>
            <a:endParaRPr sz="1600"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1C6B1">
              <a:alpha val="9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420425" y="310525"/>
            <a:ext cx="8513400" cy="4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❥"/>
            </a:pPr>
            <a:r>
              <a:rPr lang="en" sz="16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FLASK API DEVELOPMENT:</a:t>
            </a:r>
            <a:endParaRPr sz="16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Overview of Flask: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Flask is a lightweight and flexible web framework for Python, ideal for building APIs and web applications.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provides built-in support for routing, request handling, and template rendering, making it easy to develop and deploy machine learning models as web services.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Creating API Endpoints: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API endpoints are defined using Flask’s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@app.route()</a:t>
            </a:r>
            <a:r>
              <a:rPr lang="en" sz="1100" b="1">
                <a:solidFill>
                  <a:schemeClr val="dk1"/>
                </a:solidFill>
              </a:rPr>
              <a:t> decorator, allowing users to send requests and receive responses.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The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/predict</a:t>
            </a:r>
            <a:r>
              <a:rPr lang="en" sz="1100" b="1">
                <a:solidFill>
                  <a:schemeClr val="dk1"/>
                </a:solidFill>
              </a:rPr>
              <a:t> endpoint processes input data, applies transformations, and returns stroke prediction results based on the trained model.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Loading Trained Model in Flask: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The trained model and scaler are loaded using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joblib.load()</a:t>
            </a:r>
            <a:r>
              <a:rPr lang="en" sz="1100" b="1">
                <a:solidFill>
                  <a:schemeClr val="dk1"/>
                </a:solidFill>
              </a:rPr>
              <a:t>, ensuring they are available for making predictions.</a:t>
            </a:r>
            <a:endParaRPr sz="16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1C6B1">
              <a:alpha val="9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20425" y="310525"/>
            <a:ext cx="8513400" cy="4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.</a:t>
            </a:r>
            <a:endParaRPr sz="16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20425" y="267525"/>
            <a:ext cx="8355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❥"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DEPLOYMENT ON RENDER: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Render for deployment: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Easy deployment &amp; scalability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Free tier &amp; Managed Services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Steps to Deploy Flask API on Render:</a:t>
            </a:r>
            <a:endParaRPr sz="11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Prepare Your Flask App for Deployment</a:t>
            </a:r>
            <a:endParaRPr sz="1100" b="1">
              <a:solidFill>
                <a:schemeClr val="dk1"/>
              </a:solidFill>
            </a:endParaRPr>
          </a:p>
          <a:p>
            <a:pPr marL="1371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Ensure all dependencies are listed in a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requirements.txt</a:t>
            </a:r>
            <a:r>
              <a:rPr lang="en" sz="1100" b="1">
                <a:solidFill>
                  <a:schemeClr val="dk1"/>
                </a:solidFill>
              </a:rPr>
              <a:t> file (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freeze &gt; requirements.txt</a:t>
            </a:r>
            <a:r>
              <a:rPr lang="en" sz="1100" b="1">
                <a:solidFill>
                  <a:schemeClr val="dk1"/>
                </a:solidFill>
              </a:rPr>
              <a:t>).</a:t>
            </a:r>
            <a:endParaRPr sz="1100" b="1">
              <a:solidFill>
                <a:schemeClr val="dk1"/>
              </a:solidFill>
            </a:endParaRPr>
          </a:p>
          <a:p>
            <a:pPr marL="1371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Create a 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Procfile</a:t>
            </a:r>
            <a:r>
              <a:rPr lang="en" sz="1100" b="1">
                <a:solidFill>
                  <a:schemeClr val="dk1"/>
                </a:solidFill>
              </a:rPr>
              <a:t> (if deploying as a web service) with: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web: gunicorn app:app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		Push Your Code to GitHub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Deploy on Render</a:t>
            </a:r>
            <a:endParaRPr sz="1100" b="1">
              <a:solidFill>
                <a:schemeClr val="dk1"/>
              </a:solidFill>
            </a:endParaRPr>
          </a:p>
          <a:p>
            <a:pPr marL="1371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Go to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Render.com</a:t>
            </a:r>
            <a:r>
              <a:rPr lang="en" sz="1100" b="1">
                <a:solidFill>
                  <a:schemeClr val="dk1"/>
                </a:solidFill>
              </a:rPr>
              <a:t> and sign up/log in.</a:t>
            </a:r>
            <a:endParaRPr sz="1100" b="1">
              <a:solidFill>
                <a:schemeClr val="dk1"/>
              </a:solidFill>
            </a:endParaRPr>
          </a:p>
          <a:p>
            <a:pPr marL="1371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Click on New Web Service and connect your GitHub repository.</a:t>
            </a:r>
            <a:endParaRPr sz="1100" b="1">
              <a:solidFill>
                <a:schemeClr val="dk1"/>
              </a:solidFill>
            </a:endParaRPr>
          </a:p>
          <a:p>
            <a:pPr marL="1371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Set the runtime as Python and specify the start command as: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 b="1">
                <a:solidFill>
                  <a:schemeClr val="dk1"/>
                </a:solidFill>
              </a:rPr>
              <a:t> 		</a:t>
            </a: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gunicorn app:app</a:t>
            </a:r>
            <a:endParaRPr sz="1100" b="1">
              <a:solidFill>
                <a:schemeClr val="dk1"/>
              </a:solidFill>
            </a:endParaRPr>
          </a:p>
          <a:p>
            <a:pPr marL="1371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Choose a free or paid tier based on project needs.</a:t>
            </a:r>
            <a:endParaRPr sz="1100" b="1">
              <a:solidFill>
                <a:schemeClr val="dk1"/>
              </a:solidFill>
            </a:endParaRPr>
          </a:p>
          <a:p>
            <a:pPr marL="13716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Click Deploy, and Render will automatically build and host your Flask API.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095050" y="4443500"/>
            <a:ext cx="54513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hlink"/>
                </a:solidFill>
                <a:hlinkClick r:id="rId5"/>
              </a:rPr>
              <a:t>https://project4-machinelearning.onrender.com/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004925" y="4494825"/>
            <a:ext cx="11799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chemeClr val="dk2"/>
                </a:solidFill>
              </a:rPr>
              <a:t>Deployed @</a:t>
            </a:r>
            <a:endParaRPr sz="1300"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1C6B1">
              <a:alpha val="9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4572000" y="310525"/>
            <a:ext cx="4361700" cy="4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u="sng">
                <a:solidFill>
                  <a:srgbClr val="1D1C1D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Stroke Risk Prediction Tool- Frontend Interface</a:t>
            </a:r>
            <a:endParaRPr sz="10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The app’s personalized recommendations can help users reduce their stroke risk by suggesting actionable lifestyle and medical interventions based on their risk prediction</a:t>
            </a:r>
            <a:endParaRPr sz="10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2" b="1" u="sng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The person is at a risk of stroke:</a:t>
            </a:r>
            <a:endParaRPr sz="902" b="1" u="sng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93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3"/>
              <a:buChar char="❥"/>
            </a:pPr>
            <a:r>
              <a:rPr lang="en" sz="9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Consult a healthcare provider immediately.</a:t>
            </a:r>
            <a:endParaRPr sz="9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28593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Char char="❥"/>
            </a:pPr>
            <a:r>
              <a:rPr lang="en" sz="9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Quit smoking if applicable.</a:t>
            </a:r>
            <a:endParaRPr sz="9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28593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Char char="❥"/>
            </a:pPr>
            <a:r>
              <a:rPr lang="en" sz="9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Medication: Consider blood pressure or cholesterol management.</a:t>
            </a:r>
            <a:endParaRPr sz="9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28593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Char char="❥"/>
            </a:pPr>
            <a:r>
              <a:rPr lang="en" sz="9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Lifestyle Changes: Reduce salt and alcohol intake, increase physical activity</a:t>
            </a:r>
            <a:endParaRPr sz="9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2" b="1" u="sng">
                <a:solidFill>
                  <a:srgbClr val="4ACC12"/>
                </a:solidFill>
                <a:latin typeface="Montserrat"/>
                <a:ea typeface="Montserrat"/>
                <a:cs typeface="Montserrat"/>
                <a:sym typeface="Montserrat"/>
              </a:rPr>
              <a:t>The person is not at a risk of stroke):</a:t>
            </a:r>
            <a:endParaRPr sz="902" b="1" u="sng">
              <a:solidFill>
                <a:srgbClr val="4ACC1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85933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3"/>
              <a:buChar char="❥"/>
            </a:pPr>
            <a:r>
              <a:rPr lang="en" sz="9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Maintain current lifestyle: Continue regular exercise and a balanced diet.</a:t>
            </a:r>
            <a:endParaRPr sz="9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28593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Char char="❥"/>
            </a:pPr>
            <a:r>
              <a:rPr lang="en" sz="9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Annual Check-ups: Recommended for ongoing monitoring.</a:t>
            </a:r>
            <a:endParaRPr sz="902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-28593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3"/>
              <a:buChar char="❥"/>
            </a:pPr>
            <a:r>
              <a:rPr lang="en" sz="902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Avoid Smoking: Continue avoiding smoking for long-term benefits.</a:t>
            </a:r>
            <a:endParaRPr sz="16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925" y="526500"/>
            <a:ext cx="1957675" cy="41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>
            <a:hlinkClick r:id="rId4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8600" y="534450"/>
            <a:ext cx="1957674" cy="411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290113" y="92225"/>
            <a:ext cx="18633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Light Mode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431050" y="92225"/>
            <a:ext cx="1863300" cy="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Dark Mode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47600" y="92225"/>
            <a:ext cx="8670900" cy="49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❥"/>
            </a:pP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0" u="sng">
              <a:solidFill>
                <a:srgbClr val="1D1C1D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29925" y="34200"/>
            <a:ext cx="9144000" cy="5040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0750" y="35125"/>
            <a:ext cx="9144000" cy="5108400"/>
          </a:xfrm>
          <a:prstGeom prst="rect">
            <a:avLst/>
          </a:prstGeom>
          <a:solidFill>
            <a:srgbClr val="C1C6B1">
              <a:alpha val="9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420425" y="310525"/>
            <a:ext cx="8513400" cy="45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.</a:t>
            </a:r>
            <a:endParaRPr sz="16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20425" y="267525"/>
            <a:ext cx="8355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❥"/>
            </a:pPr>
            <a:r>
              <a:rPr lang="en" sz="16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 &amp; KEY FINDINGS:</a:t>
            </a:r>
            <a:endParaRPr sz="1600" u="sng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Model Performance: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The machine learning model developed for stroke prediction performed reasonably well based on accuracy and other metrics like precision, recall, and F1-score.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Potential Improvements: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The dataset used for training could benefit from additional samples to improve generalizability. Increasing the dataset size may help reduce overfitting and improve model accuracy.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Exploring Neural Networks: Further experimentation with neural networks, including fine-tuning hyperparameters, could potentially enhance model performance and provide deeper insights into stroke prediction.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u="sng">
                <a:solidFill>
                  <a:schemeClr val="dk1"/>
                </a:solidFill>
              </a:rPr>
              <a:t>Next Steps:</a:t>
            </a:r>
            <a:endParaRPr sz="1200" b="1" u="sng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Continuous Monitoring: After deployment, it’s important to monitor the model's performance and retrain it periodically with updated data to maintain its accuracy over time.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Integration with Healthcare Systems: Explore opportunities for integrating the model into healthcare applications or systems to aid in early detection and prevention of strokes.</a:t>
            </a: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Collaboration with Experts: Collaborating with medical professionals to validate the predictions and model performance in real-world scenarios is crucial for improving reliability.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ADC3C2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1058</Words>
  <Application>Microsoft Office PowerPoint</Application>
  <PresentationFormat>On-screen Show (16:9)</PresentationFormat>
  <Paragraphs>121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Merriweather</vt:lpstr>
      <vt:lpstr>Montserrat SemiBold</vt:lpstr>
      <vt:lpstr>Montserrat ExtraBold</vt:lpstr>
      <vt:lpstr>Montserrat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Varun Prasad</cp:lastModifiedBy>
  <cp:revision>2</cp:revision>
  <dcterms:modified xsi:type="dcterms:W3CDTF">2025-03-11T17:57:27Z</dcterms:modified>
</cp:coreProperties>
</file>