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75" r:id="rId2"/>
    <p:sldId id="305" r:id="rId3"/>
    <p:sldId id="384" r:id="rId4"/>
    <p:sldId id="298" r:id="rId5"/>
    <p:sldId id="406" r:id="rId6"/>
    <p:sldId id="407" r:id="rId7"/>
    <p:sldId id="408" r:id="rId8"/>
    <p:sldId id="409" r:id="rId9"/>
    <p:sldId id="410" r:id="rId10"/>
    <p:sldId id="411" r:id="rId11"/>
    <p:sldId id="412" r:id="rId12"/>
    <p:sldId id="4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95" d="100"/>
          <a:sy n="95" d="100"/>
        </p:scale>
        <p:origin x="206" y="7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ri Rode" userId="fc91e32932c2f060" providerId="LiveId" clId="{2BF508DE-7269-46E0-8035-70E98C422AB0}"/>
    <pc:docChg chg="undo custSel addSld delSld modSld sldOrd">
      <pc:chgData name="Gayatri Rode" userId="fc91e32932c2f060" providerId="LiveId" clId="{2BF508DE-7269-46E0-8035-70E98C422AB0}" dt="2023-12-13T07:28:34.063" v="1291" actId="47"/>
      <pc:docMkLst>
        <pc:docMk/>
      </pc:docMkLst>
      <pc:sldChg chg="del">
        <pc:chgData name="Gayatri Rode" userId="fc91e32932c2f060" providerId="LiveId" clId="{2BF508DE-7269-46E0-8035-70E98C422AB0}" dt="2023-12-13T07:00:37.375" v="637" actId="47"/>
        <pc:sldMkLst>
          <pc:docMk/>
          <pc:sldMk cId="2167823465" sldId="273"/>
        </pc:sldMkLst>
      </pc:sldChg>
      <pc:sldChg chg="modSp mod">
        <pc:chgData name="Gayatri Rode" userId="fc91e32932c2f060" providerId="LiveId" clId="{2BF508DE-7269-46E0-8035-70E98C422AB0}" dt="2023-12-13T07:04:02.127" v="885" actId="20577"/>
        <pc:sldMkLst>
          <pc:docMk/>
          <pc:sldMk cId="3843284552" sldId="298"/>
        </pc:sldMkLst>
        <pc:spChg chg="mod">
          <ac:chgData name="Gayatri Rode" userId="fc91e32932c2f060" providerId="LiveId" clId="{2BF508DE-7269-46E0-8035-70E98C422AB0}" dt="2023-12-13T07:04:02.127" v="885" actId="20577"/>
          <ac:spMkLst>
            <pc:docMk/>
            <pc:sldMk cId="3843284552" sldId="298"/>
            <ac:spMk id="3" creationId="{65315FCB-0039-EF4F-AFE0-33905D91929E}"/>
          </ac:spMkLst>
        </pc:spChg>
        <pc:spChg chg="mod">
          <ac:chgData name="Gayatri Rode" userId="fc91e32932c2f060" providerId="LiveId" clId="{2BF508DE-7269-46E0-8035-70E98C422AB0}" dt="2023-12-13T07:02:32.214" v="761" actId="20577"/>
          <ac:spMkLst>
            <pc:docMk/>
            <pc:sldMk cId="3843284552" sldId="298"/>
            <ac:spMk id="7" creationId="{D9218E33-9E8A-D249-93A7-9EDFE3BEA503}"/>
          </ac:spMkLst>
        </pc:spChg>
        <pc:spChg chg="mod">
          <ac:chgData name="Gayatri Rode" userId="fc91e32932c2f060" providerId="LiveId" clId="{2BF508DE-7269-46E0-8035-70E98C422AB0}" dt="2023-12-13T07:02:52.353" v="767" actId="20577"/>
          <ac:spMkLst>
            <pc:docMk/>
            <pc:sldMk cId="3843284552" sldId="298"/>
            <ac:spMk id="16" creationId="{61E23B57-A482-8F4B-9021-86FE326A6D10}"/>
          </ac:spMkLst>
        </pc:spChg>
        <pc:spChg chg="mod">
          <ac:chgData name="Gayatri Rode" userId="fc91e32932c2f060" providerId="LiveId" clId="{2BF508DE-7269-46E0-8035-70E98C422AB0}" dt="2023-12-13T07:03:56.953" v="882" actId="5793"/>
          <ac:spMkLst>
            <pc:docMk/>
            <pc:sldMk cId="3843284552" sldId="298"/>
            <ac:spMk id="17" creationId="{F0150DF7-4A8B-444C-8CA1-24A9B9191B80}"/>
          </ac:spMkLst>
        </pc:spChg>
        <pc:spChg chg="mod">
          <ac:chgData name="Gayatri Rode" userId="fc91e32932c2f060" providerId="LiveId" clId="{2BF508DE-7269-46E0-8035-70E98C422AB0}" dt="2023-12-13T07:00:49.093" v="645" actId="20577"/>
          <ac:spMkLst>
            <pc:docMk/>
            <pc:sldMk cId="3843284552" sldId="298"/>
            <ac:spMk id="22" creationId="{E93AABDC-C3FD-F345-990B-6E2D88310423}"/>
          </ac:spMkLst>
        </pc:spChg>
      </pc:sldChg>
      <pc:sldChg chg="addSp delSp modSp del mod">
        <pc:chgData name="Gayatri Rode" userId="fc91e32932c2f060" providerId="LiveId" clId="{2BF508DE-7269-46E0-8035-70E98C422AB0}" dt="2023-12-13T07:10:41.071" v="942" actId="47"/>
        <pc:sldMkLst>
          <pc:docMk/>
          <pc:sldMk cId="3480697386" sldId="303"/>
        </pc:sldMkLst>
        <pc:spChg chg="add del mod">
          <ac:chgData name="Gayatri Rode" userId="fc91e32932c2f060" providerId="LiveId" clId="{2BF508DE-7269-46E0-8035-70E98C422AB0}" dt="2023-12-13T07:10:38.143" v="941" actId="478"/>
          <ac:spMkLst>
            <pc:docMk/>
            <pc:sldMk cId="3480697386" sldId="303"/>
            <ac:spMk id="5" creationId="{1B52F873-3BB8-9712-6A1F-86235F7EA966}"/>
          </ac:spMkLst>
        </pc:spChg>
        <pc:picChg chg="add del">
          <ac:chgData name="Gayatri Rode" userId="fc91e32932c2f060" providerId="LiveId" clId="{2BF508DE-7269-46E0-8035-70E98C422AB0}" dt="2023-12-13T07:10:38.143" v="941" actId="478"/>
          <ac:picMkLst>
            <pc:docMk/>
            <pc:sldMk cId="3480697386" sldId="303"/>
            <ac:picMk id="7" creationId="{172E1B30-93CD-465A-917F-9412412588B6}"/>
          </ac:picMkLst>
        </pc:picChg>
      </pc:sldChg>
      <pc:sldChg chg="addSp delSp modSp del mod">
        <pc:chgData name="Gayatri Rode" userId="fc91e32932c2f060" providerId="LiveId" clId="{2BF508DE-7269-46E0-8035-70E98C422AB0}" dt="2023-12-13T07:11:42.944" v="967" actId="47"/>
        <pc:sldMkLst>
          <pc:docMk/>
          <pc:sldMk cId="1098878064" sldId="304"/>
        </pc:sldMkLst>
        <pc:spChg chg="mod">
          <ac:chgData name="Gayatri Rode" userId="fc91e32932c2f060" providerId="LiveId" clId="{2BF508DE-7269-46E0-8035-70E98C422AB0}" dt="2023-12-13T07:11:27.313" v="964" actId="20577"/>
          <ac:spMkLst>
            <pc:docMk/>
            <pc:sldMk cId="1098878064" sldId="304"/>
            <ac:spMk id="3" creationId="{12B178B4-CDED-454C-BED2-2E2B10ADA703}"/>
          </ac:spMkLst>
        </pc:spChg>
        <pc:spChg chg="add mod">
          <ac:chgData name="Gayatri Rode" userId="fc91e32932c2f060" providerId="LiveId" clId="{2BF508DE-7269-46E0-8035-70E98C422AB0}" dt="2023-12-13T07:11:37.126" v="966" actId="14100"/>
          <ac:spMkLst>
            <pc:docMk/>
            <pc:sldMk cId="1098878064" sldId="304"/>
            <ac:spMk id="4" creationId="{86F89D4C-AEDF-5C1B-7B6C-4C76309EC602}"/>
          </ac:spMkLst>
        </pc:spChg>
        <pc:picChg chg="del">
          <ac:chgData name="Gayatri Rode" userId="fc91e32932c2f060" providerId="LiveId" clId="{2BF508DE-7269-46E0-8035-70E98C422AB0}" dt="2023-12-13T07:11:30.792" v="965" actId="478"/>
          <ac:picMkLst>
            <pc:docMk/>
            <pc:sldMk cId="1098878064" sldId="304"/>
            <ac:picMk id="82" creationId="{BB002EF1-9F25-2D40-B395-99B429C0B9E5}"/>
          </ac:picMkLst>
        </pc:picChg>
      </pc:sldChg>
      <pc:sldChg chg="modSp mod">
        <pc:chgData name="Gayatri Rode" userId="fc91e32932c2f060" providerId="LiveId" clId="{2BF508DE-7269-46E0-8035-70E98C422AB0}" dt="2023-12-13T06:49:05.795" v="140" actId="20577"/>
        <pc:sldMkLst>
          <pc:docMk/>
          <pc:sldMk cId="2625297165" sldId="305"/>
        </pc:sldMkLst>
        <pc:spChg chg="mod">
          <ac:chgData name="Gayatri Rode" userId="fc91e32932c2f060" providerId="LiveId" clId="{2BF508DE-7269-46E0-8035-70E98C422AB0}" dt="2023-12-13T06:42:36.865" v="6" actId="20577"/>
          <ac:spMkLst>
            <pc:docMk/>
            <pc:sldMk cId="2625297165" sldId="305"/>
            <ac:spMk id="3" creationId="{12B178B4-CDED-454C-BED2-2E2B10ADA703}"/>
          </ac:spMkLst>
        </pc:spChg>
        <pc:spChg chg="mod">
          <ac:chgData name="Gayatri Rode" userId="fc91e32932c2f060" providerId="LiveId" clId="{2BF508DE-7269-46E0-8035-70E98C422AB0}" dt="2023-12-13T06:49:05.795" v="140" actId="20577"/>
          <ac:spMkLst>
            <pc:docMk/>
            <pc:sldMk cId="2625297165" sldId="305"/>
            <ac:spMk id="7" creationId="{54E9E228-B02C-3941-B458-23CB2D67B476}"/>
          </ac:spMkLst>
        </pc:spChg>
      </pc:sldChg>
      <pc:sldChg chg="modSp mod">
        <pc:chgData name="Gayatri Rode" userId="fc91e32932c2f060" providerId="LiveId" clId="{2BF508DE-7269-46E0-8035-70E98C422AB0}" dt="2023-12-13T06:55:28.312" v="238" actId="1076"/>
        <pc:sldMkLst>
          <pc:docMk/>
          <pc:sldMk cId="4285847947" sldId="375"/>
        </pc:sldMkLst>
        <pc:spChg chg="mod">
          <ac:chgData name="Gayatri Rode" userId="fc91e32932c2f060" providerId="LiveId" clId="{2BF508DE-7269-46E0-8035-70E98C422AB0}" dt="2023-12-13T06:55:18.150" v="236" actId="14100"/>
          <ac:spMkLst>
            <pc:docMk/>
            <pc:sldMk cId="4285847947" sldId="375"/>
            <ac:spMk id="5" creationId="{99516ACA-375D-1140-8EDA-CE04AAC75809}"/>
          </ac:spMkLst>
        </pc:spChg>
        <pc:spChg chg="mod">
          <ac:chgData name="Gayatri Rode" userId="fc91e32932c2f060" providerId="LiveId" clId="{2BF508DE-7269-46E0-8035-70E98C422AB0}" dt="2023-12-13T06:55:28.312" v="238" actId="1076"/>
          <ac:spMkLst>
            <pc:docMk/>
            <pc:sldMk cId="4285847947" sldId="375"/>
            <ac:spMk id="6" creationId="{348362CB-F41D-164B-BAC7-F91A6E68A2AC}"/>
          </ac:spMkLst>
        </pc:spChg>
      </pc:sldChg>
      <pc:sldChg chg="modSp mod">
        <pc:chgData name="Gayatri Rode" userId="fc91e32932c2f060" providerId="LiveId" clId="{2BF508DE-7269-46E0-8035-70E98C422AB0}" dt="2023-12-13T07:00:17.074" v="636" actId="20577"/>
        <pc:sldMkLst>
          <pc:docMk/>
          <pc:sldMk cId="4067864897" sldId="384"/>
        </pc:sldMkLst>
        <pc:spChg chg="mod">
          <ac:chgData name="Gayatri Rode" userId="fc91e32932c2f060" providerId="LiveId" clId="{2BF508DE-7269-46E0-8035-70E98C422AB0}" dt="2023-12-13T06:52:34.687" v="163" actId="1076"/>
          <ac:spMkLst>
            <pc:docMk/>
            <pc:sldMk cId="4067864897" sldId="384"/>
            <ac:spMk id="5" creationId="{99516ACA-375D-1140-8EDA-CE04AAC75809}"/>
          </ac:spMkLst>
        </pc:spChg>
        <pc:spChg chg="mod">
          <ac:chgData name="Gayatri Rode" userId="fc91e32932c2f060" providerId="LiveId" clId="{2BF508DE-7269-46E0-8035-70E98C422AB0}" dt="2023-12-13T07:00:17.074" v="636" actId="20577"/>
          <ac:spMkLst>
            <pc:docMk/>
            <pc:sldMk cId="4067864897" sldId="384"/>
            <ac:spMk id="6" creationId="{348362CB-F41D-164B-BAC7-F91A6E68A2AC}"/>
          </ac:spMkLst>
        </pc:spChg>
        <pc:picChg chg="mod">
          <ac:chgData name="Gayatri Rode" userId="fc91e32932c2f060" providerId="LiveId" clId="{2BF508DE-7269-46E0-8035-70E98C422AB0}" dt="2023-12-13T06:52:27.608" v="162" actId="1076"/>
          <ac:picMkLst>
            <pc:docMk/>
            <pc:sldMk cId="4067864897" sldId="384"/>
            <ac:picMk id="19" creationId="{C4C2D77A-C801-9B4E-B6FB-9402525D52F3}"/>
          </ac:picMkLst>
        </pc:picChg>
      </pc:sldChg>
      <pc:sldChg chg="del">
        <pc:chgData name="Gayatri Rode" userId="fc91e32932c2f060" providerId="LiveId" clId="{2BF508DE-7269-46E0-8035-70E98C422AB0}" dt="2023-12-13T07:04:10.445" v="886" actId="47"/>
        <pc:sldMkLst>
          <pc:docMk/>
          <pc:sldMk cId="3021999745" sldId="392"/>
        </pc:sldMkLst>
      </pc:sldChg>
      <pc:sldChg chg="addSp modSp mod">
        <pc:chgData name="Gayatri Rode" userId="fc91e32932c2f060" providerId="LiveId" clId="{2BF508DE-7269-46E0-8035-70E98C422AB0}" dt="2023-12-13T07:09:14.950" v="939" actId="14100"/>
        <pc:sldMkLst>
          <pc:docMk/>
          <pc:sldMk cId="3072874425" sldId="406"/>
        </pc:sldMkLst>
        <pc:spChg chg="mod">
          <ac:chgData name="Gayatri Rode" userId="fc91e32932c2f060" providerId="LiveId" clId="{2BF508DE-7269-46E0-8035-70E98C422AB0}" dt="2023-12-13T07:09:14.950" v="939" actId="14100"/>
          <ac:spMkLst>
            <pc:docMk/>
            <pc:sldMk cId="3072874425" sldId="406"/>
            <ac:spMk id="3" creationId="{12B178B4-CDED-454C-BED2-2E2B10ADA703}"/>
          </ac:spMkLst>
        </pc:spChg>
        <pc:spChg chg="mod">
          <ac:chgData name="Gayatri Rode" userId="fc91e32932c2f060" providerId="LiveId" clId="{2BF508DE-7269-46E0-8035-70E98C422AB0}" dt="2023-12-13T07:04:49.189" v="906" actId="20577"/>
          <ac:spMkLst>
            <pc:docMk/>
            <pc:sldMk cId="3072874425" sldId="406"/>
            <ac:spMk id="7" creationId="{54E9E228-B02C-3941-B458-23CB2D67B476}"/>
          </ac:spMkLst>
        </pc:spChg>
        <pc:picChg chg="add mod">
          <ac:chgData name="Gayatri Rode" userId="fc91e32932c2f060" providerId="LiveId" clId="{2BF508DE-7269-46E0-8035-70E98C422AB0}" dt="2023-12-13T07:08:54.923" v="911" actId="14100"/>
          <ac:picMkLst>
            <pc:docMk/>
            <pc:sldMk cId="3072874425" sldId="406"/>
            <ac:picMk id="4" creationId="{F6EEBD56-8CD7-7DC1-D4C0-5873867BBF22}"/>
          </ac:picMkLst>
        </pc:picChg>
      </pc:sldChg>
      <pc:sldChg chg="modSp new mod">
        <pc:chgData name="Gayatri Rode" userId="fc91e32932c2f060" providerId="LiveId" clId="{2BF508DE-7269-46E0-8035-70E98C422AB0}" dt="2023-12-13T07:13:43.170" v="997" actId="1076"/>
        <pc:sldMkLst>
          <pc:docMk/>
          <pc:sldMk cId="1540058948" sldId="407"/>
        </pc:sldMkLst>
        <pc:spChg chg="mod">
          <ac:chgData name="Gayatri Rode" userId="fc91e32932c2f060" providerId="LiveId" clId="{2BF508DE-7269-46E0-8035-70E98C422AB0}" dt="2023-12-13T07:13:43.170" v="997" actId="1076"/>
          <ac:spMkLst>
            <pc:docMk/>
            <pc:sldMk cId="1540058948" sldId="407"/>
            <ac:spMk id="2" creationId="{6BC91B72-8AF8-2E56-D1E9-0A4063DA307E}"/>
          </ac:spMkLst>
        </pc:spChg>
        <pc:spChg chg="mod">
          <ac:chgData name="Gayatri Rode" userId="fc91e32932c2f060" providerId="LiveId" clId="{2BF508DE-7269-46E0-8035-70E98C422AB0}" dt="2023-12-13T07:13:37.407" v="996" actId="1076"/>
          <ac:spMkLst>
            <pc:docMk/>
            <pc:sldMk cId="1540058948" sldId="407"/>
            <ac:spMk id="3" creationId="{F3C334CB-3832-64B6-676C-D9097FE08174}"/>
          </ac:spMkLst>
        </pc:spChg>
      </pc:sldChg>
      <pc:sldChg chg="new del">
        <pc:chgData name="Gayatri Rode" userId="fc91e32932c2f060" providerId="LiveId" clId="{2BF508DE-7269-46E0-8035-70E98C422AB0}" dt="2023-12-13T07:11:49.046" v="969" actId="680"/>
        <pc:sldMkLst>
          <pc:docMk/>
          <pc:sldMk cId="1618985260" sldId="407"/>
        </pc:sldMkLst>
      </pc:sldChg>
      <pc:sldChg chg="delSp new del mod">
        <pc:chgData name="Gayatri Rode" userId="fc91e32932c2f060" providerId="LiveId" clId="{2BF508DE-7269-46E0-8035-70E98C422AB0}" dt="2023-12-13T07:14:06.971" v="1000" actId="47"/>
        <pc:sldMkLst>
          <pc:docMk/>
          <pc:sldMk cId="97491987" sldId="408"/>
        </pc:sldMkLst>
        <pc:spChg chg="del">
          <ac:chgData name="Gayatri Rode" userId="fc91e32932c2f060" providerId="LiveId" clId="{2BF508DE-7269-46E0-8035-70E98C422AB0}" dt="2023-12-13T07:14:03.450" v="999" actId="478"/>
          <ac:spMkLst>
            <pc:docMk/>
            <pc:sldMk cId="97491987" sldId="408"/>
            <ac:spMk id="2" creationId="{D38F6C59-01C8-831A-A9CB-C72C41D1722F}"/>
          </ac:spMkLst>
        </pc:spChg>
      </pc:sldChg>
      <pc:sldChg chg="modSp new del mod">
        <pc:chgData name="Gayatri Rode" userId="fc91e32932c2f060" providerId="LiveId" clId="{2BF508DE-7269-46E0-8035-70E98C422AB0}" dt="2023-12-13T07:15:47.884" v="1037" actId="47"/>
        <pc:sldMkLst>
          <pc:docMk/>
          <pc:sldMk cId="1086269990" sldId="408"/>
        </pc:sldMkLst>
        <pc:spChg chg="mod">
          <ac:chgData name="Gayatri Rode" userId="fc91e32932c2f060" providerId="LiveId" clId="{2BF508DE-7269-46E0-8035-70E98C422AB0}" dt="2023-12-13T07:15:09.270" v="1036" actId="14100"/>
          <ac:spMkLst>
            <pc:docMk/>
            <pc:sldMk cId="1086269990" sldId="408"/>
            <ac:spMk id="4" creationId="{1ADE1074-ED26-E310-EBFC-08BBDA5AEC7D}"/>
          </ac:spMkLst>
        </pc:spChg>
      </pc:sldChg>
      <pc:sldChg chg="new del">
        <pc:chgData name="Gayatri Rode" userId="fc91e32932c2f060" providerId="LiveId" clId="{2BF508DE-7269-46E0-8035-70E98C422AB0}" dt="2023-12-13T07:14:19.064" v="1002" actId="47"/>
        <pc:sldMkLst>
          <pc:docMk/>
          <pc:sldMk cId="1295669534" sldId="408"/>
        </pc:sldMkLst>
      </pc:sldChg>
      <pc:sldChg chg="addSp modSp new mod ord">
        <pc:chgData name="Gayatri Rode" userId="fc91e32932c2f060" providerId="LiveId" clId="{2BF508DE-7269-46E0-8035-70E98C422AB0}" dt="2023-12-13T07:18:36.334" v="1087" actId="14100"/>
        <pc:sldMkLst>
          <pc:docMk/>
          <pc:sldMk cId="1887759079" sldId="408"/>
        </pc:sldMkLst>
        <pc:spChg chg="mod">
          <ac:chgData name="Gayatri Rode" userId="fc91e32932c2f060" providerId="LiveId" clId="{2BF508DE-7269-46E0-8035-70E98C422AB0}" dt="2023-12-13T07:18:36.334" v="1087" actId="14100"/>
          <ac:spMkLst>
            <pc:docMk/>
            <pc:sldMk cId="1887759079" sldId="408"/>
            <ac:spMk id="3" creationId="{7F47CBF4-7BD6-E6C1-2C3C-37D917CEFE5E}"/>
          </ac:spMkLst>
        </pc:spChg>
        <pc:spChg chg="mod">
          <ac:chgData name="Gayatri Rode" userId="fc91e32932c2f060" providerId="LiveId" clId="{2BF508DE-7269-46E0-8035-70E98C422AB0}" dt="2023-12-13T07:18:32.031" v="1086" actId="14100"/>
          <ac:spMkLst>
            <pc:docMk/>
            <pc:sldMk cId="1887759079" sldId="408"/>
            <ac:spMk id="4" creationId="{1225A274-0ABB-F1FC-2CD7-EF3597F3C93F}"/>
          </ac:spMkLst>
        </pc:spChg>
        <pc:spChg chg="add mod">
          <ac:chgData name="Gayatri Rode" userId="fc91e32932c2f060" providerId="LiveId" clId="{2BF508DE-7269-46E0-8035-70E98C422AB0}" dt="2023-12-13T07:17:19.934" v="1073" actId="2085"/>
          <ac:spMkLst>
            <pc:docMk/>
            <pc:sldMk cId="1887759079" sldId="408"/>
            <ac:spMk id="5" creationId="{E5B43D16-2D33-0337-C5F5-03154F8A5A9F}"/>
          </ac:spMkLst>
        </pc:spChg>
      </pc:sldChg>
      <pc:sldChg chg="modSp new mod ord">
        <pc:chgData name="Gayatri Rode" userId="fc91e32932c2f060" providerId="LiveId" clId="{2BF508DE-7269-46E0-8035-70E98C422AB0}" dt="2023-12-13T07:20:07.254" v="1101"/>
        <pc:sldMkLst>
          <pc:docMk/>
          <pc:sldMk cId="1235253532" sldId="409"/>
        </pc:sldMkLst>
        <pc:spChg chg="mod">
          <ac:chgData name="Gayatri Rode" userId="fc91e32932c2f060" providerId="LiveId" clId="{2BF508DE-7269-46E0-8035-70E98C422AB0}" dt="2023-12-13T07:20:07.254" v="1101"/>
          <ac:spMkLst>
            <pc:docMk/>
            <pc:sldMk cId="1235253532" sldId="409"/>
            <ac:spMk id="2" creationId="{74FBFB41-A8BF-9B44-CB9D-FFB61CBBEAF0}"/>
          </ac:spMkLst>
        </pc:spChg>
        <pc:spChg chg="mod">
          <ac:chgData name="Gayatri Rode" userId="fc91e32932c2f060" providerId="LiveId" clId="{2BF508DE-7269-46E0-8035-70E98C422AB0}" dt="2023-12-13T07:19:57.296" v="1100" actId="20577"/>
          <ac:spMkLst>
            <pc:docMk/>
            <pc:sldMk cId="1235253532" sldId="409"/>
            <ac:spMk id="3" creationId="{D377F080-0018-A950-DA93-6598AADAC181}"/>
          </ac:spMkLst>
        </pc:spChg>
      </pc:sldChg>
      <pc:sldChg chg="modSp new mod">
        <pc:chgData name="Gayatri Rode" userId="fc91e32932c2f060" providerId="LiveId" clId="{2BF508DE-7269-46E0-8035-70E98C422AB0}" dt="2023-12-13T07:24:11.057" v="1220" actId="20577"/>
        <pc:sldMkLst>
          <pc:docMk/>
          <pc:sldMk cId="98967485" sldId="410"/>
        </pc:sldMkLst>
        <pc:spChg chg="mod">
          <ac:chgData name="Gayatri Rode" userId="fc91e32932c2f060" providerId="LiveId" clId="{2BF508DE-7269-46E0-8035-70E98C422AB0}" dt="2023-12-13T07:20:58.927" v="1107"/>
          <ac:spMkLst>
            <pc:docMk/>
            <pc:sldMk cId="98967485" sldId="410"/>
            <ac:spMk id="2" creationId="{2FE70199-63D0-B95A-F855-F674C0F09B2D}"/>
          </ac:spMkLst>
        </pc:spChg>
        <pc:spChg chg="mod">
          <ac:chgData name="Gayatri Rode" userId="fc91e32932c2f060" providerId="LiveId" clId="{2BF508DE-7269-46E0-8035-70E98C422AB0}" dt="2023-12-13T07:24:11.057" v="1220" actId="20577"/>
          <ac:spMkLst>
            <pc:docMk/>
            <pc:sldMk cId="98967485" sldId="410"/>
            <ac:spMk id="3" creationId="{FCB91ADC-E414-BC1C-1E5E-37876F8045BF}"/>
          </ac:spMkLst>
        </pc:spChg>
      </pc:sldChg>
      <pc:sldChg chg="new del">
        <pc:chgData name="Gayatri Rode" userId="fc91e32932c2f060" providerId="LiveId" clId="{2BF508DE-7269-46E0-8035-70E98C422AB0}" dt="2023-12-13T07:20:54.921" v="1105" actId="680"/>
        <pc:sldMkLst>
          <pc:docMk/>
          <pc:sldMk cId="269812823" sldId="410"/>
        </pc:sldMkLst>
      </pc:sldChg>
      <pc:sldChg chg="new del">
        <pc:chgData name="Gayatri Rode" userId="fc91e32932c2f060" providerId="LiveId" clId="{2BF508DE-7269-46E0-8035-70E98C422AB0}" dt="2023-12-13T07:20:51.212" v="1103" actId="680"/>
        <pc:sldMkLst>
          <pc:docMk/>
          <pc:sldMk cId="2846568337" sldId="410"/>
        </pc:sldMkLst>
      </pc:sldChg>
      <pc:sldChg chg="addSp modSp new mod">
        <pc:chgData name="Gayatri Rode" userId="fc91e32932c2f060" providerId="LiveId" clId="{2BF508DE-7269-46E0-8035-70E98C422AB0}" dt="2023-12-13T07:26:04.868" v="1240" actId="14100"/>
        <pc:sldMkLst>
          <pc:docMk/>
          <pc:sldMk cId="865189771" sldId="411"/>
        </pc:sldMkLst>
        <pc:spChg chg="mod">
          <ac:chgData name="Gayatri Rode" userId="fc91e32932c2f060" providerId="LiveId" clId="{2BF508DE-7269-46E0-8035-70E98C422AB0}" dt="2023-12-13T07:24:20.313" v="1234" actId="20577"/>
          <ac:spMkLst>
            <pc:docMk/>
            <pc:sldMk cId="865189771" sldId="411"/>
            <ac:spMk id="2" creationId="{3B880A19-E88E-A4DE-58AD-4B7CA1E493CB}"/>
          </ac:spMkLst>
        </pc:spChg>
        <pc:picChg chg="add mod">
          <ac:chgData name="Gayatri Rode" userId="fc91e32932c2f060" providerId="LiveId" clId="{2BF508DE-7269-46E0-8035-70E98C422AB0}" dt="2023-12-13T07:26:04.868" v="1240" actId="14100"/>
          <ac:picMkLst>
            <pc:docMk/>
            <pc:sldMk cId="865189771" sldId="411"/>
            <ac:picMk id="5" creationId="{A2DC8BA9-6232-AB74-5280-C3A21C01BF94}"/>
          </ac:picMkLst>
        </pc:picChg>
      </pc:sldChg>
      <pc:sldChg chg="addSp modSp new mod">
        <pc:chgData name="Gayatri Rode" userId="fc91e32932c2f060" providerId="LiveId" clId="{2BF508DE-7269-46E0-8035-70E98C422AB0}" dt="2023-12-13T07:26:33.157" v="1261" actId="14100"/>
        <pc:sldMkLst>
          <pc:docMk/>
          <pc:sldMk cId="426898691" sldId="412"/>
        </pc:sldMkLst>
        <pc:spChg chg="mod">
          <ac:chgData name="Gayatri Rode" userId="fc91e32932c2f060" providerId="LiveId" clId="{2BF508DE-7269-46E0-8035-70E98C422AB0}" dt="2023-12-13T07:26:20.160" v="1258" actId="20577"/>
          <ac:spMkLst>
            <pc:docMk/>
            <pc:sldMk cId="426898691" sldId="412"/>
            <ac:spMk id="2" creationId="{D8F6AC7F-5A0E-7A51-CCA8-FF01DEB05671}"/>
          </ac:spMkLst>
        </pc:spChg>
        <pc:picChg chg="add mod">
          <ac:chgData name="Gayatri Rode" userId="fc91e32932c2f060" providerId="LiveId" clId="{2BF508DE-7269-46E0-8035-70E98C422AB0}" dt="2023-12-13T07:26:33.157" v="1261" actId="14100"/>
          <ac:picMkLst>
            <pc:docMk/>
            <pc:sldMk cId="426898691" sldId="412"/>
            <ac:picMk id="5" creationId="{0EEE3A69-ED1B-ABED-17AC-660F8FC51D96}"/>
          </ac:picMkLst>
        </pc:picChg>
      </pc:sldChg>
      <pc:sldChg chg="addSp modSp new mod">
        <pc:chgData name="Gayatri Rode" userId="fc91e32932c2f060" providerId="LiveId" clId="{2BF508DE-7269-46E0-8035-70E98C422AB0}" dt="2023-12-13T07:27:31.599" v="1284" actId="20577"/>
        <pc:sldMkLst>
          <pc:docMk/>
          <pc:sldMk cId="4012474103" sldId="413"/>
        </pc:sldMkLst>
        <pc:spChg chg="mod">
          <ac:chgData name="Gayatri Rode" userId="fc91e32932c2f060" providerId="LiveId" clId="{2BF508DE-7269-46E0-8035-70E98C422AB0}" dt="2023-12-13T07:27:31.599" v="1284" actId="20577"/>
          <ac:spMkLst>
            <pc:docMk/>
            <pc:sldMk cId="4012474103" sldId="413"/>
            <ac:spMk id="2" creationId="{94957CC2-703B-9066-E653-2B53D5640BE3}"/>
          </ac:spMkLst>
        </pc:spChg>
        <pc:picChg chg="add mod">
          <ac:chgData name="Gayatri Rode" userId="fc91e32932c2f060" providerId="LiveId" clId="{2BF508DE-7269-46E0-8035-70E98C422AB0}" dt="2023-12-13T07:27:22.563" v="1265" actId="14100"/>
          <ac:picMkLst>
            <pc:docMk/>
            <pc:sldMk cId="4012474103" sldId="413"/>
            <ac:picMk id="5" creationId="{4564DA2E-2207-06FB-FAB6-1EDACF31FFC5}"/>
          </ac:picMkLst>
        </pc:picChg>
      </pc:sldChg>
      <pc:sldChg chg="modSp new del mod">
        <pc:chgData name="Gayatri Rode" userId="fc91e32932c2f060" providerId="LiveId" clId="{2BF508DE-7269-46E0-8035-70E98C422AB0}" dt="2023-12-13T07:28:34.063" v="1291" actId="47"/>
        <pc:sldMkLst>
          <pc:docMk/>
          <pc:sldMk cId="2346357006" sldId="414"/>
        </pc:sldMkLst>
        <pc:spChg chg="mod">
          <ac:chgData name="Gayatri Rode" userId="fc91e32932c2f060" providerId="LiveId" clId="{2BF508DE-7269-46E0-8035-70E98C422AB0}" dt="2023-12-13T07:27:44.580" v="1287" actId="20577"/>
          <ac:spMkLst>
            <pc:docMk/>
            <pc:sldMk cId="2346357006" sldId="414"/>
            <ac:spMk id="2" creationId="{94FE57D3-08DE-FE1D-F69F-D992EE8F9934}"/>
          </ac:spMkLst>
        </pc:spChg>
        <pc:spChg chg="mod">
          <ac:chgData name="Gayatri Rode" userId="fc91e32932c2f060" providerId="LiveId" clId="{2BF508DE-7269-46E0-8035-70E98C422AB0}" dt="2023-12-13T07:27:52.821" v="1290" actId="20577"/>
          <ac:spMkLst>
            <pc:docMk/>
            <pc:sldMk cId="2346357006" sldId="414"/>
            <ac:spMk id="3" creationId="{DB5ADD49-5AD0-E24F-40EE-1D98DC9C9991}"/>
          </ac:spMkLst>
        </pc:spChg>
      </pc:sldChg>
      <pc:sldMasterChg chg="delSldLayout">
        <pc:chgData name="Gayatri Rode" userId="fc91e32932c2f060" providerId="LiveId" clId="{2BF508DE-7269-46E0-8035-70E98C422AB0}" dt="2023-12-13T07:11:42.944" v="967" actId="47"/>
        <pc:sldMasterMkLst>
          <pc:docMk/>
          <pc:sldMasterMk cId="2234582933" sldId="2147483648"/>
        </pc:sldMasterMkLst>
        <pc:sldLayoutChg chg="del">
          <pc:chgData name="Gayatri Rode" userId="fc91e32932c2f060" providerId="LiveId" clId="{2BF508DE-7269-46E0-8035-70E98C422AB0}" dt="2023-12-13T07:00:37.375" v="637" actId="47"/>
          <pc:sldLayoutMkLst>
            <pc:docMk/>
            <pc:sldMasterMk cId="2234582933" sldId="2147483648"/>
            <pc:sldLayoutMk cId="4212665031" sldId="2147483663"/>
          </pc:sldLayoutMkLst>
        </pc:sldLayoutChg>
        <pc:sldLayoutChg chg="del">
          <pc:chgData name="Gayatri Rode" userId="fc91e32932c2f060" providerId="LiveId" clId="{2BF508DE-7269-46E0-8035-70E98C422AB0}" dt="2023-12-13T07:10:41.071" v="942" actId="47"/>
          <pc:sldLayoutMkLst>
            <pc:docMk/>
            <pc:sldMasterMk cId="2234582933" sldId="2147483648"/>
            <pc:sldLayoutMk cId="3265676411" sldId="2147483667"/>
          </pc:sldLayoutMkLst>
        </pc:sldLayoutChg>
        <pc:sldLayoutChg chg="del">
          <pc:chgData name="Gayatri Rode" userId="fc91e32932c2f060" providerId="LiveId" clId="{2BF508DE-7269-46E0-8035-70E98C422AB0}" dt="2023-12-13T07:11:42.944" v="967" actId="47"/>
          <pc:sldLayoutMkLst>
            <pc:docMk/>
            <pc:sldMasterMk cId="2234582933" sldId="2147483648"/>
            <pc:sldLayoutMk cId="2734089126"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12/13/2023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12/13/2023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12/13/2023</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6349999" y="4278662"/>
            <a:ext cx="4179375" cy="356462"/>
          </a:xfrm>
        </p:spPr>
        <p:txBody>
          <a:bodyPr>
            <a:noAutofit/>
          </a:bodyPr>
          <a:lstStyle/>
          <a:p>
            <a:r>
              <a:rPr lang="en-US" sz="1600" dirty="0"/>
              <a:t>Presented by</a:t>
            </a:r>
          </a:p>
          <a:p>
            <a:r>
              <a:rPr lang="en-US" sz="1600" dirty="0"/>
              <a:t>Gayatri rode</a:t>
            </a:r>
            <a:endParaRPr lang="id-ID" sz="160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6223000" y="1476982"/>
            <a:ext cx="5034509" cy="2387600"/>
          </a:xfrm>
        </p:spPr>
        <p:txBody>
          <a:bodyPr>
            <a:normAutofit fontScale="90000"/>
          </a:bodyPr>
          <a:lstStyle/>
          <a:p>
            <a:r>
              <a:rPr lang="en-US" dirty="0"/>
              <a:t>Customer shopping trends analysis</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0A19-E88E-A4DE-58AD-4B7CA1E493CB}"/>
              </a:ext>
            </a:extLst>
          </p:cNvPr>
          <p:cNvSpPr>
            <a:spLocks noGrp="1"/>
          </p:cNvSpPr>
          <p:nvPr>
            <p:ph type="ctrTitle"/>
          </p:nvPr>
        </p:nvSpPr>
        <p:spPr/>
        <p:txBody>
          <a:bodyPr/>
          <a:lstStyle/>
          <a:p>
            <a:r>
              <a:rPr lang="en-US" dirty="0"/>
              <a:t>visualization</a:t>
            </a:r>
          </a:p>
        </p:txBody>
      </p:sp>
      <p:sp>
        <p:nvSpPr>
          <p:cNvPr id="3" name="Text Placeholder 2">
            <a:extLst>
              <a:ext uri="{FF2B5EF4-FFF2-40B4-BE49-F238E27FC236}">
                <a16:creationId xmlns:a16="http://schemas.microsoft.com/office/drawing/2014/main" id="{EE686562-35B7-6C81-95A0-FF1D9EA78042}"/>
              </a:ext>
            </a:extLst>
          </p:cNvPr>
          <p:cNvSpPr>
            <a:spLocks noGrp="1"/>
          </p:cNvSpPr>
          <p:nvPr>
            <p:ph type="body" sz="quarter" idx="14"/>
          </p:nvPr>
        </p:nvSpPr>
        <p:spPr/>
        <p:txBody>
          <a:bodyPr/>
          <a:lstStyle/>
          <a:p>
            <a:endParaRPr lang="en-US" dirty="0"/>
          </a:p>
        </p:txBody>
      </p:sp>
      <p:pic>
        <p:nvPicPr>
          <p:cNvPr id="5" name="Picture 4">
            <a:extLst>
              <a:ext uri="{FF2B5EF4-FFF2-40B4-BE49-F238E27FC236}">
                <a16:creationId xmlns:a16="http://schemas.microsoft.com/office/drawing/2014/main" id="{A2DC8BA9-6232-AB74-5280-C3A21C01BF94}"/>
              </a:ext>
            </a:extLst>
          </p:cNvPr>
          <p:cNvPicPr>
            <a:picLocks noChangeAspect="1"/>
          </p:cNvPicPr>
          <p:nvPr/>
        </p:nvPicPr>
        <p:blipFill>
          <a:blip r:embed="rId2"/>
          <a:stretch>
            <a:fillRect/>
          </a:stretch>
        </p:blipFill>
        <p:spPr>
          <a:xfrm>
            <a:off x="1390883" y="1342197"/>
            <a:ext cx="9999011" cy="4820323"/>
          </a:xfrm>
          <a:prstGeom prst="rect">
            <a:avLst/>
          </a:prstGeom>
        </p:spPr>
      </p:pic>
    </p:spTree>
    <p:extLst>
      <p:ext uri="{BB962C8B-B14F-4D97-AF65-F5344CB8AC3E}">
        <p14:creationId xmlns:p14="http://schemas.microsoft.com/office/powerpoint/2010/main" val="86518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AC7F-5A0E-7A51-CCA8-FF01DEB05671}"/>
              </a:ext>
            </a:extLst>
          </p:cNvPr>
          <p:cNvSpPr>
            <a:spLocks noGrp="1"/>
          </p:cNvSpPr>
          <p:nvPr>
            <p:ph type="ctrTitle"/>
          </p:nvPr>
        </p:nvSpPr>
        <p:spPr/>
        <p:txBody>
          <a:bodyPr/>
          <a:lstStyle/>
          <a:p>
            <a:r>
              <a:rPr lang="en-US" dirty="0"/>
              <a:t>Visualization</a:t>
            </a:r>
          </a:p>
        </p:txBody>
      </p:sp>
      <p:sp>
        <p:nvSpPr>
          <p:cNvPr id="3" name="Text Placeholder 2">
            <a:extLst>
              <a:ext uri="{FF2B5EF4-FFF2-40B4-BE49-F238E27FC236}">
                <a16:creationId xmlns:a16="http://schemas.microsoft.com/office/drawing/2014/main" id="{8CC9452B-BC47-A501-7F22-0F8FD409C283}"/>
              </a:ext>
            </a:extLst>
          </p:cNvPr>
          <p:cNvSpPr>
            <a:spLocks noGrp="1"/>
          </p:cNvSpPr>
          <p:nvPr>
            <p:ph type="body" sz="quarter" idx="14"/>
          </p:nvPr>
        </p:nvSpPr>
        <p:spPr/>
        <p:txBody>
          <a:bodyPr/>
          <a:lstStyle/>
          <a:p>
            <a:endParaRPr lang="en-US" dirty="0"/>
          </a:p>
        </p:txBody>
      </p:sp>
      <p:pic>
        <p:nvPicPr>
          <p:cNvPr id="5" name="Picture 4">
            <a:extLst>
              <a:ext uri="{FF2B5EF4-FFF2-40B4-BE49-F238E27FC236}">
                <a16:creationId xmlns:a16="http://schemas.microsoft.com/office/drawing/2014/main" id="{0EEE3A69-ED1B-ABED-17AC-660F8FC51D96}"/>
              </a:ext>
            </a:extLst>
          </p:cNvPr>
          <p:cNvPicPr>
            <a:picLocks noChangeAspect="1"/>
          </p:cNvPicPr>
          <p:nvPr/>
        </p:nvPicPr>
        <p:blipFill>
          <a:blip r:embed="rId2"/>
          <a:stretch>
            <a:fillRect/>
          </a:stretch>
        </p:blipFill>
        <p:spPr>
          <a:xfrm>
            <a:off x="1627321" y="1511725"/>
            <a:ext cx="8751921" cy="5068007"/>
          </a:xfrm>
          <a:prstGeom prst="rect">
            <a:avLst/>
          </a:prstGeom>
        </p:spPr>
      </p:pic>
    </p:spTree>
    <p:extLst>
      <p:ext uri="{BB962C8B-B14F-4D97-AF65-F5344CB8AC3E}">
        <p14:creationId xmlns:p14="http://schemas.microsoft.com/office/powerpoint/2010/main" val="42689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7CC2-703B-9066-E653-2B53D5640BE3}"/>
              </a:ext>
            </a:extLst>
          </p:cNvPr>
          <p:cNvSpPr>
            <a:spLocks noGrp="1"/>
          </p:cNvSpPr>
          <p:nvPr>
            <p:ph type="ctrTitle"/>
          </p:nvPr>
        </p:nvSpPr>
        <p:spPr/>
        <p:txBody>
          <a:bodyPr/>
          <a:lstStyle/>
          <a:p>
            <a:r>
              <a:rPr lang="en-US" dirty="0"/>
              <a:t>Visualization</a:t>
            </a:r>
          </a:p>
        </p:txBody>
      </p:sp>
      <p:sp>
        <p:nvSpPr>
          <p:cNvPr id="3" name="Text Placeholder 2">
            <a:extLst>
              <a:ext uri="{FF2B5EF4-FFF2-40B4-BE49-F238E27FC236}">
                <a16:creationId xmlns:a16="http://schemas.microsoft.com/office/drawing/2014/main" id="{0176D866-F167-3BC6-06DD-91CEC10B91B9}"/>
              </a:ext>
            </a:extLst>
          </p:cNvPr>
          <p:cNvSpPr>
            <a:spLocks noGrp="1"/>
          </p:cNvSpPr>
          <p:nvPr>
            <p:ph type="body" sz="quarter" idx="14"/>
          </p:nvPr>
        </p:nvSpPr>
        <p:spPr/>
        <p:txBody>
          <a:bodyPr/>
          <a:lstStyle/>
          <a:p>
            <a:endParaRPr lang="en-US" dirty="0"/>
          </a:p>
        </p:txBody>
      </p:sp>
      <p:pic>
        <p:nvPicPr>
          <p:cNvPr id="5" name="Picture 4">
            <a:extLst>
              <a:ext uri="{FF2B5EF4-FFF2-40B4-BE49-F238E27FC236}">
                <a16:creationId xmlns:a16="http://schemas.microsoft.com/office/drawing/2014/main" id="{4564DA2E-2207-06FB-FAB6-1EDACF31FFC5}"/>
              </a:ext>
            </a:extLst>
          </p:cNvPr>
          <p:cNvPicPr>
            <a:picLocks noChangeAspect="1"/>
          </p:cNvPicPr>
          <p:nvPr/>
        </p:nvPicPr>
        <p:blipFill>
          <a:blip r:embed="rId2"/>
          <a:stretch>
            <a:fillRect/>
          </a:stretch>
        </p:blipFill>
        <p:spPr>
          <a:xfrm>
            <a:off x="1627321" y="1507066"/>
            <a:ext cx="9906953" cy="5106113"/>
          </a:xfrm>
          <a:prstGeom prst="rect">
            <a:avLst/>
          </a:prstGeom>
        </p:spPr>
      </p:pic>
    </p:spTree>
    <p:extLst>
      <p:ext uri="{BB962C8B-B14F-4D97-AF65-F5344CB8AC3E}">
        <p14:creationId xmlns:p14="http://schemas.microsoft.com/office/powerpoint/2010/main" val="401247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agenda</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Dataset</a:t>
            </a:r>
          </a:p>
          <a:p>
            <a:pPr marL="285750" indent="-285750">
              <a:buFont typeface="Arial" panose="020B0604020202020204" pitchFamily="34" charset="0"/>
              <a:buChar char="•"/>
            </a:pPr>
            <a:r>
              <a:rPr lang="en-US" dirty="0"/>
              <a:t>Architecture</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Algorithm Used in Project</a:t>
            </a:r>
          </a:p>
          <a:p>
            <a:pPr marL="285750" indent="-285750">
              <a:buFont typeface="Arial" panose="020B0604020202020204" pitchFamily="34" charset="0"/>
              <a:buChar char="•"/>
            </a:pPr>
            <a:r>
              <a:rPr lang="en-US" dirty="0"/>
              <a:t>Visualization</a:t>
            </a:r>
          </a:p>
          <a:p>
            <a:pPr marL="285750" indent="-285750">
              <a:buFont typeface="Arial" panose="020B0604020202020204" pitchFamily="34" charset="0"/>
              <a:buChar char="•"/>
            </a:pPr>
            <a:r>
              <a:rPr lang="en-US" dirty="0"/>
              <a:t>Conclusion</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7" y="1"/>
            <a:ext cx="11067514" cy="685799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2370667" y="2068301"/>
            <a:ext cx="7414432" cy="2012631"/>
          </a:xfrm>
        </p:spPr>
        <p:txBody>
          <a:bodyPr>
            <a:normAutofit fontScale="92500" lnSpcReduction="10000"/>
          </a:bodyPr>
          <a:lstStyle/>
          <a:p>
            <a:r>
              <a:rPr lang="en-US" sz="1600" dirty="0"/>
              <a:t>Customer shopping Trends analysis helps in identifying patterns in shopping and identify how consumer shopping behavior has changed. </a:t>
            </a:r>
          </a:p>
          <a:p>
            <a:endParaRPr lang="en-US" sz="1600" dirty="0">
              <a:solidFill>
                <a:schemeClr val="bg1"/>
              </a:solidFill>
            </a:endParaRPr>
          </a:p>
          <a:p>
            <a:r>
              <a:rPr lang="en-US" sz="1600" dirty="0"/>
              <a:t>Now-a-days shopping behaviors have heavily being shifted to online. Multiple platforms are being preferred got doing online shopping. We are going to see the shopping trends of the Amazon company. It is one of the leading companies.</a:t>
            </a:r>
            <a:endParaRPr lang="id-ID" sz="1600"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531389" y="503980"/>
            <a:ext cx="6253710" cy="1060343"/>
          </a:xfrm>
        </p:spPr>
        <p:txBody>
          <a:bodyPr/>
          <a:lstStyle/>
          <a:p>
            <a:r>
              <a:rPr lang="en-US" dirty="0">
                <a:solidFill>
                  <a:schemeClr val="bg1"/>
                </a:solidFill>
              </a:rPr>
              <a:t>Introduction</a:t>
            </a:r>
          </a:p>
        </p:txBody>
      </p:sp>
    </p:spTree>
    <p:extLst>
      <p:ext uri="{BB962C8B-B14F-4D97-AF65-F5344CB8AC3E}">
        <p14:creationId xmlns:p14="http://schemas.microsoft.com/office/powerpoint/2010/main" val="40678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t>dataset</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5757333"/>
            <a:ext cx="4693727" cy="419630"/>
          </a:xfrm>
        </p:spPr>
        <p:txBody>
          <a:bodyPr/>
          <a:lstStyle/>
          <a:p>
            <a:pPr marL="0" indent="0">
              <a:buNone/>
            </a:pPr>
            <a:r>
              <a:rPr lang="en-US" dirty="0"/>
              <a:t> </a:t>
            </a:r>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7203430" y="526006"/>
            <a:ext cx="4693727" cy="378509"/>
          </a:xfrm>
        </p:spPr>
        <p:txBody>
          <a:bodyPr/>
          <a:lstStyle/>
          <a:p>
            <a:pPr marL="0" indent="0">
              <a:buNone/>
            </a:pPr>
            <a:r>
              <a:rPr lang="en-US" dirty="0"/>
              <a:t> </a:t>
            </a:r>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a:xfrm>
            <a:off x="1627321" y="1468740"/>
            <a:ext cx="9464011" cy="3846138"/>
          </a:xfrm>
        </p:spPr>
        <p:txBody>
          <a:bodyPr/>
          <a:lstStyle/>
          <a:p>
            <a:pPr marL="457200" lvl="0" indent="-457200" algn="just">
              <a:buFont typeface="Arial" panose="020B0604020202020204" pitchFamily="34" charset="0"/>
              <a:buChar char="•"/>
            </a:pPr>
            <a:r>
              <a:rPr lang="en-US" dirty="0"/>
              <a:t>I have used Amazon Sales Dataset having around 10000 observations. </a:t>
            </a:r>
          </a:p>
          <a:p>
            <a:pPr marL="457200" lvl="0" indent="-457200" algn="just">
              <a:buFont typeface="Arial" panose="020B0604020202020204" pitchFamily="34" charset="0"/>
              <a:buChar char="•"/>
            </a:pPr>
            <a:r>
              <a:rPr lang="en-US" dirty="0"/>
              <a:t>This dataset is taken from Kaggle.</a:t>
            </a:r>
          </a:p>
          <a:p>
            <a:pPr marL="457200" lvl="0" indent="-457200" algn="just">
              <a:buFont typeface="Arial" panose="020B0604020202020204" pitchFamily="34" charset="0"/>
              <a:buChar char="•"/>
            </a:pPr>
            <a:r>
              <a:rPr lang="en-US" dirty="0"/>
              <a:t>Sales data provides information about the sales and products.</a:t>
            </a:r>
          </a:p>
          <a:p>
            <a:pPr marL="457200" lvl="0" indent="-457200" algn="just">
              <a:buFont typeface="Arial" panose="020B0604020202020204" pitchFamily="34" charset="0"/>
              <a:buChar char="•"/>
            </a:pPr>
            <a:r>
              <a:rPr lang="en-US" dirty="0"/>
              <a:t>It tracks the patterns and predicts the trends.</a:t>
            </a:r>
          </a:p>
          <a:p>
            <a:pPr lvl="0" algn="just"/>
            <a:endParaRPr lang="en-US" dirty="0"/>
          </a:p>
        </p:txBody>
      </p:sp>
      <p:sp>
        <p:nvSpPr>
          <p:cNvPr id="7" name="Text Placeholder 6">
            <a:extLst>
              <a:ext uri="{FF2B5EF4-FFF2-40B4-BE49-F238E27FC236}">
                <a16:creationId xmlns:a16="http://schemas.microsoft.com/office/drawing/2014/main" id="{D9218E33-9E8A-D249-93A7-9EDFE3BEA503}"/>
              </a:ext>
            </a:extLst>
          </p:cNvPr>
          <p:cNvSpPr>
            <a:spLocks noGrp="1"/>
          </p:cNvSpPr>
          <p:nvPr>
            <p:ph type="body" sz="quarter" idx="3"/>
          </p:nvPr>
        </p:nvSpPr>
        <p:spPr>
          <a:xfrm>
            <a:off x="7135696" y="428965"/>
            <a:ext cx="4695165" cy="155235"/>
          </a:xfrm>
        </p:spPr>
        <p:txBody>
          <a:bodyPr>
            <a:normAutofit fontScale="25000" lnSpcReduction="20000"/>
          </a:bodyPr>
          <a:lstStyle/>
          <a:p>
            <a:pPr lvl="0"/>
            <a:r>
              <a:rPr lang="en-US" dirty="0"/>
              <a:t> </a:t>
            </a:r>
          </a:p>
        </p:txBody>
      </p:sp>
    </p:spTree>
    <p:extLst>
      <p:ext uri="{BB962C8B-B14F-4D97-AF65-F5344CB8AC3E}">
        <p14:creationId xmlns:p14="http://schemas.microsoft.com/office/powerpoint/2010/main" val="38432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5"/>
            <a:ext cx="8477472" cy="1002552"/>
          </a:xfrm>
        </p:spPr>
        <p:txBody>
          <a:bodyPr/>
          <a:lstStyle/>
          <a:p>
            <a:r>
              <a:rPr lang="en-US" dirty="0"/>
              <a:t>Process of Data </a:t>
            </a:r>
            <a:r>
              <a:rPr lang="en-US" dirty="0" err="1"/>
              <a:t>Analsyis</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endParaRPr lang="en-US" dirty="0"/>
          </a:p>
        </p:txBody>
      </p:sp>
      <p:pic>
        <p:nvPicPr>
          <p:cNvPr id="4" name="Picture 3">
            <a:extLst>
              <a:ext uri="{FF2B5EF4-FFF2-40B4-BE49-F238E27FC236}">
                <a16:creationId xmlns:a16="http://schemas.microsoft.com/office/drawing/2014/main" id="{F6EEBD56-8CD7-7DC1-D4C0-5873867BBF22}"/>
              </a:ext>
            </a:extLst>
          </p:cNvPr>
          <p:cNvPicPr>
            <a:picLocks noChangeAspect="1"/>
          </p:cNvPicPr>
          <p:nvPr/>
        </p:nvPicPr>
        <p:blipFill>
          <a:blip r:embed="rId4"/>
          <a:stretch>
            <a:fillRect/>
          </a:stretch>
        </p:blipFill>
        <p:spPr>
          <a:xfrm>
            <a:off x="1648661" y="1450132"/>
            <a:ext cx="7918672" cy="5068223"/>
          </a:xfrm>
          <a:prstGeom prst="rect">
            <a:avLst/>
          </a:prstGeom>
        </p:spPr>
      </p:pic>
    </p:spTree>
    <p:extLst>
      <p:ext uri="{BB962C8B-B14F-4D97-AF65-F5344CB8AC3E}">
        <p14:creationId xmlns:p14="http://schemas.microsoft.com/office/powerpoint/2010/main" val="307287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1B72-8AF8-2E56-D1E9-0A4063DA307E}"/>
              </a:ext>
            </a:extLst>
          </p:cNvPr>
          <p:cNvSpPr>
            <a:spLocks noGrp="1"/>
          </p:cNvSpPr>
          <p:nvPr>
            <p:ph type="ctrTitle"/>
          </p:nvPr>
        </p:nvSpPr>
        <p:spPr>
          <a:xfrm>
            <a:off x="1627319" y="1076245"/>
            <a:ext cx="10134369" cy="1002552"/>
          </a:xfrm>
        </p:spPr>
        <p:txBody>
          <a:bodyPr/>
          <a:lstStyle/>
          <a:p>
            <a:r>
              <a:rPr lang="en-US" dirty="0"/>
              <a:t>Machine learning</a:t>
            </a:r>
          </a:p>
        </p:txBody>
      </p:sp>
      <p:sp>
        <p:nvSpPr>
          <p:cNvPr id="3" name="Text Placeholder 2">
            <a:extLst>
              <a:ext uri="{FF2B5EF4-FFF2-40B4-BE49-F238E27FC236}">
                <a16:creationId xmlns:a16="http://schemas.microsoft.com/office/drawing/2014/main" id="{F3C334CB-3832-64B6-676C-D9097FE08174}"/>
              </a:ext>
            </a:extLst>
          </p:cNvPr>
          <p:cNvSpPr>
            <a:spLocks noGrp="1"/>
          </p:cNvSpPr>
          <p:nvPr>
            <p:ph type="body" sz="quarter" idx="14"/>
          </p:nvPr>
        </p:nvSpPr>
        <p:spPr>
          <a:xfrm>
            <a:off x="1627319" y="2946399"/>
            <a:ext cx="10134371" cy="4849283"/>
          </a:xfrm>
        </p:spPr>
        <p:txBody>
          <a:bodyPr/>
          <a:lstStyle/>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Machine Learning is making the computer learn from studying data and statistics.</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Machine Learning is a step into the direction of artificial intelligence (AI).</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Machine Learning is a program that analyses data and learns to predict the outcome.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4005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3D623F8-C460-1EE1-AF2A-8832859A623C}"/>
              </a:ext>
            </a:extLst>
          </p:cNvPr>
          <p:cNvSpPr>
            <a:spLocks noGrp="1"/>
          </p:cNvSpPr>
          <p:nvPr>
            <p:ph type="pic" sz="quarter" idx="10"/>
          </p:nvPr>
        </p:nvSpPr>
        <p:spPr/>
      </p:sp>
      <p:sp>
        <p:nvSpPr>
          <p:cNvPr id="3" name="Text Placeholder 2">
            <a:extLst>
              <a:ext uri="{FF2B5EF4-FFF2-40B4-BE49-F238E27FC236}">
                <a16:creationId xmlns:a16="http://schemas.microsoft.com/office/drawing/2014/main" id="{7F47CBF4-7BD6-E6C1-2C3C-37D917CEFE5E}"/>
              </a:ext>
            </a:extLst>
          </p:cNvPr>
          <p:cNvSpPr>
            <a:spLocks noGrp="1"/>
          </p:cNvSpPr>
          <p:nvPr>
            <p:ph type="body" idx="13"/>
          </p:nvPr>
        </p:nvSpPr>
        <p:spPr>
          <a:xfrm>
            <a:off x="1524000" y="1644316"/>
            <a:ext cx="9424736" cy="3998342"/>
          </a:xfrm>
        </p:spPr>
        <p:txBody>
          <a:bodyPr>
            <a:noAutofit/>
          </a:bodyPr>
          <a:lstStyle/>
          <a:p>
            <a:pPr>
              <a:lnSpc>
                <a:spcPct val="120000"/>
              </a:lnSpc>
            </a:pPr>
            <a:r>
              <a:rPr lang="en-IN" b="1" dirty="0"/>
              <a:t>1. Supervised Machine Leaning :</a:t>
            </a:r>
            <a:r>
              <a:rPr lang="en-IN" dirty="0"/>
              <a:t> </a:t>
            </a:r>
            <a:r>
              <a:rPr lang="en-GB" dirty="0"/>
              <a:t>This type of ML involves supervision, where machines are trained on labelled datasets and enabled to predict outputs based on the provided training.</a:t>
            </a:r>
          </a:p>
          <a:p>
            <a:pPr>
              <a:lnSpc>
                <a:spcPct val="120000"/>
              </a:lnSpc>
            </a:pPr>
            <a:r>
              <a:rPr lang="en-GB" b="1" dirty="0"/>
              <a:t> It is classified into two categories: </a:t>
            </a:r>
          </a:p>
          <a:p>
            <a:pPr>
              <a:lnSpc>
                <a:spcPct val="120000"/>
              </a:lnSpc>
              <a:spcBef>
                <a:spcPts val="0"/>
              </a:spcBef>
            </a:pPr>
            <a:r>
              <a:rPr lang="en-GB" dirty="0"/>
              <a:t>  1. Classification  </a:t>
            </a:r>
          </a:p>
          <a:p>
            <a:pPr>
              <a:lnSpc>
                <a:spcPct val="120000"/>
              </a:lnSpc>
              <a:spcBef>
                <a:spcPts val="0"/>
              </a:spcBef>
            </a:pPr>
            <a:r>
              <a:rPr lang="en-GB" dirty="0"/>
              <a:t>  2. Regression</a:t>
            </a:r>
          </a:p>
          <a:p>
            <a:pPr>
              <a:lnSpc>
                <a:spcPct val="120000"/>
              </a:lnSpc>
              <a:spcBef>
                <a:spcPts val="0"/>
              </a:spcBef>
            </a:pPr>
            <a:endParaRPr lang="en-GB" dirty="0"/>
          </a:p>
          <a:p>
            <a:pPr>
              <a:lnSpc>
                <a:spcPct val="120000"/>
              </a:lnSpc>
            </a:pPr>
            <a:r>
              <a:rPr lang="en-IN" b="1" dirty="0"/>
              <a:t>2. Unsupervised Machine Learning :</a:t>
            </a:r>
            <a:r>
              <a:rPr lang="en-IN" dirty="0"/>
              <a:t> </a:t>
            </a:r>
            <a:r>
              <a:rPr lang="en-GB" dirty="0"/>
              <a:t>Here, the machine is trained using an unlabelled dataset and is enabled to predict the output without any supervision.</a:t>
            </a:r>
          </a:p>
          <a:p>
            <a:pPr>
              <a:lnSpc>
                <a:spcPct val="120000"/>
              </a:lnSpc>
            </a:pPr>
            <a:r>
              <a:rPr lang="en-GB" b="1" dirty="0"/>
              <a:t> It is classified into two types</a:t>
            </a:r>
            <a:r>
              <a:rPr lang="en-GB" dirty="0"/>
              <a:t>:</a:t>
            </a:r>
          </a:p>
          <a:p>
            <a:pPr marL="0" indent="0">
              <a:lnSpc>
                <a:spcPct val="120000"/>
              </a:lnSpc>
              <a:spcBef>
                <a:spcPts val="0"/>
              </a:spcBef>
              <a:buNone/>
            </a:pPr>
            <a:r>
              <a:rPr lang="en-GB" dirty="0"/>
              <a:t>  1. Clustering</a:t>
            </a:r>
          </a:p>
          <a:p>
            <a:pPr marL="0" indent="0">
              <a:lnSpc>
                <a:spcPct val="120000"/>
              </a:lnSpc>
              <a:spcBef>
                <a:spcPts val="0"/>
              </a:spcBef>
              <a:buNone/>
            </a:pPr>
            <a:r>
              <a:rPr lang="en-GB" dirty="0"/>
              <a:t>  2. Association</a:t>
            </a:r>
            <a:endParaRPr lang="en-IN" dirty="0"/>
          </a:p>
          <a:p>
            <a:endParaRPr lang="en-GY" dirty="0"/>
          </a:p>
          <a:p>
            <a:endParaRPr lang="en-US" dirty="0"/>
          </a:p>
        </p:txBody>
      </p:sp>
      <p:sp>
        <p:nvSpPr>
          <p:cNvPr id="4" name="Title 3">
            <a:extLst>
              <a:ext uri="{FF2B5EF4-FFF2-40B4-BE49-F238E27FC236}">
                <a16:creationId xmlns:a16="http://schemas.microsoft.com/office/drawing/2014/main" id="{1225A274-0ABB-F1FC-2CD7-EF3597F3C93F}"/>
              </a:ext>
            </a:extLst>
          </p:cNvPr>
          <p:cNvSpPr>
            <a:spLocks noGrp="1"/>
          </p:cNvSpPr>
          <p:nvPr>
            <p:ph type="ctrTitle"/>
          </p:nvPr>
        </p:nvSpPr>
        <p:spPr>
          <a:xfrm>
            <a:off x="1523999" y="481266"/>
            <a:ext cx="9424737" cy="970545"/>
          </a:xfrm>
        </p:spPr>
        <p:txBody>
          <a:bodyPr>
            <a:normAutofit/>
          </a:bodyPr>
          <a:lstStyle/>
          <a:p>
            <a:r>
              <a:rPr lang="en-US" dirty="0"/>
              <a:t>Types of machine learning</a:t>
            </a:r>
          </a:p>
        </p:txBody>
      </p:sp>
      <p:sp>
        <p:nvSpPr>
          <p:cNvPr id="5" name="Rectangle 4">
            <a:extLst>
              <a:ext uri="{FF2B5EF4-FFF2-40B4-BE49-F238E27FC236}">
                <a16:creationId xmlns:a16="http://schemas.microsoft.com/office/drawing/2014/main" id="{E5B43D16-2D33-0337-C5F5-03154F8A5A9F}"/>
              </a:ext>
            </a:extLst>
          </p:cNvPr>
          <p:cNvSpPr/>
          <p:nvPr/>
        </p:nvSpPr>
        <p:spPr>
          <a:xfrm>
            <a:off x="1124487" y="96253"/>
            <a:ext cx="4418060" cy="288758"/>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7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FB41-A8BF-9B44-CB9D-FFB61CBBEAF0}"/>
              </a:ext>
            </a:extLst>
          </p:cNvPr>
          <p:cNvSpPr>
            <a:spLocks noGrp="1"/>
          </p:cNvSpPr>
          <p:nvPr>
            <p:ph type="ctrTitle"/>
          </p:nvPr>
        </p:nvSpPr>
        <p:spPr/>
        <p:txBody>
          <a:bodyPr/>
          <a:lstStyle/>
          <a:p>
            <a:r>
              <a:rPr lang="en-US" dirty="0"/>
              <a:t>Types of machine learning</a:t>
            </a:r>
          </a:p>
        </p:txBody>
      </p:sp>
      <p:sp>
        <p:nvSpPr>
          <p:cNvPr id="3" name="Text Placeholder 2">
            <a:extLst>
              <a:ext uri="{FF2B5EF4-FFF2-40B4-BE49-F238E27FC236}">
                <a16:creationId xmlns:a16="http://schemas.microsoft.com/office/drawing/2014/main" id="{D377F080-0018-A950-DA93-6598AADAC181}"/>
              </a:ext>
            </a:extLst>
          </p:cNvPr>
          <p:cNvSpPr>
            <a:spLocks noGrp="1"/>
          </p:cNvSpPr>
          <p:nvPr>
            <p:ph type="body" sz="quarter" idx="14"/>
          </p:nvPr>
        </p:nvSpPr>
        <p:spPr/>
        <p:txBody>
          <a:bodyPr/>
          <a:lstStyle/>
          <a:p>
            <a:r>
              <a:rPr lang="en-US" b="1" dirty="0"/>
              <a:t>3. Semi-Supervised Machine Learning : </a:t>
            </a:r>
          </a:p>
          <a:p>
            <a:r>
              <a:rPr lang="en-US" dirty="0"/>
              <a:t>This is combination of supervised learning where the machine learn with a partially labelled dataset.</a:t>
            </a:r>
          </a:p>
          <a:p>
            <a:endParaRPr lang="en-US" dirty="0"/>
          </a:p>
          <a:p>
            <a:r>
              <a:rPr lang="en-US" b="1" dirty="0"/>
              <a:t>4. Reinforcement Machine Learning : </a:t>
            </a:r>
          </a:p>
          <a:p>
            <a:r>
              <a:rPr lang="en-US" dirty="0"/>
              <a:t>Here, the machine learns to preform an action from experience. It is trained using a reward – based system. If the machine performs the action correctly, it gets a reward and vice versa.</a:t>
            </a:r>
          </a:p>
          <a:p>
            <a:endParaRPr lang="en-US" dirty="0"/>
          </a:p>
          <a:p>
            <a:endParaRPr lang="en-US" dirty="0"/>
          </a:p>
        </p:txBody>
      </p:sp>
    </p:spTree>
    <p:extLst>
      <p:ext uri="{BB962C8B-B14F-4D97-AF65-F5344CB8AC3E}">
        <p14:creationId xmlns:p14="http://schemas.microsoft.com/office/powerpoint/2010/main" val="123525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0199-63D0-B95A-F855-F674C0F09B2D}"/>
              </a:ext>
            </a:extLst>
          </p:cNvPr>
          <p:cNvSpPr>
            <a:spLocks noGrp="1"/>
          </p:cNvSpPr>
          <p:nvPr>
            <p:ph type="ctrTitle"/>
          </p:nvPr>
        </p:nvSpPr>
        <p:spPr/>
        <p:txBody>
          <a:bodyPr/>
          <a:lstStyle/>
          <a:p>
            <a:r>
              <a:rPr lang="en-IN" dirty="0"/>
              <a:t>Algorithm Used in Project</a:t>
            </a:r>
            <a:endParaRPr lang="en-US" dirty="0"/>
          </a:p>
        </p:txBody>
      </p:sp>
      <p:sp>
        <p:nvSpPr>
          <p:cNvPr id="3" name="Text Placeholder 2">
            <a:extLst>
              <a:ext uri="{FF2B5EF4-FFF2-40B4-BE49-F238E27FC236}">
                <a16:creationId xmlns:a16="http://schemas.microsoft.com/office/drawing/2014/main" id="{FCB91ADC-E414-BC1C-1E5E-37876F8045BF}"/>
              </a:ext>
            </a:extLst>
          </p:cNvPr>
          <p:cNvSpPr>
            <a:spLocks noGrp="1"/>
          </p:cNvSpPr>
          <p:nvPr>
            <p:ph type="body" sz="quarter" idx="14"/>
          </p:nvPr>
        </p:nvSpPr>
        <p:spPr/>
        <p:txBody>
          <a:bodyPr/>
          <a:lstStyle/>
          <a:p>
            <a:pPr marL="514350" indent="-514350">
              <a:lnSpc>
                <a:spcPct val="100000"/>
              </a:lnSpc>
              <a:buAutoNum type="arabicPeriod"/>
            </a:pPr>
            <a:r>
              <a:rPr lang="en-IN" sz="1600" b="1" dirty="0"/>
              <a:t>Decision Tree Algorithm : </a:t>
            </a:r>
          </a:p>
          <a:p>
            <a:pPr>
              <a:lnSpc>
                <a:spcPct val="100000"/>
              </a:lnSpc>
            </a:pPr>
            <a:r>
              <a:rPr lang="en-US" sz="1600" dirty="0"/>
              <a:t>It is a tree-structured classifier, where internal nodes represent the features of a dataset, branches represent the decision rules and each leaf node represents the outcome.</a:t>
            </a:r>
          </a:p>
          <a:p>
            <a:pPr marL="514350" indent="-514350">
              <a:lnSpc>
                <a:spcPct val="100000"/>
              </a:lnSpc>
              <a:buAutoNum type="arabicPeriod"/>
            </a:pPr>
            <a:endParaRPr lang="en-IN" sz="1600" dirty="0"/>
          </a:p>
          <a:p>
            <a:pPr>
              <a:lnSpc>
                <a:spcPct val="100000"/>
              </a:lnSpc>
            </a:pPr>
            <a:r>
              <a:rPr lang="en-IN" sz="1600" b="1" dirty="0"/>
              <a:t>2.         Random Forest Classifier : </a:t>
            </a:r>
            <a:r>
              <a:rPr lang="en-US" sz="1600" dirty="0"/>
              <a:t>The random-forest classification algorithm is a machine learning technique that employs learning to combine two or more machine learning models to produce a new single model.</a:t>
            </a:r>
            <a:r>
              <a:rPr lang="en-US" sz="1100" dirty="0"/>
              <a:t> </a:t>
            </a:r>
            <a:r>
              <a:rPr lang="en-US" sz="1600" dirty="0"/>
              <a:t>It works by training the dataset with many decision trees and then presenting the categorization modes of the various trees.</a:t>
            </a:r>
          </a:p>
          <a:p>
            <a:pPr marL="514350" indent="-514350">
              <a:lnSpc>
                <a:spcPct val="100000"/>
              </a:lnSpc>
              <a:buAutoNum type="arabicPeriod"/>
            </a:pPr>
            <a:endParaRPr lang="en-US" sz="1600" dirty="0"/>
          </a:p>
          <a:p>
            <a:pPr>
              <a:lnSpc>
                <a:spcPct val="100000"/>
              </a:lnSpc>
            </a:pPr>
            <a:r>
              <a:rPr lang="en-US" sz="1600" b="1" dirty="0"/>
              <a:t>3.          Logistic Regression :</a:t>
            </a:r>
          </a:p>
          <a:p>
            <a:pPr>
              <a:lnSpc>
                <a:spcPct val="100000"/>
              </a:lnSpc>
            </a:pPr>
            <a:r>
              <a:rPr lang="en-US" i="0" dirty="0">
                <a:solidFill>
                  <a:srgbClr val="161616"/>
                </a:solidFill>
                <a:effectLst/>
              </a:rPr>
              <a:t>This type of statistical model is often used for classification and predictive analytics. Logistic regression estimates the probability of an event occurring</a:t>
            </a:r>
            <a:endParaRPr lang="en-IN" sz="1600" dirty="0"/>
          </a:p>
        </p:txBody>
      </p:sp>
    </p:spTree>
    <p:extLst>
      <p:ext uri="{BB962C8B-B14F-4D97-AF65-F5344CB8AC3E}">
        <p14:creationId xmlns:p14="http://schemas.microsoft.com/office/powerpoint/2010/main" val="9896748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50</TotalTime>
  <Words>456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Sagona ExtraLight</vt:lpstr>
      <vt:lpstr>Speak Pro</vt:lpstr>
      <vt:lpstr>Verdana</vt:lpstr>
      <vt:lpstr>Office Theme</vt:lpstr>
      <vt:lpstr>Customer shopping trends analysis</vt:lpstr>
      <vt:lpstr>agenda</vt:lpstr>
      <vt:lpstr>Introduction</vt:lpstr>
      <vt:lpstr>dataset</vt:lpstr>
      <vt:lpstr>Process of Data Analsyis</vt:lpstr>
      <vt:lpstr>Machine learning</vt:lpstr>
      <vt:lpstr>Types of machine learning</vt:lpstr>
      <vt:lpstr>Types of machine learning</vt:lpstr>
      <vt:lpstr>Algorithm Used in Project</vt:lpstr>
      <vt:lpstr>visualization</vt:lpstr>
      <vt:lpstr>Visualization</vt:lpstr>
      <vt:lpstr>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Gayatri Rode</dc:creator>
  <cp:lastModifiedBy>Gayatri Rode</cp:lastModifiedBy>
  <cp:revision>1</cp:revision>
  <dcterms:created xsi:type="dcterms:W3CDTF">2023-12-13T06:37:56Z</dcterms:created>
  <dcterms:modified xsi:type="dcterms:W3CDTF">2023-12-13T07:28:35Z</dcterms:modified>
</cp:coreProperties>
</file>