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12" r:id="rId4"/>
  </p:sldMasterIdLst>
  <p:notesMasterIdLst>
    <p:notesMasterId r:id="rId23"/>
  </p:notesMasterIdLst>
  <p:sldIdLst>
    <p:sldId id="256" r:id="rId5"/>
    <p:sldId id="2146847054" r:id="rId6"/>
    <p:sldId id="262" r:id="rId7"/>
    <p:sldId id="263" r:id="rId8"/>
    <p:sldId id="2146847058" r:id="rId9"/>
    <p:sldId id="265" r:id="rId10"/>
    <p:sldId id="2146847057" r:id="rId11"/>
    <p:sldId id="2146847066" r:id="rId12"/>
    <p:sldId id="2146847060" r:id="rId13"/>
    <p:sldId id="2146847067" r:id="rId14"/>
    <p:sldId id="2146847071" r:id="rId15"/>
    <p:sldId id="2146847068" r:id="rId16"/>
    <p:sldId id="2146847062" r:id="rId17"/>
    <p:sldId id="2146847061" r:id="rId18"/>
    <p:sldId id="2146847055" r:id="rId19"/>
    <p:sldId id="2146847059" r:id="rId20"/>
    <p:sldId id="2146847069" r:id="rId21"/>
    <p:sldId id="259"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2BA97"/>
    <a:srgbClr val="8E6C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92522C5-0B34-8239-4EE4-793E8B6C05A9}" v="255" dt="2025-07-01T09:33:34.532"/>
    <p1510:client id="{D7F1B23C-5E68-AC61-D210-0912C84FE76E}" v="44" dt="2025-07-01T09:37:32.263"/>
    <p1510:client id="{D894958A-9A7A-283B-0ADF-D9632CD88E74}" v="14" dt="2025-07-01T10:57:40.261"/>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78" d="100"/>
          <a:sy n="78" d="100"/>
        </p:scale>
        <p:origin x="850" y="6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theme" Target="theme/theme1.xml"/><Relationship Id="rId3" Type="http://schemas.openxmlformats.org/officeDocument/2006/relationships/customXml" Target="../customXml/item3.xml"/><Relationship Id="rId21" Type="http://schemas.openxmlformats.org/officeDocument/2006/relationships/slide" Target="slides/slide17.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presProps" Target="presProp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notesMaster" Target="notesMasters/notesMaster1.xml"/><Relationship Id="rId28"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6256A78-79A6-408F-8148-4F87BB81602D}" type="datetimeFigureOut">
              <a:rPr lang="en-IN" smtClean="0"/>
              <a:t>02-08-2025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E254F1-4415-47BF-9E91-C5D4B9A33350}" type="slidenum">
              <a:rPr lang="en-IN" smtClean="0"/>
              <a:t>‹#›</a:t>
            </a:fld>
            <a:endParaRPr lang="en-IN"/>
          </a:p>
        </p:txBody>
      </p:sp>
    </p:spTree>
    <p:extLst>
      <p:ext uri="{BB962C8B-B14F-4D97-AF65-F5344CB8AC3E}">
        <p14:creationId xmlns:p14="http://schemas.microsoft.com/office/powerpoint/2010/main" val="53800842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7" name="Rectangle 6"/>
          <p:cNvSpPr/>
          <p:nvPr/>
        </p:nvSpPr>
        <p:spPr>
          <a:xfrm>
            <a:off x="446534" y="3085764"/>
            <a:ext cx="11298932" cy="3338149"/>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ctrTitle"/>
          </p:nvPr>
        </p:nvSpPr>
        <p:spPr>
          <a:xfrm>
            <a:off x="581191" y="1020431"/>
            <a:ext cx="10993549" cy="1475013"/>
          </a:xfrm>
          <a:effectLst/>
        </p:spPr>
        <p:txBody>
          <a:bodyPr anchor="b">
            <a:normAutofit/>
          </a:bodyPr>
          <a:lstStyle>
            <a:lvl1pPr>
              <a:defRPr sz="3600">
                <a:solidFill>
                  <a:schemeClr val="tx1">
                    <a:lumMod val="75000"/>
                    <a:lumOff val="25000"/>
                  </a:schemeClr>
                </a:solidFill>
              </a:defRPr>
            </a:lvl1pPr>
          </a:lstStyle>
          <a:p>
            <a:r>
              <a:rPr lang="en-US"/>
              <a:t>Click to edit Master title style</a:t>
            </a:r>
          </a:p>
        </p:txBody>
      </p:sp>
      <p:sp>
        <p:nvSpPr>
          <p:cNvPr id="3" name="Subtitle 2"/>
          <p:cNvSpPr>
            <a:spLocks noGrp="1"/>
          </p:cNvSpPr>
          <p:nvPr>
            <p:ph type="subTitle" idx="1"/>
          </p:nvPr>
        </p:nvSpPr>
        <p:spPr>
          <a:xfrm>
            <a:off x="581194" y="2495445"/>
            <a:ext cx="10993546" cy="590321"/>
          </a:xfrm>
        </p:spPr>
        <p:txBody>
          <a:bodyPr anchor="t">
            <a:normAutofit/>
          </a:bodyPr>
          <a:lstStyle>
            <a:lvl1pPr marL="0" indent="0" algn="l">
              <a:buNone/>
              <a:defRPr sz="1600" cap="all">
                <a:solidFill>
                  <a:schemeClr val="accent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8" name="Date Placeholder 7">
            <a:extLst>
              <a:ext uri="{FF2B5EF4-FFF2-40B4-BE49-F238E27FC236}">
                <a16:creationId xmlns:a16="http://schemas.microsoft.com/office/drawing/2014/main" id="{7FA0ACE7-29A8-47D3-A7D9-257B711D8023}"/>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9" name="Footer Placeholder 8">
            <a:extLst>
              <a:ext uri="{FF2B5EF4-FFF2-40B4-BE49-F238E27FC236}">
                <a16:creationId xmlns:a16="http://schemas.microsoft.com/office/drawing/2014/main" id="{DEC604B9-52E9-4810-8359-47206518D038}"/>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5898A89F-CA25-400F-B05A-AECBF2517E4F}"/>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49001758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9" name="Title 1"/>
          <p:cNvSpPr>
            <a:spLocks noGrp="1"/>
          </p:cNvSpPr>
          <p:nvPr>
            <p:ph type="title"/>
          </p:nvPr>
        </p:nvSpPr>
        <p:spPr>
          <a:xfrm>
            <a:off x="581192" y="702156"/>
            <a:ext cx="11029616" cy="1013800"/>
          </a:xfrm>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chor="t"/>
          <a:lstStyle>
            <a:lvl1pPr algn="l">
              <a:defRPr/>
            </a:lvl1pPr>
            <a:lvl2pPr algn="l">
              <a:defRPr/>
            </a:lvl2pPr>
            <a:lvl3pPr algn="l">
              <a:defRPr/>
            </a:lvl3pPr>
            <a:lvl4pPr algn="l">
              <a:defRPr/>
            </a:lvl4pPr>
            <a:lvl5pPr algn="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CED4963-E985-44C4-B8C4-FDD613B7C2F8}" type="datetime1">
              <a:rPr lang="en-US" smtClean="0"/>
              <a:t>8/2/2025</a:t>
            </a:fld>
            <a:endParaRPr lang="en-US"/>
          </a:p>
        </p:txBody>
      </p:sp>
      <p:sp>
        <p:nvSpPr>
          <p:cNvPr id="5" name="Footer Placeholder 4"/>
          <p:cNvSpPr>
            <a:spLocks noGrp="1"/>
          </p:cNvSpPr>
          <p:nvPr>
            <p:ph type="ftr" sz="quarter" idx="11"/>
          </p:nvPr>
        </p:nvSpPr>
        <p:spPr>
          <a:xfrm>
            <a:off x="581192" y="6423914"/>
            <a:ext cx="6917210" cy="365125"/>
          </a:xfrm>
          <a:prstGeom prst="rect">
            <a:avLst/>
          </a:prstGeom>
        </p:spPr>
        <p:txBody>
          <a:bodyPr/>
          <a:lstStyle/>
          <a:p>
            <a:endParaRPr lang="en-US"/>
          </a:p>
        </p:txBody>
      </p:sp>
      <p:sp>
        <p:nvSpPr>
          <p:cNvPr id="6" name="Slide Number Placeholder 5"/>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2835911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a:spLocks noChangeAspect="1"/>
          </p:cNvSpPr>
          <p:nvPr/>
        </p:nvSpPr>
        <p:spPr>
          <a:xfrm>
            <a:off x="8058151" y="599725"/>
            <a:ext cx="3687316" cy="5816950"/>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Vertical Title 1"/>
          <p:cNvSpPr>
            <a:spLocks noGrp="1"/>
          </p:cNvSpPr>
          <p:nvPr>
            <p:ph type="title" orient="vert"/>
          </p:nvPr>
        </p:nvSpPr>
        <p:spPr>
          <a:xfrm>
            <a:off x="8204200" y="863600"/>
            <a:ext cx="3124200" cy="4807326"/>
          </a:xfrm>
        </p:spPr>
        <p:txBody>
          <a:bodyPr vert="eaVert" anchor="ctr"/>
          <a:lstStyle>
            <a:lvl1pPr>
              <a:defRPr>
                <a:solidFill>
                  <a:srgbClr val="FFFFFF"/>
                </a:solidFill>
              </a:defRPr>
            </a:lvl1pPr>
          </a:lstStyle>
          <a:p>
            <a:r>
              <a:rPr lang="en-US"/>
              <a:t>Click to edit Master title style</a:t>
            </a:r>
          </a:p>
        </p:txBody>
      </p:sp>
      <p:sp>
        <p:nvSpPr>
          <p:cNvPr id="3" name="Vertical Text Placeholder 2"/>
          <p:cNvSpPr>
            <a:spLocks noGrp="1"/>
          </p:cNvSpPr>
          <p:nvPr>
            <p:ph type="body" orient="vert" idx="1"/>
          </p:nvPr>
        </p:nvSpPr>
        <p:spPr>
          <a:xfrm>
            <a:off x="774923" y="863600"/>
            <a:ext cx="7161625" cy="4807326"/>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F6423B97-A5D4-47B9-8861-73B3707A04CF}"/>
              </a:ext>
            </a:extLst>
          </p:cNvPr>
          <p:cNvSpPr/>
          <p:nvPr/>
        </p:nvSpPr>
        <p:spPr>
          <a:xfrm>
            <a:off x="446534" y="457200"/>
            <a:ext cx="3703320" cy="94997"/>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9" name="Rectangle 8">
            <a:extLst>
              <a:ext uri="{FF2B5EF4-FFF2-40B4-BE49-F238E27FC236}">
                <a16:creationId xmlns:a16="http://schemas.microsoft.com/office/drawing/2014/main" id="{1AEC0421-37B4-4481-A10D-69FDF5EC7909}"/>
              </a:ext>
            </a:extLst>
          </p:cNvPr>
          <p:cNvSpPr/>
          <p:nvPr/>
        </p:nvSpPr>
        <p:spPr>
          <a:xfrm>
            <a:off x="8042147" y="453643"/>
            <a:ext cx="3703320" cy="98554"/>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a:extLst>
              <a:ext uri="{FF2B5EF4-FFF2-40B4-BE49-F238E27FC236}">
                <a16:creationId xmlns:a16="http://schemas.microsoft.com/office/drawing/2014/main" id="{5F7265B5-9F97-4F1E-99E9-74F7B7E62337}"/>
              </a:ext>
            </a:extLst>
          </p:cNvPr>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sp>
        <p:nvSpPr>
          <p:cNvPr id="11" name="Date Placeholder 10">
            <a:extLst>
              <a:ext uri="{FF2B5EF4-FFF2-40B4-BE49-F238E27FC236}">
                <a16:creationId xmlns:a16="http://schemas.microsoft.com/office/drawing/2014/main" id="{5C74A470-3BD3-4F33-80E5-67E6E87FCBE7}"/>
              </a:ext>
            </a:extLst>
          </p:cNvPr>
          <p:cNvSpPr>
            <a:spLocks noGrp="1"/>
          </p:cNvSpPr>
          <p:nvPr>
            <p:ph type="dt" sz="half" idx="10"/>
          </p:nvPr>
        </p:nvSpPr>
        <p:spPr/>
        <p:txBody>
          <a:bodyPr/>
          <a:lstStyle/>
          <a:p>
            <a:fld id="{ED291B17-9318-49DB-B28B-6E5994AE9581}" type="datetime1">
              <a:rPr lang="en-US" smtClean="0"/>
              <a:t>8/2/2025</a:t>
            </a:fld>
            <a:endParaRPr lang="en-US"/>
          </a:p>
        </p:txBody>
      </p:sp>
      <p:sp>
        <p:nvSpPr>
          <p:cNvPr id="12" name="Footer Placeholder 11">
            <a:extLst>
              <a:ext uri="{FF2B5EF4-FFF2-40B4-BE49-F238E27FC236}">
                <a16:creationId xmlns:a16="http://schemas.microsoft.com/office/drawing/2014/main" id="{9A3A30BA-DB50-4D7D-BCDE-17D20FB354DF}"/>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3" name="Slide Number Placeholder 12">
            <a:extLst>
              <a:ext uri="{FF2B5EF4-FFF2-40B4-BE49-F238E27FC236}">
                <a16:creationId xmlns:a16="http://schemas.microsoft.com/office/drawing/2014/main" id="{76FF9E58-C0B2-436B-A21C-DB45A00D6515}"/>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3888496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2" y="702156"/>
            <a:ext cx="11029616" cy="530296"/>
          </a:xfrm>
        </p:spPr>
        <p:txBody>
          <a:bodyPr/>
          <a:lstStyle/>
          <a:p>
            <a:r>
              <a:rPr lang="en-US"/>
              <a:t>Click to edit Master title style</a:t>
            </a:r>
          </a:p>
        </p:txBody>
      </p:sp>
      <p:sp>
        <p:nvSpPr>
          <p:cNvPr id="3" name="Content Placeholder 2"/>
          <p:cNvSpPr>
            <a:spLocks noGrp="1"/>
          </p:cNvSpPr>
          <p:nvPr>
            <p:ph idx="1"/>
          </p:nvPr>
        </p:nvSpPr>
        <p:spPr>
          <a:xfrm>
            <a:off x="581192" y="1302026"/>
            <a:ext cx="11029615" cy="467332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Date Placeholder 7">
            <a:extLst>
              <a:ext uri="{FF2B5EF4-FFF2-40B4-BE49-F238E27FC236}">
                <a16:creationId xmlns:a16="http://schemas.microsoft.com/office/drawing/2014/main" id="{770E6237-3456-439F-802D-3BA93FC7E3E5}"/>
              </a:ext>
            </a:extLst>
          </p:cNvPr>
          <p:cNvSpPr>
            <a:spLocks noGrp="1"/>
          </p:cNvSpPr>
          <p:nvPr>
            <p:ph type="dt" sz="half" idx="10"/>
          </p:nvPr>
        </p:nvSpPr>
        <p:spPr/>
        <p:txBody>
          <a:bodyPr/>
          <a:lstStyle/>
          <a:p>
            <a:fld id="{78DD82B9-B8EE-4375-B6FF-88FA6ABB15D9}" type="datetime1">
              <a:rPr lang="en-US" smtClean="0"/>
              <a:t>8/2/2025</a:t>
            </a:fld>
            <a:endParaRPr lang="en-US"/>
          </a:p>
        </p:txBody>
      </p:sp>
    </p:spTree>
    <p:extLst>
      <p:ext uri="{BB962C8B-B14F-4D97-AF65-F5344CB8AC3E}">
        <p14:creationId xmlns:p14="http://schemas.microsoft.com/office/powerpoint/2010/main" val="852443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a:spLocks noChangeAspect="1"/>
          </p:cNvSpPr>
          <p:nvPr/>
        </p:nvSpPr>
        <p:spPr>
          <a:xfrm>
            <a:off x="447817" y="5141974"/>
            <a:ext cx="11290860" cy="125882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581193" y="2393950"/>
            <a:ext cx="11029615" cy="2147467"/>
          </a:xfrm>
        </p:spPr>
        <p:txBody>
          <a:bodyPr anchor="b">
            <a:normAutofit/>
          </a:bodyPr>
          <a:lstStyle>
            <a:lvl1pPr algn="l">
              <a:defRPr sz="3600" b="0" cap="all">
                <a:solidFill>
                  <a:schemeClr val="tx1">
                    <a:lumMod val="75000"/>
                    <a:lumOff val="25000"/>
                  </a:schemeClr>
                </a:solidFill>
              </a:defRPr>
            </a:lvl1pPr>
          </a:lstStyle>
          <a:p>
            <a:r>
              <a:rPr lang="en-US"/>
              <a:t>Click to edit Master title style</a:t>
            </a:r>
          </a:p>
        </p:txBody>
      </p:sp>
      <p:sp>
        <p:nvSpPr>
          <p:cNvPr id="3" name="Text Placeholder 2"/>
          <p:cNvSpPr>
            <a:spLocks noGrp="1"/>
          </p:cNvSpPr>
          <p:nvPr>
            <p:ph type="body" idx="1"/>
          </p:nvPr>
        </p:nvSpPr>
        <p:spPr>
          <a:xfrm>
            <a:off x="581192" y="4541417"/>
            <a:ext cx="11029615" cy="600556"/>
          </a:xfrm>
        </p:spPr>
        <p:txBody>
          <a:bodyPr anchor="t">
            <a:normAutofit/>
          </a:bodyPr>
          <a:lstStyle>
            <a:lvl1pPr marL="0" indent="0" algn="l">
              <a:buNone/>
              <a:defRPr sz="1800" cap="all">
                <a:solidFill>
                  <a:schemeClr val="accent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7" name="Date Placeholder 6">
            <a:extLst>
              <a:ext uri="{FF2B5EF4-FFF2-40B4-BE49-F238E27FC236}">
                <a16:creationId xmlns:a16="http://schemas.microsoft.com/office/drawing/2014/main" id="{61582016-5696-4A93-887F-BBB3B9002FE5}"/>
              </a:ext>
            </a:extLst>
          </p:cNvPr>
          <p:cNvSpPr>
            <a:spLocks noGrp="1"/>
          </p:cNvSpPr>
          <p:nvPr>
            <p:ph type="dt" sz="half" idx="10"/>
          </p:nvPr>
        </p:nvSpPr>
        <p:spPr/>
        <p:txBody>
          <a:bodyPr/>
          <a:lstStyle/>
          <a:p>
            <a:fld id="{B2497495-0637-405E-AE64-5CC7506D51F5}" type="datetime1">
              <a:rPr lang="en-US" smtClean="0"/>
              <a:t>8/2/2025</a:t>
            </a:fld>
            <a:endParaRPr lang="en-US"/>
          </a:p>
        </p:txBody>
      </p:sp>
      <p:sp>
        <p:nvSpPr>
          <p:cNvPr id="9" name="Footer Placeholder 8">
            <a:extLst>
              <a:ext uri="{FF2B5EF4-FFF2-40B4-BE49-F238E27FC236}">
                <a16:creationId xmlns:a16="http://schemas.microsoft.com/office/drawing/2014/main" id="{857CFCD5-1192-4E18-8A8F-29E153B44DA4}"/>
              </a:ext>
            </a:extLst>
          </p:cNvPr>
          <p:cNvSpPr>
            <a:spLocks noGrp="1"/>
          </p:cNvSpPr>
          <p:nvPr>
            <p:ph type="ftr" sz="quarter" idx="11"/>
          </p:nvPr>
        </p:nvSpPr>
        <p:spPr>
          <a:xfrm>
            <a:off x="581192" y="6423914"/>
            <a:ext cx="6917210" cy="365125"/>
          </a:xfrm>
          <a:prstGeom prst="rect">
            <a:avLst/>
          </a:prstGeom>
        </p:spPr>
        <p:txBody>
          <a:bodyPr/>
          <a:lstStyle/>
          <a:p>
            <a:endParaRPr lang="en-US"/>
          </a:p>
        </p:txBody>
      </p:sp>
      <p:sp>
        <p:nvSpPr>
          <p:cNvPr id="10" name="Slide Number Placeholder 9">
            <a:extLst>
              <a:ext uri="{FF2B5EF4-FFF2-40B4-BE49-F238E27FC236}">
                <a16:creationId xmlns:a16="http://schemas.microsoft.com/office/drawing/2014/main" id="{E39A109E-5018-4794-92B3-FD5E5BCD95E8}"/>
              </a:ext>
            </a:extLst>
          </p:cNvPr>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6668097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581193" y="729658"/>
            <a:ext cx="11029616" cy="492855"/>
          </a:xfrm>
        </p:spPr>
        <p:txBody>
          <a:bodyPr/>
          <a:lstStyle/>
          <a:p>
            <a:r>
              <a:rPr lang="en-US"/>
              <a:t>Click to edit Master title style</a:t>
            </a:r>
          </a:p>
        </p:txBody>
      </p:sp>
      <p:sp>
        <p:nvSpPr>
          <p:cNvPr id="3" name="Content Placeholder 2"/>
          <p:cNvSpPr>
            <a:spLocks noGrp="1"/>
          </p:cNvSpPr>
          <p:nvPr>
            <p:ph sz="half" idx="1"/>
          </p:nvPr>
        </p:nvSpPr>
        <p:spPr>
          <a:xfrm>
            <a:off x="581193" y="1391479"/>
            <a:ext cx="5194767"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416039" y="1391479"/>
            <a:ext cx="5194769" cy="446957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7BFFD690-9426-415D-8B65-26881E07B2D4}"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248332321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Comparison">
    <p:spTree>
      <p:nvGrpSpPr>
        <p:cNvPr id="1" name=""/>
        <p:cNvGrpSpPr/>
        <p:nvPr/>
      </p:nvGrpSpPr>
      <p:grpSpPr>
        <a:xfrm>
          <a:off x="0" y="0"/>
          <a:ext cx="0" cy="0"/>
          <a:chOff x="0" y="0"/>
          <a:chExt cx="0" cy="0"/>
        </a:xfrm>
      </p:grpSpPr>
      <p:sp>
        <p:nvSpPr>
          <p:cNvPr id="12" name="Title 1"/>
          <p:cNvSpPr>
            <a:spLocks noGrp="1"/>
          </p:cNvSpPr>
          <p:nvPr>
            <p:ph type="title"/>
          </p:nvPr>
        </p:nvSpPr>
        <p:spPr>
          <a:xfrm>
            <a:off x="581193" y="729658"/>
            <a:ext cx="11029616" cy="988332"/>
          </a:xfrm>
        </p:spPr>
        <p:txBody>
          <a:bodyPr/>
          <a:lstStyle/>
          <a:p>
            <a:r>
              <a:rPr lang="en-US"/>
              <a:t>Click to edit Master title style</a:t>
            </a:r>
          </a:p>
        </p:txBody>
      </p:sp>
      <p:sp>
        <p:nvSpPr>
          <p:cNvPr id="3" name="Text Placeholder 2"/>
          <p:cNvSpPr>
            <a:spLocks noGrp="1"/>
          </p:cNvSpPr>
          <p:nvPr>
            <p:ph type="body" idx="1"/>
          </p:nvPr>
        </p:nvSpPr>
        <p:spPr>
          <a:xfrm>
            <a:off x="581191" y="2250891"/>
            <a:ext cx="5194769" cy="557784"/>
          </a:xfrm>
        </p:spPr>
        <p:txBody>
          <a:bodyPr anchor="ctr">
            <a:noAutofit/>
          </a:bodyPr>
          <a:lstStyle>
            <a:lvl1pPr marL="0" indent="0">
              <a:buNone/>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581194" y="2926052"/>
            <a:ext cx="5194766"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416039" y="2250892"/>
            <a:ext cx="5194770" cy="553373"/>
          </a:xfrm>
        </p:spPr>
        <p:txBody>
          <a:bodyPr anchor="ctr">
            <a:noAutofit/>
          </a:bodyPr>
          <a:lstStyle>
            <a:lvl1pPr marL="0" marR="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sz="2000" b="0">
                <a:solidFill>
                  <a:schemeClr val="tx1">
                    <a:lumMod val="75000"/>
                    <a:lumOff val="25000"/>
                  </a:schemeClr>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marR="0" lvl="0" indent="0" algn="l" defTabSz="457200" rtl="0" eaLnBrk="1" fontAlgn="auto" latinLnBrk="0" hangingPunct="1">
              <a:lnSpc>
                <a:spcPct val="100000"/>
              </a:lnSpc>
              <a:spcBef>
                <a:spcPct val="20000"/>
              </a:spcBef>
              <a:spcAft>
                <a:spcPts val="600"/>
              </a:spcAft>
              <a:buClr>
                <a:schemeClr val="accent1"/>
              </a:buClr>
              <a:buSzPct val="92000"/>
              <a:buFont typeface="Wingdings 2" panose="05020102010507070707" pitchFamily="18" charset="2"/>
              <a:buNone/>
              <a:tabLst/>
              <a:defRPr/>
            </a:pPr>
            <a:r>
              <a:rPr lang="en-US"/>
              <a:t>Click to edit Master text styles</a:t>
            </a:r>
          </a:p>
        </p:txBody>
      </p:sp>
      <p:sp>
        <p:nvSpPr>
          <p:cNvPr id="6" name="Content Placeholder 5"/>
          <p:cNvSpPr>
            <a:spLocks noGrp="1"/>
          </p:cNvSpPr>
          <p:nvPr>
            <p:ph sz="quarter" idx="4"/>
          </p:nvPr>
        </p:nvSpPr>
        <p:spPr>
          <a:xfrm>
            <a:off x="6416037" y="2926052"/>
            <a:ext cx="5194771" cy="2934999"/>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04C4989A-474C-40DE-95B9-011C28B71673}" type="datetime1">
              <a:rPr lang="en-US" smtClean="0"/>
              <a:t>8/2/2025</a:t>
            </a:fld>
            <a:endParaRPr lang="en-US"/>
          </a:p>
        </p:txBody>
      </p:sp>
      <p:sp>
        <p:nvSpPr>
          <p:cNvPr id="8" name="Footer Placeholder 7"/>
          <p:cNvSpPr>
            <a:spLocks noGrp="1"/>
          </p:cNvSpPr>
          <p:nvPr>
            <p:ph type="ftr" sz="quarter" idx="11"/>
          </p:nvPr>
        </p:nvSpPr>
        <p:spPr>
          <a:xfrm>
            <a:off x="581192" y="6423914"/>
            <a:ext cx="6917210" cy="365125"/>
          </a:xfrm>
          <a:prstGeom prst="rect">
            <a:avLst/>
          </a:prstGeom>
        </p:spPr>
        <p:txBody>
          <a:bodyPr/>
          <a:lstStyle/>
          <a:p>
            <a:endParaRPr lang="en-US"/>
          </a:p>
        </p:txBody>
      </p:sp>
      <p:sp>
        <p:nvSpPr>
          <p:cNvPr id="9" name="Slide Number Placeholder 8"/>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7480465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8" name="Title 1"/>
          <p:cNvSpPr>
            <a:spLocks noGrp="1"/>
          </p:cNvSpPr>
          <p:nvPr>
            <p:ph type="title"/>
          </p:nvPr>
        </p:nvSpPr>
        <p:spPr>
          <a:xfrm>
            <a:off x="575894" y="729658"/>
            <a:ext cx="11029616" cy="592246"/>
          </a:xfrm>
        </p:spPr>
        <p:txBody>
          <a:bodyPr/>
          <a:lstStyle/>
          <a:p>
            <a:r>
              <a:rPr lang="en-US"/>
              <a:t>Click to edit Master title style</a:t>
            </a:r>
          </a:p>
        </p:txBody>
      </p:sp>
      <p:sp>
        <p:nvSpPr>
          <p:cNvPr id="3" name="Date Placeholder 2"/>
          <p:cNvSpPr>
            <a:spLocks noGrp="1"/>
          </p:cNvSpPr>
          <p:nvPr>
            <p:ph type="dt" sz="half" idx="10"/>
          </p:nvPr>
        </p:nvSpPr>
        <p:spPr/>
        <p:txBody>
          <a:bodyPr/>
          <a:lstStyle/>
          <a:p>
            <a:fld id="{5DB4ED54-5B5E-4A04-93D3-5772E3CE3818}" type="datetime1">
              <a:rPr lang="en-US" smtClean="0"/>
              <a:t>8/2/2025</a:t>
            </a:fld>
            <a:endParaRPr lang="en-US"/>
          </a:p>
        </p:txBody>
      </p:sp>
      <p:sp>
        <p:nvSpPr>
          <p:cNvPr id="4" name="Footer Placeholder 3"/>
          <p:cNvSpPr>
            <a:spLocks noGrp="1"/>
          </p:cNvSpPr>
          <p:nvPr>
            <p:ph type="ftr" sz="quarter" idx="11"/>
          </p:nvPr>
        </p:nvSpPr>
        <p:spPr>
          <a:xfrm>
            <a:off x="581192" y="6423914"/>
            <a:ext cx="6917210" cy="365125"/>
          </a:xfrm>
          <a:prstGeom prst="rect">
            <a:avLst/>
          </a:prstGeom>
        </p:spPr>
        <p:txBody>
          <a:bodyPr/>
          <a:lstStyle/>
          <a:p>
            <a:endParaRPr lang="en-US"/>
          </a:p>
        </p:txBody>
      </p:sp>
      <p:sp>
        <p:nvSpPr>
          <p:cNvPr id="5" name="Slide Number Placeholder 4"/>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363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EDE50D6-574B-40AF-946F-D52A04ADE379}" type="datetime1">
              <a:rPr lang="en-US" smtClean="0"/>
              <a:t>8/2/2025</a:t>
            </a:fld>
            <a:endParaRPr lang="en-US"/>
          </a:p>
        </p:txBody>
      </p:sp>
      <p:sp>
        <p:nvSpPr>
          <p:cNvPr id="3" name="Footer Placeholder 2"/>
          <p:cNvSpPr>
            <a:spLocks noGrp="1"/>
          </p:cNvSpPr>
          <p:nvPr>
            <p:ph type="ftr" sz="quarter" idx="11"/>
          </p:nvPr>
        </p:nvSpPr>
        <p:spPr>
          <a:xfrm>
            <a:off x="581192" y="6423914"/>
            <a:ext cx="6917210" cy="365125"/>
          </a:xfrm>
          <a:prstGeom prst="rect">
            <a:avLst/>
          </a:prstGeom>
        </p:spPr>
        <p:txBody>
          <a:bodyPr/>
          <a:lstStyle/>
          <a:p>
            <a:endParaRPr lang="en-US"/>
          </a:p>
        </p:txBody>
      </p:sp>
      <p:sp>
        <p:nvSpPr>
          <p:cNvPr id="4" name="Slide Number Placeholder 3"/>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11294949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9" name="Rectangle 8"/>
          <p:cNvSpPr>
            <a:spLocks noChangeAspect="1"/>
          </p:cNvSpPr>
          <p:nvPr/>
        </p:nvSpPr>
        <p:spPr>
          <a:xfrm>
            <a:off x="447817" y="601200"/>
            <a:ext cx="3682723" cy="5815475"/>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2" name="Title 1"/>
          <p:cNvSpPr>
            <a:spLocks noGrp="1"/>
          </p:cNvSpPr>
          <p:nvPr>
            <p:ph type="title"/>
          </p:nvPr>
        </p:nvSpPr>
        <p:spPr>
          <a:xfrm>
            <a:off x="767857" y="933450"/>
            <a:ext cx="3031852" cy="1722419"/>
          </a:xfrm>
        </p:spPr>
        <p:txBody>
          <a:bodyPr anchor="b">
            <a:normAutofit/>
          </a:bodyPr>
          <a:lstStyle>
            <a:lvl1pPr algn="l">
              <a:defRPr sz="2400" b="0">
                <a:solidFill>
                  <a:srgbClr val="FFFFFF"/>
                </a:solidFill>
              </a:defRPr>
            </a:lvl1pPr>
          </a:lstStyle>
          <a:p>
            <a:r>
              <a:rPr lang="en-US"/>
              <a:t>Click to edit Master title style</a:t>
            </a:r>
          </a:p>
        </p:txBody>
      </p:sp>
      <p:sp>
        <p:nvSpPr>
          <p:cNvPr id="3" name="Content Placeholder 2"/>
          <p:cNvSpPr>
            <a:spLocks noGrp="1"/>
          </p:cNvSpPr>
          <p:nvPr>
            <p:ph idx="1"/>
          </p:nvPr>
        </p:nvSpPr>
        <p:spPr>
          <a:xfrm>
            <a:off x="4900928" y="1179829"/>
            <a:ext cx="6650991" cy="4658216"/>
          </a:xfrm>
        </p:spPr>
        <p:txBody>
          <a:bodyPr anchor="ctr">
            <a:normAutofit/>
          </a:bodyPr>
          <a:lstStyle>
            <a:lvl1pPr>
              <a:defRPr sz="2000">
                <a:solidFill>
                  <a:schemeClr val="tx2"/>
                </a:solidFill>
              </a:defRPr>
            </a:lvl1pPr>
            <a:lvl2pPr>
              <a:defRPr sz="1800">
                <a:solidFill>
                  <a:schemeClr val="tx2"/>
                </a:solidFill>
              </a:defRPr>
            </a:lvl2pPr>
            <a:lvl3pPr>
              <a:defRPr sz="1600">
                <a:solidFill>
                  <a:schemeClr val="tx2"/>
                </a:solidFill>
              </a:defRPr>
            </a:lvl3pPr>
            <a:lvl4pPr>
              <a:defRPr sz="1400">
                <a:solidFill>
                  <a:schemeClr val="tx2"/>
                </a:solidFill>
              </a:defRPr>
            </a:lvl4pPr>
            <a:lvl5pPr>
              <a:defRPr sz="1400">
                <a:solidFill>
                  <a:schemeClr val="tx2"/>
                </a:solidFill>
              </a:defRPr>
            </a:lvl5pPr>
            <a:lvl6pPr>
              <a:defRPr sz="1400">
                <a:solidFill>
                  <a:schemeClr val="tx2"/>
                </a:solidFill>
              </a:defRPr>
            </a:lvl6pPr>
            <a:lvl7pPr>
              <a:defRPr sz="1400">
                <a:solidFill>
                  <a:schemeClr val="tx2"/>
                </a:solidFill>
              </a:defRPr>
            </a:lvl7pPr>
            <a:lvl8pPr>
              <a:defRPr sz="1400">
                <a:solidFill>
                  <a:schemeClr val="tx2"/>
                </a:solidFill>
              </a:defRPr>
            </a:lvl8pPr>
            <a:lvl9pPr>
              <a:defRPr sz="1400">
                <a:solidFill>
                  <a:schemeClr val="tx2"/>
                </a:solidFill>
              </a:defRPr>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767857" y="2836654"/>
            <a:ext cx="3031852" cy="3001392"/>
          </a:xfrm>
        </p:spPr>
        <p:txBody>
          <a:bodyPr anchor="t">
            <a:normAutofit/>
          </a:bodyPr>
          <a:lstStyle>
            <a:lvl1pPr marL="0" indent="0" algn="l">
              <a:buNone/>
              <a:defRPr sz="1600">
                <a:solidFill>
                  <a:srgbClr val="FFFFFF"/>
                </a:solidFill>
              </a:defRPr>
            </a:lvl1pPr>
            <a:lvl2pPr marL="457200" indent="0">
              <a:buNone/>
              <a:defRPr sz="11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8" name="Date Placeholder 7">
            <a:extLst>
              <a:ext uri="{FF2B5EF4-FFF2-40B4-BE49-F238E27FC236}">
                <a16:creationId xmlns:a16="http://schemas.microsoft.com/office/drawing/2014/main" id="{0B919CC2-2A65-446F-B538-9E6249035445}"/>
              </a:ext>
            </a:extLst>
          </p:cNvPr>
          <p:cNvSpPr>
            <a:spLocks noGrp="1"/>
          </p:cNvSpPr>
          <p:nvPr>
            <p:ph type="dt" sz="half" idx="10"/>
          </p:nvPr>
        </p:nvSpPr>
        <p:spPr>
          <a:xfrm>
            <a:off x="7605951" y="6456916"/>
            <a:ext cx="2844799" cy="365125"/>
          </a:xfrm>
        </p:spPr>
        <p:txBody>
          <a:bodyPr/>
          <a:lstStyle/>
          <a:p>
            <a:fld id="{D82884F1-FFEA-405F-9602-3DCA865EDA4E}" type="datetime1">
              <a:rPr lang="en-US" smtClean="0"/>
              <a:t>8/2/2025</a:t>
            </a:fld>
            <a:endParaRPr lang="en-US"/>
          </a:p>
        </p:txBody>
      </p:sp>
      <p:sp>
        <p:nvSpPr>
          <p:cNvPr id="10" name="Footer Placeholder 9">
            <a:extLst>
              <a:ext uri="{FF2B5EF4-FFF2-40B4-BE49-F238E27FC236}">
                <a16:creationId xmlns:a16="http://schemas.microsoft.com/office/drawing/2014/main" id="{B72412AE-119E-4982-8B24-63365EFCA796}"/>
              </a:ext>
            </a:extLst>
          </p:cNvPr>
          <p:cNvSpPr>
            <a:spLocks noGrp="1"/>
          </p:cNvSpPr>
          <p:nvPr>
            <p:ph type="ftr" sz="quarter" idx="11"/>
          </p:nvPr>
        </p:nvSpPr>
        <p:spPr>
          <a:xfrm>
            <a:off x="581192" y="6452590"/>
            <a:ext cx="6917210" cy="365125"/>
          </a:xfrm>
          <a:prstGeom prst="rect">
            <a:avLst/>
          </a:prstGeom>
        </p:spPr>
        <p:txBody>
          <a:bodyPr/>
          <a:lstStyle/>
          <a:p>
            <a:endParaRPr lang="en-US"/>
          </a:p>
        </p:txBody>
      </p:sp>
      <p:sp>
        <p:nvSpPr>
          <p:cNvPr id="11" name="Slide Number Placeholder 10">
            <a:extLst>
              <a:ext uri="{FF2B5EF4-FFF2-40B4-BE49-F238E27FC236}">
                <a16:creationId xmlns:a16="http://schemas.microsoft.com/office/drawing/2014/main" id="{7FC4BB19-6AD1-45CF-9F99-00B109890FAB}"/>
              </a:ext>
            </a:extLst>
          </p:cNvPr>
          <p:cNvSpPr>
            <a:spLocks noGrp="1"/>
          </p:cNvSpPr>
          <p:nvPr>
            <p:ph type="sldNum" sz="quarter" idx="12"/>
          </p:nvPr>
        </p:nvSpPr>
        <p:spPr>
          <a:xfrm>
            <a:off x="10558300" y="6456916"/>
            <a:ext cx="1052510" cy="365125"/>
          </a:xfrm>
        </p:spPr>
        <p:txBody>
          <a:bodyPr/>
          <a:lstStyle/>
          <a:p>
            <a:fld id="{3A98EE3D-8CD1-4C3F-BD1C-C98C9596463C}" type="slidenum">
              <a:rPr lang="en-US" smtClean="0"/>
              <a:pPr/>
              <a:t>‹#›</a:t>
            </a:fld>
            <a:endParaRPr lang="en-US"/>
          </a:p>
        </p:txBody>
      </p:sp>
    </p:spTree>
    <p:extLst>
      <p:ext uri="{BB962C8B-B14F-4D97-AF65-F5344CB8AC3E}">
        <p14:creationId xmlns:p14="http://schemas.microsoft.com/office/powerpoint/2010/main" val="126176669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581193" y="4693389"/>
            <a:ext cx="11029616" cy="566738"/>
          </a:xfrm>
        </p:spPr>
        <p:txBody>
          <a:bodyPr anchor="b">
            <a:normAutofit/>
          </a:bodyPr>
          <a:lstStyle>
            <a:lvl1pPr algn="l">
              <a:defRPr sz="2400" b="0">
                <a:solidFill>
                  <a:schemeClr val="tx1">
                    <a:lumMod val="75000"/>
                    <a:lumOff val="25000"/>
                  </a:schemeClr>
                </a:solidFill>
              </a:defRPr>
            </a:lvl1pPr>
          </a:lstStyle>
          <a:p>
            <a:r>
              <a:rPr lang="en-US"/>
              <a:t>Click to edit Master title style</a:t>
            </a:r>
          </a:p>
        </p:txBody>
      </p:sp>
      <p:sp>
        <p:nvSpPr>
          <p:cNvPr id="3" name="Picture Placeholder 2"/>
          <p:cNvSpPr>
            <a:spLocks noGrp="1" noChangeAspect="1"/>
          </p:cNvSpPr>
          <p:nvPr>
            <p:ph type="pic" idx="1"/>
          </p:nvPr>
        </p:nvSpPr>
        <p:spPr>
          <a:xfrm>
            <a:off x="447817" y="641350"/>
            <a:ext cx="11290859" cy="3651249"/>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p>
        </p:txBody>
      </p:sp>
      <p:sp>
        <p:nvSpPr>
          <p:cNvPr id="4" name="Text Placeholder 3"/>
          <p:cNvSpPr>
            <a:spLocks noGrp="1"/>
          </p:cNvSpPr>
          <p:nvPr>
            <p:ph type="body" sz="half" idx="2"/>
          </p:nvPr>
        </p:nvSpPr>
        <p:spPr>
          <a:xfrm>
            <a:off x="581192" y="5260127"/>
            <a:ext cx="11029617" cy="998148"/>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7E18DB4A-8810-4A10-AD5C-D5E2C667F5B3}" type="datetime1">
              <a:rPr lang="en-US" smtClean="0"/>
              <a:t>8/2/2025</a:t>
            </a:fld>
            <a:endParaRPr lang="en-US"/>
          </a:p>
        </p:txBody>
      </p:sp>
      <p:sp>
        <p:nvSpPr>
          <p:cNvPr id="6" name="Footer Placeholder 5"/>
          <p:cNvSpPr>
            <a:spLocks noGrp="1"/>
          </p:cNvSpPr>
          <p:nvPr>
            <p:ph type="ftr" sz="quarter" idx="11"/>
          </p:nvPr>
        </p:nvSpPr>
        <p:spPr>
          <a:xfrm>
            <a:off x="581192" y="6423914"/>
            <a:ext cx="6917210" cy="365125"/>
          </a:xfrm>
          <a:prstGeom prst="rect">
            <a:avLst/>
          </a:prstGeom>
        </p:spPr>
        <p:txBody>
          <a:bodyPr/>
          <a:lstStyle/>
          <a:p>
            <a:pPr algn="l"/>
            <a:endParaRPr lang="en-US"/>
          </a:p>
        </p:txBody>
      </p:sp>
      <p:sp>
        <p:nvSpPr>
          <p:cNvPr id="7" name="Slide Number Placeholder 6"/>
          <p:cNvSpPr>
            <a:spLocks noGrp="1"/>
          </p:cNvSpPr>
          <p:nvPr>
            <p:ph type="sldNum" sz="quarter" idx="12"/>
          </p:nvPr>
        </p:nvSpPr>
        <p:spPr/>
        <p:txBody>
          <a:bodyPr/>
          <a:lstStyle/>
          <a:p>
            <a:fld id="{3A98EE3D-8CD1-4C3F-BD1C-C98C9596463C}" type="slidenum">
              <a:rPr lang="en-US" smtClean="0"/>
              <a:t>‹#›</a:t>
            </a:fld>
            <a:endParaRPr lang="en-US"/>
          </a:p>
        </p:txBody>
      </p:sp>
    </p:spTree>
    <p:extLst>
      <p:ext uri="{BB962C8B-B14F-4D97-AF65-F5344CB8AC3E}">
        <p14:creationId xmlns:p14="http://schemas.microsoft.com/office/powerpoint/2010/main" val="357328955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1192" y="705124"/>
            <a:ext cx="11029616" cy="557146"/>
          </a:xfrm>
          <a:prstGeom prst="rect">
            <a:avLst/>
          </a:prstGeom>
        </p:spPr>
        <p:txBody>
          <a:bodyPr vert="horz" lIns="91440" tIns="45720" rIns="91440" bIns="45720" rtlCol="0" anchor="b">
            <a:normAutofit/>
          </a:bodyPr>
          <a:lstStyle/>
          <a:p>
            <a:r>
              <a:rPr lang="en-US"/>
              <a:t>Click to edit Master title style</a:t>
            </a:r>
          </a:p>
        </p:txBody>
      </p:sp>
      <p:sp>
        <p:nvSpPr>
          <p:cNvPr id="3" name="Text Placeholder 2"/>
          <p:cNvSpPr>
            <a:spLocks noGrp="1"/>
          </p:cNvSpPr>
          <p:nvPr>
            <p:ph type="body" idx="1"/>
          </p:nvPr>
        </p:nvSpPr>
        <p:spPr>
          <a:xfrm>
            <a:off x="581192" y="1415198"/>
            <a:ext cx="11029616" cy="4572852"/>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7605951" y="6423914"/>
            <a:ext cx="2844799"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ED291B17-9318-49DB-B28B-6E5994AE9581}" type="datetime1">
              <a:rPr lang="en-US" smtClean="0"/>
              <a:t>8/2/2025</a:t>
            </a:fld>
            <a:endParaRPr lang="en-US"/>
          </a:p>
        </p:txBody>
      </p:sp>
      <p:sp>
        <p:nvSpPr>
          <p:cNvPr id="6" name="Slide Number Placeholder 5"/>
          <p:cNvSpPr>
            <a:spLocks noGrp="1"/>
          </p:cNvSpPr>
          <p:nvPr>
            <p:ph type="sldNum" sz="quarter" idx="4"/>
          </p:nvPr>
        </p:nvSpPr>
        <p:spPr>
          <a:xfrm>
            <a:off x="10558300" y="6423914"/>
            <a:ext cx="1052510" cy="365125"/>
          </a:xfrm>
          <a:prstGeom prst="rect">
            <a:avLst/>
          </a:prstGeom>
        </p:spPr>
        <p:txBody>
          <a:bodyPr vert="horz" lIns="91440" tIns="45720" rIns="91440" bIns="45720" rtlCol="0" anchor="ctr"/>
          <a:lstStyle>
            <a:lvl1pPr algn="r">
              <a:defRPr sz="900">
                <a:solidFill>
                  <a:schemeClr val="tx1">
                    <a:lumMod val="75000"/>
                    <a:lumOff val="25000"/>
                  </a:schemeClr>
                </a:solidFill>
              </a:defRPr>
            </a:lvl1pPr>
          </a:lstStyle>
          <a:p>
            <a:fld id="{3A98EE3D-8CD1-4C3F-BD1C-C98C9596463C}" type="slidenum">
              <a:rPr lang="en-US" smtClean="0"/>
              <a:t>‹#›</a:t>
            </a:fld>
            <a:endParaRPr lang="en-US"/>
          </a:p>
        </p:txBody>
      </p:sp>
      <p:sp>
        <p:nvSpPr>
          <p:cNvPr id="9" name="Rectangle 8"/>
          <p:cNvSpPr/>
          <p:nvPr/>
        </p:nvSpPr>
        <p:spPr>
          <a:xfrm>
            <a:off x="446534" y="457200"/>
            <a:ext cx="3703320" cy="94997"/>
          </a:xfrm>
          <a:prstGeom prst="rect">
            <a:avLst/>
          </a:prstGeom>
          <a:solidFill>
            <a:srgbClr val="465359"/>
          </a:solidFill>
          <a:ln>
            <a:noFill/>
          </a:ln>
          <a:effectLst/>
        </p:spPr>
        <p:style>
          <a:lnRef idx="1">
            <a:schemeClr val="accent1"/>
          </a:lnRef>
          <a:fillRef idx="3">
            <a:schemeClr val="accent1"/>
          </a:fillRef>
          <a:effectRef idx="2">
            <a:schemeClr val="accent1"/>
          </a:effectRef>
          <a:fontRef idx="minor">
            <a:schemeClr val="lt1"/>
          </a:fontRef>
        </p:style>
      </p:sp>
      <p:sp>
        <p:nvSpPr>
          <p:cNvPr id="10" name="Rectangle 9"/>
          <p:cNvSpPr/>
          <p:nvPr/>
        </p:nvSpPr>
        <p:spPr>
          <a:xfrm>
            <a:off x="8042147" y="453643"/>
            <a:ext cx="3703320" cy="98554"/>
          </a:xfrm>
          <a:prstGeom prst="rect">
            <a:avLst/>
          </a:prstGeom>
          <a:solidFill>
            <a:srgbClr val="969FA7"/>
          </a:solidFill>
          <a:ln>
            <a:noFill/>
          </a:ln>
          <a:effectLst/>
        </p:spPr>
        <p:style>
          <a:lnRef idx="1">
            <a:schemeClr val="accent1"/>
          </a:lnRef>
          <a:fillRef idx="3">
            <a:schemeClr val="accent1"/>
          </a:fillRef>
          <a:effectRef idx="2">
            <a:schemeClr val="accent1"/>
          </a:effectRef>
          <a:fontRef idx="minor">
            <a:schemeClr val="lt1"/>
          </a:fontRef>
        </p:style>
      </p:sp>
      <p:sp>
        <p:nvSpPr>
          <p:cNvPr id="11" name="Rectangle 10"/>
          <p:cNvSpPr/>
          <p:nvPr/>
        </p:nvSpPr>
        <p:spPr>
          <a:xfrm>
            <a:off x="4241830" y="457200"/>
            <a:ext cx="3703320" cy="91440"/>
          </a:xfrm>
          <a:prstGeom prst="rect">
            <a:avLst/>
          </a:prstGeom>
          <a:solidFill>
            <a:schemeClr val="accent1"/>
          </a:solidFill>
          <a:ln>
            <a:noFill/>
          </a:ln>
          <a:effectLst/>
        </p:spPr>
        <p:style>
          <a:lnRef idx="1">
            <a:schemeClr val="accent1"/>
          </a:lnRef>
          <a:fillRef idx="3">
            <a:schemeClr val="accent1"/>
          </a:fillRef>
          <a:effectRef idx="2">
            <a:schemeClr val="accent1"/>
          </a:effectRef>
          <a:fontRef idx="minor">
            <a:schemeClr val="lt1"/>
          </a:fontRef>
        </p:style>
      </p:sp>
      <p:pic>
        <p:nvPicPr>
          <p:cNvPr id="8" name="Picture 7" descr="Logo&#10;&#10;Description automatically generated">
            <a:extLst>
              <a:ext uri="{FF2B5EF4-FFF2-40B4-BE49-F238E27FC236}">
                <a16:creationId xmlns:a16="http://schemas.microsoft.com/office/drawing/2014/main" id="{14A64E4D-8DED-7830-2955-1BE78C5B0655}"/>
              </a:ext>
            </a:extLst>
          </p:cNvPr>
          <p:cNvPicPr>
            <a:picLocks noChangeAspect="1"/>
          </p:cNvPicPr>
          <p:nvPr userDrawn="1"/>
        </p:nvPicPr>
        <p:blipFill>
          <a:blip r:embed="rId13"/>
          <a:stretch>
            <a:fillRect/>
          </a:stretch>
        </p:blipFill>
        <p:spPr>
          <a:xfrm>
            <a:off x="10485003" y="6437910"/>
            <a:ext cx="1125805" cy="365126"/>
          </a:xfrm>
          <a:prstGeom prst="rect">
            <a:avLst/>
          </a:prstGeom>
        </p:spPr>
      </p:pic>
    </p:spTree>
    <p:extLst>
      <p:ext uri="{BB962C8B-B14F-4D97-AF65-F5344CB8AC3E}">
        <p14:creationId xmlns:p14="http://schemas.microsoft.com/office/powerpoint/2010/main" val="3000897896"/>
      </p:ext>
    </p:extLst>
  </p:cSld>
  <p:clrMap bg1="lt1" tx1="dk1" bg2="lt2" tx2="dk2" accent1="accent1" accent2="accent2" accent3="accent3" accent4="accent4" accent5="accent5" accent6="accent6" hlink="hlink" folHlink="folHlink"/>
  <p:sldLayoutIdLst>
    <p:sldLayoutId id="2147483756" r:id="rId1"/>
    <p:sldLayoutId id="2147483757" r:id="rId2"/>
    <p:sldLayoutId id="2147483758" r:id="rId3"/>
    <p:sldLayoutId id="2147483759" r:id="rId4"/>
    <p:sldLayoutId id="2147483711" r:id="rId5"/>
    <p:sldLayoutId id="2147483760" r:id="rId6"/>
    <p:sldLayoutId id="2147483762" r:id="rId7"/>
    <p:sldLayoutId id="2147483706" r:id="rId8"/>
    <p:sldLayoutId id="2147483709" r:id="rId9"/>
    <p:sldLayoutId id="2147483707" r:id="rId10"/>
    <p:sldLayoutId id="2147483708" r:id="rId11"/>
  </p:sldLayoutIdLst>
  <p:hf sldNum="0" hdr="0" ftr="0" dt="0"/>
  <p:txStyles>
    <p:title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06000" indent="-306000" algn="l" defTabSz="457200" rtl="0" eaLnBrk="1" latinLnBrk="0" hangingPunct="1">
        <a:lnSpc>
          <a:spcPct val="110000"/>
        </a:lnSpc>
        <a:spcBef>
          <a:spcPct val="20000"/>
        </a:spcBef>
        <a:spcAft>
          <a:spcPts val="600"/>
        </a:spcAft>
        <a:buClr>
          <a:schemeClr val="accent1"/>
        </a:buClr>
        <a:buSzPct val="92000"/>
        <a:buFont typeface="Wingdings 2" panose="05020102010507070707" pitchFamily="18" charset="2"/>
        <a:buChar char=""/>
        <a:defRPr sz="1700" kern="1200">
          <a:solidFill>
            <a:schemeClr val="tx1">
              <a:lumMod val="75000"/>
              <a:lumOff val="25000"/>
            </a:schemeClr>
          </a:solidFill>
          <a:latin typeface="+mn-lt"/>
          <a:ea typeface="+mn-ea"/>
          <a:cs typeface="+mn-cs"/>
        </a:defRPr>
      </a:lvl1pPr>
      <a:lvl2pPr marL="630000" indent="-306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400" kern="1200">
          <a:solidFill>
            <a:schemeClr val="tx1">
              <a:lumMod val="75000"/>
              <a:lumOff val="25000"/>
            </a:schemeClr>
          </a:solidFill>
          <a:latin typeface="+mn-lt"/>
          <a:ea typeface="+mn-ea"/>
          <a:cs typeface="+mn-cs"/>
        </a:defRPr>
      </a:lvl2pPr>
      <a:lvl3pPr marL="900000" indent="-270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300" kern="1200">
          <a:solidFill>
            <a:schemeClr val="tx1">
              <a:lumMod val="75000"/>
              <a:lumOff val="25000"/>
            </a:schemeClr>
          </a:solidFill>
          <a:latin typeface="+mn-lt"/>
          <a:ea typeface="+mn-ea"/>
          <a:cs typeface="+mn-cs"/>
        </a:defRPr>
      </a:lvl3pPr>
      <a:lvl4pPr marL="124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4pPr>
      <a:lvl5pPr marL="1602000" indent="-234000" algn="l" defTabSz="457200" rtl="0" eaLnBrk="1" latinLnBrk="0" hangingPunct="1">
        <a:spcBef>
          <a:spcPct val="20000"/>
        </a:spcBef>
        <a:spcAft>
          <a:spcPts val="600"/>
        </a:spcAft>
        <a:buClr>
          <a:schemeClr val="accent1"/>
        </a:buClr>
        <a:buSzPct val="92000"/>
        <a:buFont typeface="Wingdings 2" panose="05020102010507070707" pitchFamily="18" charset="2"/>
        <a:buChar char=""/>
        <a:defRPr sz="1100" kern="1200">
          <a:solidFill>
            <a:schemeClr val="tx1">
              <a:lumMod val="75000"/>
              <a:lumOff val="25000"/>
            </a:schemeClr>
          </a:solidFill>
          <a:latin typeface="+mn-lt"/>
          <a:ea typeface="+mn-ea"/>
          <a:cs typeface="+mn-cs"/>
        </a:defRPr>
      </a:lvl5pPr>
      <a:lvl6pPr marL="19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6pPr>
      <a:lvl7pPr marL="22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7pPr>
      <a:lvl8pPr marL="25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8pPr>
      <a:lvl9pPr marL="2800000" indent="-228600" algn="l" defTabSz="457200" rtl="0" eaLnBrk="1" latinLnBrk="0" hangingPunct="1">
        <a:spcBef>
          <a:spcPct val="20000"/>
        </a:spcBef>
        <a:spcAft>
          <a:spcPts val="600"/>
        </a:spcAft>
        <a:buClr>
          <a:schemeClr val="accent2"/>
        </a:buClr>
        <a:buSzPct val="92000"/>
        <a:buFont typeface="Wingdings 2" panose="05020102010507070707" pitchFamily="18" charset="2"/>
        <a:buChar char=""/>
        <a:defRPr sz="1200" kern="1200">
          <a:solidFill>
            <a:schemeClr val="tx2"/>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A11E26-4C38-41A6-9857-11032CEECD80}"/>
              </a:ext>
            </a:extLst>
          </p:cNvPr>
          <p:cNvSpPr>
            <a:spLocks noGrp="1"/>
          </p:cNvSpPr>
          <p:nvPr>
            <p:ph type="ctrTitle"/>
          </p:nvPr>
        </p:nvSpPr>
        <p:spPr>
          <a:xfrm>
            <a:off x="1359108" y="1821635"/>
            <a:ext cx="9144000" cy="977778"/>
          </a:xfrm>
        </p:spPr>
        <p:txBody>
          <a:bodyPr>
            <a:normAutofit fontScale="90000"/>
          </a:bodyPr>
          <a:lstStyle/>
          <a:p>
            <a:pPr algn="ctr"/>
            <a:r>
              <a:rPr lang="en-US" dirty="0" err="1"/>
              <a:t>LearnMate</a:t>
            </a:r>
            <a:r>
              <a:rPr lang="en-US" dirty="0"/>
              <a:t>: AI-Powered Personalized Learning Coach</a:t>
            </a:r>
            <a:endParaRPr lang="en-US" b="1" dirty="0">
              <a:solidFill>
                <a:schemeClr val="accent1"/>
              </a:solidFill>
              <a:latin typeface="Arial" panose="020B0604020202020204" pitchFamily="34" charset="0"/>
              <a:cs typeface="Arial" panose="020B0604020202020204" pitchFamily="34" charset="0"/>
            </a:endParaRPr>
          </a:p>
        </p:txBody>
      </p:sp>
      <p:sp>
        <p:nvSpPr>
          <p:cNvPr id="3" name="TextBox 2"/>
          <p:cNvSpPr txBox="1"/>
          <p:nvPr/>
        </p:nvSpPr>
        <p:spPr>
          <a:xfrm>
            <a:off x="-329782" y="1034321"/>
            <a:ext cx="12726648" cy="584775"/>
          </a:xfrm>
          <a:prstGeom prst="rect">
            <a:avLst/>
          </a:prstGeom>
          <a:noFill/>
        </p:spPr>
        <p:txBody>
          <a:bodyPr wrap="square" lIns="91440" tIns="45720" rIns="91440" bIns="45720" rtlCol="0" anchor="t">
            <a:spAutoFit/>
          </a:bodyPr>
          <a:lstStyle/>
          <a:p>
            <a:pPr algn="ctr"/>
            <a:r>
              <a:rPr lang="en-US" sz="3200" b="1" dirty="0">
                <a:solidFill>
                  <a:schemeClr val="accent1">
                    <a:lumMod val="75000"/>
                  </a:schemeClr>
                </a:solidFill>
                <a:latin typeface="Arial"/>
                <a:cs typeface="Arial"/>
              </a:rPr>
              <a:t>IBM INTERNSHIP PROJECT</a:t>
            </a:r>
          </a:p>
        </p:txBody>
      </p:sp>
      <p:sp>
        <p:nvSpPr>
          <p:cNvPr id="4" name="TextBox 3"/>
          <p:cNvSpPr txBox="1"/>
          <p:nvPr/>
        </p:nvSpPr>
        <p:spPr>
          <a:xfrm>
            <a:off x="2861187" y="4463845"/>
            <a:ext cx="8236525" cy="1631216"/>
          </a:xfrm>
          <a:prstGeom prst="rect">
            <a:avLst/>
          </a:prstGeom>
          <a:noFill/>
        </p:spPr>
        <p:txBody>
          <a:bodyPr wrap="square" lIns="91440" tIns="45720" rIns="91440" bIns="45720" rtlCol="0" anchor="t">
            <a:spAutoFit/>
          </a:bodyPr>
          <a:lstStyle/>
          <a:p>
            <a:r>
              <a:rPr lang="en-US" sz="2000" b="1" dirty="0">
                <a:solidFill>
                  <a:schemeClr val="accent1">
                    <a:lumMod val="75000"/>
                  </a:schemeClr>
                </a:solidFill>
                <a:latin typeface="Arial" pitchFamily="34" charset="0"/>
                <a:cs typeface="Arial" pitchFamily="34" charset="0"/>
              </a:rPr>
              <a:t>Presented By:</a:t>
            </a:r>
          </a:p>
          <a:p>
            <a:r>
              <a:rPr lang="en-US" sz="2000" b="1" dirty="0">
                <a:solidFill>
                  <a:schemeClr val="accent1">
                    <a:lumMod val="75000"/>
                  </a:schemeClr>
                </a:solidFill>
                <a:latin typeface="Arial" pitchFamily="34" charset="0"/>
                <a:cs typeface="Arial" pitchFamily="34" charset="0"/>
              </a:rPr>
              <a:t>Student name : GAYATRI SANJEEV MAHAJAN</a:t>
            </a:r>
          </a:p>
          <a:p>
            <a:r>
              <a:rPr lang="en-US" sz="2000" b="1" dirty="0">
                <a:solidFill>
                  <a:schemeClr val="accent1">
                    <a:lumMod val="75000"/>
                  </a:schemeClr>
                </a:solidFill>
                <a:latin typeface="Arial"/>
                <a:cs typeface="Arial"/>
              </a:rPr>
              <a:t>College Name : TERNA ENGINEERING COLLEGE</a:t>
            </a:r>
          </a:p>
          <a:p>
            <a:r>
              <a:rPr lang="en-US" sz="2000" b="1" dirty="0">
                <a:solidFill>
                  <a:schemeClr val="accent1">
                    <a:lumMod val="75000"/>
                  </a:schemeClr>
                </a:solidFill>
                <a:latin typeface="Arial"/>
                <a:cs typeface="Arial"/>
              </a:rPr>
              <a:t>Department : COMPUTER ENGINEERING</a:t>
            </a:r>
          </a:p>
          <a:p>
            <a:endParaRPr lang="en-US" sz="2000" b="1" dirty="0">
              <a:solidFill>
                <a:schemeClr val="accent1">
                  <a:lumMod val="75000"/>
                </a:schemeClr>
              </a:solidFill>
              <a:latin typeface="Arial"/>
              <a:cs typeface="Arial"/>
            </a:endParaRPr>
          </a:p>
        </p:txBody>
      </p:sp>
    </p:spTree>
    <p:extLst>
      <p:ext uri="{BB962C8B-B14F-4D97-AF65-F5344CB8AC3E}">
        <p14:creationId xmlns:p14="http://schemas.microsoft.com/office/powerpoint/2010/main" val="95332558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715A6D-4F49-C4EA-7213-41FFE69BE14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46CC324-0A49-C60C-9095-B341C383FE0B}"/>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3CA90621-5D5C-0005-955F-7BEFB4ECE34A}"/>
              </a:ext>
            </a:extLst>
          </p:cNvPr>
          <p:cNvPicPr>
            <a:picLocks noChangeAspect="1"/>
          </p:cNvPicPr>
          <p:nvPr/>
        </p:nvPicPr>
        <p:blipFill>
          <a:blip r:embed="rId2"/>
          <a:stretch>
            <a:fillRect/>
          </a:stretch>
        </p:blipFill>
        <p:spPr>
          <a:xfrm>
            <a:off x="5850194" y="567921"/>
            <a:ext cx="6135586" cy="5798466"/>
          </a:xfrm>
          <a:prstGeom prst="rect">
            <a:avLst/>
          </a:prstGeom>
        </p:spPr>
      </p:pic>
    </p:spTree>
    <p:extLst>
      <p:ext uri="{BB962C8B-B14F-4D97-AF65-F5344CB8AC3E}">
        <p14:creationId xmlns:p14="http://schemas.microsoft.com/office/powerpoint/2010/main" val="118954147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470551-232C-B46C-A75A-9CDE2F4CAE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6308C75-63CB-FE45-F20C-4ABF614A9A3B}"/>
              </a:ext>
            </a:extLst>
          </p:cNvPr>
          <p:cNvSpPr>
            <a:spLocks noGrp="1"/>
          </p:cNvSpPr>
          <p:nvPr>
            <p:ph type="title"/>
          </p:nvPr>
        </p:nvSpPr>
        <p:spPr/>
        <p:txBody>
          <a:bodyPr/>
          <a:lstStyle/>
          <a:p>
            <a:r>
              <a:rPr lang="en-IN" dirty="0">
                <a:solidFill>
                  <a:schemeClr val="accent1"/>
                </a:solidFill>
              </a:rPr>
              <a:t>Results</a:t>
            </a:r>
          </a:p>
        </p:txBody>
      </p:sp>
      <p:pic>
        <p:nvPicPr>
          <p:cNvPr id="4" name="Picture 3">
            <a:extLst>
              <a:ext uri="{FF2B5EF4-FFF2-40B4-BE49-F238E27FC236}">
                <a16:creationId xmlns:a16="http://schemas.microsoft.com/office/drawing/2014/main" id="{A2F8EE30-65C9-7AA1-C899-F9FA98589048}"/>
              </a:ext>
            </a:extLst>
          </p:cNvPr>
          <p:cNvPicPr>
            <a:picLocks noChangeAspect="1"/>
          </p:cNvPicPr>
          <p:nvPr/>
        </p:nvPicPr>
        <p:blipFill>
          <a:blip r:embed="rId2"/>
          <a:stretch>
            <a:fillRect/>
          </a:stretch>
        </p:blipFill>
        <p:spPr>
          <a:xfrm>
            <a:off x="1954053" y="1396181"/>
            <a:ext cx="10057614" cy="4886632"/>
          </a:xfrm>
          <a:prstGeom prst="rect">
            <a:avLst/>
          </a:prstGeom>
        </p:spPr>
      </p:pic>
    </p:spTree>
    <p:extLst>
      <p:ext uri="{BB962C8B-B14F-4D97-AF65-F5344CB8AC3E}">
        <p14:creationId xmlns:p14="http://schemas.microsoft.com/office/powerpoint/2010/main" val="16385866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B7C739-D0DA-9B09-3DAB-C16532FC634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7292C-C6FB-E951-D59F-66CDA53E9B18}"/>
              </a:ext>
            </a:extLst>
          </p:cNvPr>
          <p:cNvSpPr>
            <a:spLocks noGrp="1"/>
          </p:cNvSpPr>
          <p:nvPr>
            <p:ph type="title"/>
          </p:nvPr>
        </p:nvSpPr>
        <p:spPr/>
        <p:txBody>
          <a:bodyPr/>
          <a:lstStyle/>
          <a:p>
            <a:r>
              <a:rPr lang="en-IN" dirty="0">
                <a:solidFill>
                  <a:schemeClr val="accent1"/>
                </a:solidFill>
              </a:rPr>
              <a:t>Results</a:t>
            </a:r>
          </a:p>
        </p:txBody>
      </p:sp>
      <p:sp>
        <p:nvSpPr>
          <p:cNvPr id="5" name="TextBox 4">
            <a:extLst>
              <a:ext uri="{FF2B5EF4-FFF2-40B4-BE49-F238E27FC236}">
                <a16:creationId xmlns:a16="http://schemas.microsoft.com/office/drawing/2014/main" id="{16A49521-B5B7-63EE-905D-5E4ED1D0957F}"/>
              </a:ext>
            </a:extLst>
          </p:cNvPr>
          <p:cNvSpPr txBox="1"/>
          <p:nvPr/>
        </p:nvSpPr>
        <p:spPr>
          <a:xfrm>
            <a:off x="2643450" y="1096934"/>
            <a:ext cx="3937052" cy="523220"/>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2800" dirty="0">
                <a:solidFill>
                  <a:schemeClr val="accent2"/>
                </a:solidFill>
                <a:latin typeface="Calibri"/>
                <a:ea typeface="Calibri"/>
                <a:cs typeface="Calibri"/>
              </a:rPr>
              <a:t>Deployed AI Agent</a:t>
            </a:r>
          </a:p>
        </p:txBody>
      </p:sp>
      <p:pic>
        <p:nvPicPr>
          <p:cNvPr id="6" name="Picture 5">
            <a:extLst>
              <a:ext uri="{FF2B5EF4-FFF2-40B4-BE49-F238E27FC236}">
                <a16:creationId xmlns:a16="http://schemas.microsoft.com/office/drawing/2014/main" id="{ED942CC6-C973-F3CA-8EFF-FC4611DAE913}"/>
              </a:ext>
            </a:extLst>
          </p:cNvPr>
          <p:cNvPicPr>
            <a:picLocks noChangeAspect="1"/>
          </p:cNvPicPr>
          <p:nvPr/>
        </p:nvPicPr>
        <p:blipFill>
          <a:blip r:embed="rId2"/>
          <a:stretch>
            <a:fillRect/>
          </a:stretch>
        </p:blipFill>
        <p:spPr>
          <a:xfrm>
            <a:off x="1650392" y="1762251"/>
            <a:ext cx="9548550" cy="4609645"/>
          </a:xfrm>
          <a:prstGeom prst="rect">
            <a:avLst/>
          </a:prstGeom>
        </p:spPr>
      </p:pic>
    </p:spTree>
    <p:extLst>
      <p:ext uri="{BB962C8B-B14F-4D97-AF65-F5344CB8AC3E}">
        <p14:creationId xmlns:p14="http://schemas.microsoft.com/office/powerpoint/2010/main" val="1126302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4C6B3D-1072-C2D2-EBFE-E33CABE394D1}"/>
              </a:ext>
            </a:extLst>
          </p:cNvPr>
          <p:cNvSpPr>
            <a:spLocks noGrp="1"/>
          </p:cNvSpPr>
          <p:nvPr>
            <p:ph type="title"/>
          </p:nvPr>
        </p:nvSpPr>
        <p:spPr/>
        <p:txBody>
          <a:bodyPr/>
          <a:lstStyle/>
          <a:p>
            <a:r>
              <a:rPr lang="en-IN" dirty="0">
                <a:solidFill>
                  <a:schemeClr val="accent1"/>
                </a:solidFill>
              </a:rPr>
              <a:t>Conclusion</a:t>
            </a:r>
          </a:p>
        </p:txBody>
      </p:sp>
      <p:sp>
        <p:nvSpPr>
          <p:cNvPr id="3" name="Content Placeholder 2">
            <a:extLst>
              <a:ext uri="{FF2B5EF4-FFF2-40B4-BE49-F238E27FC236}">
                <a16:creationId xmlns:a16="http://schemas.microsoft.com/office/drawing/2014/main" id="{D4974547-DF1B-77BB-E545-9344EDB9AD3F}"/>
              </a:ext>
            </a:extLst>
          </p:cNvPr>
          <p:cNvSpPr>
            <a:spLocks noGrp="1"/>
          </p:cNvSpPr>
          <p:nvPr>
            <p:ph idx="1"/>
          </p:nvPr>
        </p:nvSpPr>
        <p:spPr>
          <a:xfrm>
            <a:off x="581193" y="1714981"/>
            <a:ext cx="11029615" cy="4673324"/>
          </a:xfrm>
        </p:spPr>
        <p:txBody>
          <a:bodyPr/>
          <a:lstStyle/>
          <a:p>
            <a:endParaRPr lang="en-IN" sz="2800" b="1" dirty="0">
              <a:latin typeface="Calibri" panose="020F0502020204030204" pitchFamily="34" charset="0"/>
              <a:ea typeface="Calibri" panose="020F0502020204030204" pitchFamily="34" charset="0"/>
              <a:cs typeface="Calibri" panose="020F0502020204030204" pitchFamily="34" charset="0"/>
            </a:endParaRPr>
          </a:p>
          <a:p>
            <a:r>
              <a:rPr lang="en-IN" sz="2800" b="1" dirty="0">
                <a:latin typeface="Calibri" panose="020F0502020204030204" pitchFamily="34" charset="0"/>
                <a:ea typeface="Calibri" panose="020F0502020204030204" pitchFamily="34" charset="0"/>
                <a:cs typeface="Calibri" panose="020F0502020204030204" pitchFamily="34" charset="0"/>
              </a:rPr>
              <a:t>Solves Choice Overload</a:t>
            </a:r>
            <a:r>
              <a:rPr lang="en-IN" sz="2800" dirty="0">
                <a:latin typeface="Calibri" panose="020F0502020204030204" pitchFamily="34" charset="0"/>
                <a:ea typeface="Calibri" panose="020F0502020204030204" pitchFamily="34" charset="0"/>
                <a:cs typeface="Calibri" panose="020F0502020204030204" pitchFamily="34" charset="0"/>
              </a:rPr>
              <a:t> - Transforms chaotic course </a:t>
            </a:r>
            <a:r>
              <a:rPr lang="en-IN" sz="2800" dirty="0" err="1">
                <a:latin typeface="Calibri" panose="020F0502020204030204" pitchFamily="34" charset="0"/>
                <a:ea typeface="Calibri" panose="020F0502020204030204" pitchFamily="34" charset="0"/>
                <a:cs typeface="Calibri" panose="020F0502020204030204" pitchFamily="34" charset="0"/>
              </a:rPr>
              <a:t>catalogs</a:t>
            </a:r>
            <a:r>
              <a:rPr lang="en-IN" sz="2800" dirty="0">
                <a:latin typeface="Calibri" panose="020F0502020204030204" pitchFamily="34" charset="0"/>
                <a:ea typeface="Calibri" panose="020F0502020204030204" pitchFamily="34" charset="0"/>
                <a:cs typeface="Calibri" panose="020F0502020204030204" pitchFamily="34" charset="0"/>
              </a:rPr>
              <a:t> into clear learning paths</a:t>
            </a:r>
          </a:p>
          <a:p>
            <a:r>
              <a:rPr lang="en-IN" sz="2800" b="1" dirty="0">
                <a:latin typeface="Calibri" panose="020F0502020204030204" pitchFamily="34" charset="0"/>
                <a:ea typeface="Calibri" panose="020F0502020204030204" pitchFamily="34" charset="0"/>
                <a:cs typeface="Calibri" panose="020F0502020204030204" pitchFamily="34" charset="0"/>
              </a:rPr>
              <a:t>AI-Powered Personalization</a:t>
            </a:r>
            <a:r>
              <a:rPr lang="en-IN" sz="2800" dirty="0">
                <a:latin typeface="Calibri" panose="020F0502020204030204" pitchFamily="34" charset="0"/>
                <a:ea typeface="Calibri" panose="020F0502020204030204" pitchFamily="34" charset="0"/>
                <a:cs typeface="Calibri" panose="020F0502020204030204" pitchFamily="34" charset="0"/>
              </a:rPr>
              <a:t> - Delivers human-like guidance at scale via IBM's Granite AI</a:t>
            </a:r>
          </a:p>
          <a:p>
            <a:r>
              <a:rPr lang="en-IN" sz="2800" b="1" dirty="0">
                <a:latin typeface="Calibri" panose="020F0502020204030204" pitchFamily="34" charset="0"/>
                <a:ea typeface="Calibri" panose="020F0502020204030204" pitchFamily="34" charset="0"/>
                <a:cs typeface="Calibri" panose="020F0502020204030204" pitchFamily="34" charset="0"/>
              </a:rPr>
              <a:t>Future-Ready</a:t>
            </a:r>
            <a:r>
              <a:rPr lang="en-IN" sz="2800" dirty="0">
                <a:latin typeface="Calibri" panose="020F0502020204030204" pitchFamily="34" charset="0"/>
                <a:ea typeface="Calibri" panose="020F0502020204030204" pitchFamily="34" charset="0"/>
                <a:cs typeface="Calibri" panose="020F0502020204030204" pitchFamily="34" charset="0"/>
              </a:rPr>
              <a:t> - Scalable foundation for lifelong learning adaptation</a:t>
            </a:r>
          </a:p>
          <a:p>
            <a:r>
              <a:rPr lang="en-US" sz="2800" b="1" dirty="0">
                <a:latin typeface="Calibri" panose="020F0502020204030204" pitchFamily="34" charset="0"/>
                <a:ea typeface="Calibri" panose="020F0502020204030204" pitchFamily="34" charset="0"/>
                <a:cs typeface="Calibri" panose="020F0502020204030204" pitchFamily="34" charset="0"/>
              </a:rPr>
              <a:t>Universal Access</a:t>
            </a:r>
            <a:r>
              <a:rPr lang="en-US" sz="2800" dirty="0">
                <a:latin typeface="Calibri" panose="020F0502020204030204" pitchFamily="34" charset="0"/>
                <a:ea typeface="Calibri" panose="020F0502020204030204" pitchFamily="34" charset="0"/>
                <a:cs typeface="Calibri" panose="020F0502020204030204" pitchFamily="34" charset="0"/>
              </a:rPr>
              <a:t> - Free-tier IBM Cloud Lite makes personalized education available to all</a:t>
            </a:r>
          </a:p>
          <a:p>
            <a:endParaRPr lang="en-IN" sz="2800" dirty="0">
              <a:latin typeface="Calibri" panose="020F0502020204030204" pitchFamily="34" charset="0"/>
              <a:ea typeface="Calibri" panose="020F0502020204030204" pitchFamily="34" charset="0"/>
              <a:cs typeface="Calibri" panose="020F0502020204030204" pitchFamily="34" charset="0"/>
            </a:endParaRPr>
          </a:p>
          <a:p>
            <a:pPr marL="305435" indent="-305435"/>
            <a:endParaRPr lang="en-US" sz="2800" dirty="0">
              <a:latin typeface="Calibri"/>
              <a:ea typeface="Calibri"/>
              <a:cs typeface="Calibri"/>
            </a:endParaRPr>
          </a:p>
        </p:txBody>
      </p:sp>
    </p:spTree>
    <p:extLst>
      <p:ext uri="{BB962C8B-B14F-4D97-AF65-F5344CB8AC3E}">
        <p14:creationId xmlns:p14="http://schemas.microsoft.com/office/powerpoint/2010/main" val="42338823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E9F08C-D61F-627D-C4E5-397E3E84FC45}"/>
              </a:ext>
            </a:extLst>
          </p:cNvPr>
          <p:cNvSpPr>
            <a:spLocks noGrp="1"/>
          </p:cNvSpPr>
          <p:nvPr>
            <p:ph type="title"/>
          </p:nvPr>
        </p:nvSpPr>
        <p:spPr/>
        <p:txBody>
          <a:bodyPr/>
          <a:lstStyle/>
          <a:p>
            <a:r>
              <a:rPr lang="en-IN" dirty="0">
                <a:solidFill>
                  <a:schemeClr val="accent1"/>
                </a:solidFill>
              </a:rPr>
              <a:t>GitHub Link</a:t>
            </a:r>
          </a:p>
        </p:txBody>
      </p:sp>
      <p:sp>
        <p:nvSpPr>
          <p:cNvPr id="3" name="Content Placeholder 2">
            <a:extLst>
              <a:ext uri="{FF2B5EF4-FFF2-40B4-BE49-F238E27FC236}">
                <a16:creationId xmlns:a16="http://schemas.microsoft.com/office/drawing/2014/main" id="{51A299DD-46FA-7866-41D8-C1BFCC2F69DD}"/>
              </a:ext>
            </a:extLst>
          </p:cNvPr>
          <p:cNvSpPr>
            <a:spLocks noGrp="1"/>
          </p:cNvSpPr>
          <p:nvPr>
            <p:ph idx="1"/>
          </p:nvPr>
        </p:nvSpPr>
        <p:spPr>
          <a:xfrm>
            <a:off x="373626" y="1302026"/>
            <a:ext cx="10145802" cy="3741923"/>
          </a:xfrm>
        </p:spPr>
        <p:txBody>
          <a:bodyPr>
            <a:normAutofit/>
          </a:bodyPr>
          <a:lstStyle/>
          <a:p>
            <a:pPr marL="0" indent="0">
              <a:buNone/>
            </a:pPr>
            <a:r>
              <a:rPr lang="en-IN" sz="2000" dirty="0">
                <a:latin typeface="Calibri" panose="020F0502020204030204" pitchFamily="34" charset="0"/>
                <a:ea typeface="Calibri" panose="020F0502020204030204" pitchFamily="34" charset="0"/>
                <a:cs typeface="Calibri" panose="020F0502020204030204" pitchFamily="34" charset="0"/>
              </a:rPr>
              <a:t>Git hub link : https://github.com/Gayatrii0911/learnmate-ai</a:t>
            </a:r>
          </a:p>
        </p:txBody>
      </p:sp>
    </p:spTree>
    <p:extLst>
      <p:ext uri="{BB962C8B-B14F-4D97-AF65-F5344CB8AC3E}">
        <p14:creationId xmlns:p14="http://schemas.microsoft.com/office/powerpoint/2010/main" val="223066476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A6638FD1-D00E-E75B-705C-564F06D93D7B}"/>
              </a:ext>
            </a:extLst>
          </p:cNvPr>
          <p:cNvSpPr>
            <a:spLocks noGrp="1"/>
          </p:cNvSpPr>
          <p:nvPr>
            <p:ph idx="1"/>
          </p:nvPr>
        </p:nvSpPr>
        <p:spPr>
          <a:xfrm>
            <a:off x="581192" y="1803471"/>
            <a:ext cx="11029615" cy="4673324"/>
          </a:xfrm>
        </p:spPr>
        <p:txBody>
          <a:bodyPr>
            <a:normAutofit fontScale="92500" lnSpcReduction="10000"/>
          </a:bodyPr>
          <a:lstStyle/>
          <a:p>
            <a:r>
              <a:rPr lang="en-IN" sz="2800" b="1" dirty="0">
                <a:latin typeface="Calibri" panose="020F0502020204030204" pitchFamily="34" charset="0"/>
                <a:ea typeface="Calibri" panose="020F0502020204030204" pitchFamily="34" charset="0"/>
                <a:cs typeface="Calibri" panose="020F0502020204030204" pitchFamily="34" charset="0"/>
              </a:rPr>
              <a:t>Multilingual Support</a:t>
            </a:r>
            <a:r>
              <a:rPr lang="en-IN" sz="2800" dirty="0">
                <a:latin typeface="Calibri" panose="020F0502020204030204" pitchFamily="34" charset="0"/>
                <a:ea typeface="Calibri" panose="020F0502020204030204" pitchFamily="34" charset="0"/>
                <a:cs typeface="Calibri" panose="020F0502020204030204" pitchFamily="34" charset="0"/>
              </a:rPr>
              <a:t> – Expand to non-English learners with IBM Watson Language Translator</a:t>
            </a:r>
          </a:p>
          <a:p>
            <a:r>
              <a:rPr lang="en-IN" sz="2800" b="1" dirty="0">
                <a:latin typeface="Calibri" panose="020F0502020204030204" pitchFamily="34" charset="0"/>
                <a:ea typeface="Calibri" panose="020F0502020204030204" pitchFamily="34" charset="0"/>
                <a:cs typeface="Calibri" panose="020F0502020204030204" pitchFamily="34" charset="0"/>
              </a:rPr>
              <a:t>VR Skill Labs</a:t>
            </a:r>
            <a:r>
              <a:rPr lang="en-IN" sz="2800" dirty="0">
                <a:latin typeface="Calibri" panose="020F0502020204030204" pitchFamily="34" charset="0"/>
                <a:ea typeface="Calibri" panose="020F0502020204030204" pitchFamily="34" charset="0"/>
                <a:cs typeface="Calibri" panose="020F0502020204030204" pitchFamily="34" charset="0"/>
              </a:rPr>
              <a:t> – Integrate immersive practice environments for hands-on fields</a:t>
            </a:r>
          </a:p>
          <a:p>
            <a:r>
              <a:rPr lang="en-IN" sz="2800" b="1" dirty="0">
                <a:latin typeface="Calibri" panose="020F0502020204030204" pitchFamily="34" charset="0"/>
                <a:ea typeface="Calibri" panose="020F0502020204030204" pitchFamily="34" charset="0"/>
                <a:cs typeface="Calibri" panose="020F0502020204030204" pitchFamily="34" charset="0"/>
              </a:rPr>
              <a:t>Corporate API Suite</a:t>
            </a:r>
            <a:r>
              <a:rPr lang="en-IN" sz="2800" dirty="0">
                <a:latin typeface="Calibri" panose="020F0502020204030204" pitchFamily="34" charset="0"/>
                <a:ea typeface="Calibri" panose="020F0502020204030204" pitchFamily="34" charset="0"/>
                <a:cs typeface="Calibri" panose="020F0502020204030204" pitchFamily="34" charset="0"/>
              </a:rPr>
              <a:t> – Plug-and-play upskilling modules for enterprise HR systems</a:t>
            </a:r>
          </a:p>
          <a:p>
            <a:r>
              <a:rPr lang="en-IN" sz="2800" b="1" dirty="0">
                <a:latin typeface="Calibri" panose="020F0502020204030204" pitchFamily="34" charset="0"/>
                <a:ea typeface="Calibri" panose="020F0502020204030204" pitchFamily="34" charset="0"/>
                <a:cs typeface="Calibri" panose="020F0502020204030204" pitchFamily="34" charset="0"/>
              </a:rPr>
              <a:t>AI Tutor Add-on</a:t>
            </a:r>
            <a:r>
              <a:rPr lang="en-IN" sz="2800" dirty="0">
                <a:latin typeface="Calibri" panose="020F0502020204030204" pitchFamily="34" charset="0"/>
                <a:ea typeface="Calibri" panose="020F0502020204030204" pitchFamily="34" charset="0"/>
                <a:cs typeface="Calibri" panose="020F0502020204030204" pitchFamily="34" charset="0"/>
              </a:rPr>
              <a:t> – Granite-powered Q&amp;A for course-specific doubts</a:t>
            </a:r>
          </a:p>
          <a:p>
            <a:r>
              <a:rPr lang="en-IN" sz="2800" b="1" dirty="0">
                <a:latin typeface="Calibri" panose="020F0502020204030204" pitchFamily="34" charset="0"/>
                <a:ea typeface="Calibri" panose="020F0502020204030204" pitchFamily="34" charset="0"/>
                <a:cs typeface="Calibri" panose="020F0502020204030204" pitchFamily="34" charset="0"/>
              </a:rPr>
              <a:t>Credential Wallet</a:t>
            </a:r>
            <a:r>
              <a:rPr lang="en-IN" sz="2800" dirty="0">
                <a:latin typeface="Calibri" panose="020F0502020204030204" pitchFamily="34" charset="0"/>
                <a:ea typeface="Calibri" panose="020F0502020204030204" pitchFamily="34" charset="0"/>
                <a:cs typeface="Calibri" panose="020F0502020204030204" pitchFamily="34" charset="0"/>
              </a:rPr>
              <a:t> – Blockchain-based skill certification tracking</a:t>
            </a:r>
          </a:p>
          <a:p>
            <a:r>
              <a:rPr lang="en-IN" sz="2800" b="1" dirty="0">
                <a:latin typeface="Calibri" panose="020F0502020204030204" pitchFamily="34" charset="0"/>
                <a:ea typeface="Calibri" panose="020F0502020204030204" pitchFamily="34" charset="0"/>
                <a:cs typeface="Calibri" panose="020F0502020204030204" pitchFamily="34" charset="0"/>
              </a:rPr>
              <a:t>Learning Community</a:t>
            </a:r>
            <a:r>
              <a:rPr lang="en-IN" sz="2800" dirty="0">
                <a:latin typeface="Calibri" panose="020F0502020204030204" pitchFamily="34" charset="0"/>
                <a:ea typeface="Calibri" panose="020F0502020204030204" pitchFamily="34" charset="0"/>
                <a:cs typeface="Calibri" panose="020F0502020204030204" pitchFamily="34" charset="0"/>
              </a:rPr>
              <a:t> – Peer matching for collaborative projects</a:t>
            </a:r>
          </a:p>
          <a:p>
            <a:r>
              <a:rPr lang="en-IN" sz="2800" b="1" dirty="0">
                <a:latin typeface="Calibri" panose="020F0502020204030204" pitchFamily="34" charset="0"/>
                <a:ea typeface="Calibri" panose="020F0502020204030204" pitchFamily="34" charset="0"/>
                <a:cs typeface="Calibri" panose="020F0502020204030204" pitchFamily="34" charset="0"/>
              </a:rPr>
              <a:t>Predictive Analytics</a:t>
            </a:r>
            <a:r>
              <a:rPr lang="en-IN" sz="2800" dirty="0">
                <a:latin typeface="Calibri" panose="020F0502020204030204" pitchFamily="34" charset="0"/>
                <a:ea typeface="Calibri" panose="020F0502020204030204" pitchFamily="34" charset="0"/>
                <a:cs typeface="Calibri" panose="020F0502020204030204" pitchFamily="34" charset="0"/>
              </a:rPr>
              <a:t> – Early dropout risk detection with IBM SPSS</a:t>
            </a:r>
          </a:p>
          <a:p>
            <a:pPr marL="305435" indent="-305435"/>
            <a:endParaRPr lang="en-US" sz="2800" dirty="0">
              <a:latin typeface="Calibri"/>
              <a:ea typeface="+mn-lt"/>
              <a:cs typeface="+mn-lt"/>
            </a:endParaRPr>
          </a:p>
        </p:txBody>
      </p:sp>
      <p:sp>
        <p:nvSpPr>
          <p:cNvPr id="5" name="Title 4">
            <a:extLst>
              <a:ext uri="{FF2B5EF4-FFF2-40B4-BE49-F238E27FC236}">
                <a16:creationId xmlns:a16="http://schemas.microsoft.com/office/drawing/2014/main" id="{3F968F13-9AC4-7120-7ACD-9F752C767D5D}"/>
              </a:ext>
            </a:extLst>
          </p:cNvPr>
          <p:cNvSpPr txBox="1">
            <a:spLocks/>
          </p:cNvSpPr>
          <p:nvPr/>
        </p:nvSpPr>
        <p:spPr>
          <a:xfrm>
            <a:off x="535670" y="844659"/>
            <a:ext cx="11029616" cy="530296"/>
          </a:xfrm>
          <a:prstGeom prst="rect">
            <a:avLst/>
          </a:prstGeom>
        </p:spPr>
        <p:txBody>
          <a:bodyPr vert="horz" lIns="91440" tIns="45720" rIns="91440" bIns="45720" rtlCol="0" anchor="b">
            <a:normAutofit fontScale="75000" lnSpcReduction="20000"/>
          </a:bodyPr>
          <a:lstStyle>
            <a:lvl1pPr algn="l" defTabSz="457200" rtl="0" eaLnBrk="1" latinLnBrk="0" hangingPunct="1">
              <a:lnSpc>
                <a:spcPct val="100000"/>
              </a:lnSpc>
              <a:spcBef>
                <a:spcPct val="0"/>
              </a:spcBef>
              <a:buNone/>
              <a:defRPr sz="2800" b="0" kern="1200" cap="all">
                <a:solidFill>
                  <a:schemeClr val="tx1">
                    <a:lumMod val="75000"/>
                    <a:lumOff val="2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4400" b="1" dirty="0">
                <a:solidFill>
                  <a:schemeClr val="accent1"/>
                </a:solidFill>
                <a:latin typeface="Arial"/>
                <a:cs typeface="Arial"/>
              </a:rPr>
              <a:t>Future scope</a:t>
            </a:r>
          </a:p>
        </p:txBody>
      </p:sp>
    </p:spTree>
    <p:extLst>
      <p:ext uri="{BB962C8B-B14F-4D97-AF65-F5344CB8AC3E}">
        <p14:creationId xmlns:p14="http://schemas.microsoft.com/office/powerpoint/2010/main" val="61488268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A492E52-0C9E-7CCC-47E8-5C4711AD23FE}"/>
              </a:ext>
            </a:extLst>
          </p:cNvPr>
          <p:cNvSpPr>
            <a:spLocks noGrp="1"/>
          </p:cNvSpPr>
          <p:nvPr>
            <p:ph type="title"/>
          </p:nvPr>
        </p:nvSpPr>
        <p:spPr/>
        <p:txBody>
          <a:bodyPr/>
          <a:lstStyle/>
          <a:p>
            <a:r>
              <a:rPr lang="en-IN" dirty="0">
                <a:solidFill>
                  <a:schemeClr val="accent1"/>
                </a:solidFill>
              </a:rPr>
              <a:t>IBM Certifications</a:t>
            </a:r>
          </a:p>
        </p:txBody>
      </p:sp>
      <p:pic>
        <p:nvPicPr>
          <p:cNvPr id="5" name="Content Placeholder 4">
            <a:extLst>
              <a:ext uri="{FF2B5EF4-FFF2-40B4-BE49-F238E27FC236}">
                <a16:creationId xmlns:a16="http://schemas.microsoft.com/office/drawing/2014/main" id="{1638F476-15FE-36A6-4B16-892682751230}"/>
              </a:ext>
            </a:extLst>
          </p:cNvPr>
          <p:cNvPicPr>
            <a:picLocks noGrp="1" noChangeAspect="1"/>
          </p:cNvPicPr>
          <p:nvPr>
            <p:ph idx="1"/>
          </p:nvPr>
        </p:nvPicPr>
        <p:blipFill>
          <a:blip r:embed="rId2"/>
          <a:stretch>
            <a:fillRect/>
          </a:stretch>
        </p:blipFill>
        <p:spPr>
          <a:xfrm>
            <a:off x="3076443" y="1301750"/>
            <a:ext cx="6804976" cy="5266292"/>
          </a:xfrm>
          <a:prstGeom prst="rect">
            <a:avLst/>
          </a:prstGeom>
        </p:spPr>
      </p:pic>
    </p:spTree>
    <p:extLst>
      <p:ext uri="{BB962C8B-B14F-4D97-AF65-F5344CB8AC3E}">
        <p14:creationId xmlns:p14="http://schemas.microsoft.com/office/powerpoint/2010/main" val="38473317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6A7C463-6032-8173-8D29-4C3FC466CCDB}"/>
              </a:ext>
            </a:extLst>
          </p:cNvPr>
          <p:cNvPicPr>
            <a:picLocks noChangeAspect="1"/>
          </p:cNvPicPr>
          <p:nvPr/>
        </p:nvPicPr>
        <p:blipFill>
          <a:blip r:embed="rId2"/>
          <a:stretch>
            <a:fillRect/>
          </a:stretch>
        </p:blipFill>
        <p:spPr>
          <a:xfrm>
            <a:off x="1214954" y="610767"/>
            <a:ext cx="9426518" cy="5809697"/>
          </a:xfrm>
          <a:prstGeom prst="rect">
            <a:avLst/>
          </a:prstGeom>
        </p:spPr>
      </p:pic>
    </p:spTree>
    <p:extLst>
      <p:ext uri="{BB962C8B-B14F-4D97-AF65-F5344CB8AC3E}">
        <p14:creationId xmlns:p14="http://schemas.microsoft.com/office/powerpoint/2010/main" val="140666121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BE4CA82-64EC-4D4E-A5E5-3EBB66E7B24C}"/>
              </a:ext>
            </a:extLst>
          </p:cNvPr>
          <p:cNvSpPr>
            <a:spLocks noGrp="1"/>
          </p:cNvSpPr>
          <p:nvPr>
            <p:ph type="title"/>
          </p:nvPr>
        </p:nvSpPr>
        <p:spPr>
          <a:xfrm>
            <a:off x="1256564" y="2412257"/>
            <a:ext cx="9298744" cy="1325563"/>
          </a:xfrm>
        </p:spPr>
        <p:txBody>
          <a:bodyPr/>
          <a:lstStyle/>
          <a:p>
            <a:pPr algn="ctr"/>
            <a:r>
              <a:rPr lang="en-US" b="1" dirty="0">
                <a:solidFill>
                  <a:srgbClr val="002060"/>
                </a:solidFill>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06625531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FFEB4C-F209-4AE7-AA2B-B3C26CE2C51D}"/>
              </a:ext>
            </a:extLst>
          </p:cNvPr>
          <p:cNvSpPr>
            <a:spLocks noGrp="1"/>
          </p:cNvSpPr>
          <p:nvPr>
            <p:ph type="title"/>
          </p:nvPr>
        </p:nvSpPr>
        <p:spPr>
          <a:xfrm>
            <a:off x="849573" y="558468"/>
            <a:ext cx="10515600" cy="1325563"/>
          </a:xfrm>
        </p:spPr>
        <p:txBody>
          <a:bodyPr/>
          <a:lstStyle/>
          <a:p>
            <a:r>
              <a:rPr lang="en-US" b="1">
                <a:solidFill>
                  <a:srgbClr val="002060"/>
                </a:solidFill>
                <a:latin typeface="Arial" panose="020B0604020202020204" pitchFamily="34" charset="0"/>
                <a:cs typeface="Arial" panose="020B0604020202020204" pitchFamily="34" charset="0"/>
              </a:rPr>
              <a:t>OUTLINE</a:t>
            </a:r>
          </a:p>
        </p:txBody>
      </p:sp>
      <p:sp>
        <p:nvSpPr>
          <p:cNvPr id="3" name="Content Placeholder 2">
            <a:extLst>
              <a:ext uri="{FF2B5EF4-FFF2-40B4-BE49-F238E27FC236}">
                <a16:creationId xmlns:a16="http://schemas.microsoft.com/office/drawing/2014/main" id="{B2678641-EEA3-4EC4-BF39-4075B0C120E8}"/>
              </a:ext>
            </a:extLst>
          </p:cNvPr>
          <p:cNvSpPr>
            <a:spLocks noGrp="1"/>
          </p:cNvSpPr>
          <p:nvPr>
            <p:ph idx="1"/>
          </p:nvPr>
        </p:nvSpPr>
        <p:spPr>
          <a:xfrm>
            <a:off x="849573" y="1461920"/>
            <a:ext cx="11019020" cy="5239062"/>
          </a:xfrm>
        </p:spPr>
        <p:txBody>
          <a:bodyPr vert="horz" lIns="91440" tIns="45720" rIns="91440" bIns="45720" rtlCol="0" anchor="t">
            <a:noAutofit/>
          </a:bodyPr>
          <a:lstStyle/>
          <a:p>
            <a:pPr marL="0" indent="0">
              <a:buNone/>
            </a:pPr>
            <a:r>
              <a:rPr lang="en-US" sz="2000" b="1" dirty="0">
                <a:latin typeface="Arial"/>
                <a:ea typeface="+mn-lt"/>
                <a:cs typeface="Arial"/>
              </a:rPr>
              <a:t>  </a:t>
            </a:r>
            <a:endParaRPr lang="en-US" dirty="0">
              <a:latin typeface="Arial"/>
              <a:cs typeface="Arial"/>
            </a:endParaRPr>
          </a:p>
          <a:p>
            <a:pPr marL="305435" indent="-305435"/>
            <a:r>
              <a:rPr lang="en-US" sz="2000" b="1" dirty="0">
                <a:latin typeface="Arial"/>
                <a:ea typeface="+mn-lt"/>
                <a:cs typeface="Arial"/>
              </a:rPr>
              <a:t>Problem Statement </a:t>
            </a:r>
          </a:p>
          <a:p>
            <a:pPr marL="305435" indent="-305435"/>
            <a:r>
              <a:rPr lang="en-US" sz="2000" b="1" dirty="0">
                <a:latin typeface="Arial"/>
                <a:ea typeface="+mn-lt"/>
                <a:cs typeface="Arial"/>
              </a:rPr>
              <a:t>Technology used</a:t>
            </a:r>
            <a:endParaRPr lang="en-US" dirty="0">
              <a:latin typeface="Arial"/>
              <a:cs typeface="Arial"/>
            </a:endParaRPr>
          </a:p>
          <a:p>
            <a:pPr marL="305435" indent="-305435"/>
            <a:r>
              <a:rPr lang="en-US" sz="2000" b="1" dirty="0">
                <a:latin typeface="Arial"/>
                <a:ea typeface="+mn-lt"/>
                <a:cs typeface="+mn-lt"/>
              </a:rPr>
              <a:t>Wow factor </a:t>
            </a:r>
            <a:endParaRPr lang="en-US" sz="2000" dirty="0">
              <a:latin typeface="Arial"/>
              <a:ea typeface="+mn-lt"/>
              <a:cs typeface="+mn-lt"/>
            </a:endParaRPr>
          </a:p>
          <a:p>
            <a:pPr marL="305435" indent="-305435"/>
            <a:r>
              <a:rPr lang="en-US" sz="2000" b="1" dirty="0">
                <a:latin typeface="Arial"/>
                <a:ea typeface="+mn-lt"/>
                <a:cs typeface="+mn-lt"/>
              </a:rPr>
              <a:t>End users</a:t>
            </a:r>
          </a:p>
          <a:p>
            <a:pPr marL="305435" indent="-305435"/>
            <a:r>
              <a:rPr lang="en-US" sz="2000" b="1" dirty="0">
                <a:latin typeface="Arial"/>
                <a:ea typeface="+mn-lt"/>
                <a:cs typeface="+mn-lt"/>
              </a:rPr>
              <a:t>Result</a:t>
            </a:r>
          </a:p>
          <a:p>
            <a:pPr marL="305435" indent="-305435"/>
            <a:r>
              <a:rPr lang="en-US" sz="2000" b="1" dirty="0">
                <a:latin typeface="Arial"/>
                <a:ea typeface="+mn-lt"/>
                <a:cs typeface="+mn-lt"/>
              </a:rPr>
              <a:t>Conclusion</a:t>
            </a:r>
          </a:p>
          <a:p>
            <a:pPr marL="305435" indent="-305435"/>
            <a:r>
              <a:rPr lang="en-US" sz="2000" b="1" dirty="0">
                <a:latin typeface="Arial"/>
                <a:ea typeface="+mn-lt"/>
                <a:cs typeface="+mn-lt"/>
              </a:rPr>
              <a:t>Git-hub Link</a:t>
            </a:r>
          </a:p>
          <a:p>
            <a:pPr marL="305435" indent="-305435"/>
            <a:r>
              <a:rPr lang="en-US" sz="2000" b="1" dirty="0">
                <a:latin typeface="Arial"/>
                <a:ea typeface="+mn-lt"/>
                <a:cs typeface="+mn-lt"/>
              </a:rPr>
              <a:t>Future scope</a:t>
            </a:r>
          </a:p>
          <a:p>
            <a:pPr marL="305435" indent="-305435"/>
            <a:r>
              <a:rPr lang="en-US" sz="2000" b="1" dirty="0">
                <a:latin typeface="Arial"/>
                <a:ea typeface="+mn-lt"/>
                <a:cs typeface="+mn-lt"/>
              </a:rPr>
              <a:t>IBM Certifications</a:t>
            </a:r>
          </a:p>
          <a:p>
            <a:pPr marL="305435" indent="-305435"/>
            <a:endParaRPr lang="en-US" sz="2000" b="1" dirty="0">
              <a:latin typeface="Arial"/>
              <a:ea typeface="+mn-lt"/>
              <a:cs typeface="+mn-lt"/>
            </a:endParaRPr>
          </a:p>
          <a:p>
            <a:pPr marL="305435" indent="-305435"/>
            <a:endParaRPr lang="en-US" dirty="0">
              <a:latin typeface="Arial"/>
              <a:cs typeface="Arial"/>
            </a:endParaRPr>
          </a:p>
        </p:txBody>
      </p:sp>
    </p:spTree>
    <p:extLst>
      <p:ext uri="{BB962C8B-B14F-4D97-AF65-F5344CB8AC3E}">
        <p14:creationId xmlns:p14="http://schemas.microsoft.com/office/powerpoint/2010/main" val="290015371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a:solidFill>
                  <a:schemeClr val="accent1"/>
                </a:solidFill>
                <a:latin typeface="Arial" panose="020B0604020202020204" pitchFamily="34" charset="0"/>
                <a:cs typeface="Arial" panose="020B0604020202020204" pitchFamily="34" charset="0"/>
              </a:rPr>
              <a:t>Problem Statement</a:t>
            </a:r>
            <a:endParaRPr lang="en-US" sz="4400"/>
          </a:p>
        </p:txBody>
      </p:sp>
      <p:sp>
        <p:nvSpPr>
          <p:cNvPr id="2" name="Content Placeholder 1">
            <a:extLst>
              <a:ext uri="{FF2B5EF4-FFF2-40B4-BE49-F238E27FC236}">
                <a16:creationId xmlns:a16="http://schemas.microsoft.com/office/drawing/2014/main" id="{8FEE4A9C-3F57-7DA7-91FD-715C3FB47F93}"/>
              </a:ext>
            </a:extLst>
          </p:cNvPr>
          <p:cNvSpPr>
            <a:spLocks noGrp="1"/>
          </p:cNvSpPr>
          <p:nvPr>
            <p:ph idx="1"/>
          </p:nvPr>
        </p:nvSpPr>
        <p:spPr>
          <a:xfrm>
            <a:off x="472068" y="1385116"/>
            <a:ext cx="11029615" cy="4673324"/>
          </a:xfrm>
        </p:spPr>
        <p:txBody>
          <a:bodyPr>
            <a:normAutofit fontScale="92500"/>
          </a:bodyPr>
          <a:lstStyle/>
          <a:p>
            <a:pPr marL="0" indent="0">
              <a:buNone/>
            </a:pPr>
            <a:r>
              <a:rPr lang="en-US" sz="2600" dirty="0">
                <a:latin typeface="Calibri" panose="020F0502020204030204" pitchFamily="34" charset="0"/>
                <a:ea typeface="Calibri" panose="020F0502020204030204" pitchFamily="34" charset="0"/>
                <a:cs typeface="Calibri" panose="020F0502020204030204" pitchFamily="34" charset="0"/>
              </a:rPr>
              <a:t>Students struggle to find the right online courses because there are too many options and no personalized guidance. Without proper direction, they often choose mismatched content, waste time, and lose motivation. This leads to frustration and high dropout rates in online learning</a:t>
            </a:r>
          </a:p>
          <a:p>
            <a:pPr marL="0" indent="0">
              <a:buNone/>
            </a:pPr>
            <a:r>
              <a:rPr lang="en-US" sz="2800" dirty="0">
                <a:latin typeface="Calibri"/>
                <a:ea typeface="+mn-lt"/>
                <a:cs typeface="+mn-lt"/>
              </a:rPr>
              <a:t>Proposed Solution:</a:t>
            </a:r>
            <a:br>
              <a:rPr lang="en-US" sz="2800" dirty="0">
                <a:latin typeface="Calibri"/>
                <a:ea typeface="+mn-lt"/>
                <a:cs typeface="+mn-lt"/>
              </a:rPr>
            </a:br>
            <a:r>
              <a:rPr lang="en-US" sz="2600" dirty="0" err="1">
                <a:latin typeface="Calibri" panose="020F0502020204030204" pitchFamily="34" charset="0"/>
                <a:ea typeface="Calibri" panose="020F0502020204030204" pitchFamily="34" charset="0"/>
                <a:cs typeface="Calibri" panose="020F0502020204030204" pitchFamily="34" charset="0"/>
              </a:rPr>
              <a:t>LearnMate</a:t>
            </a:r>
            <a:r>
              <a:rPr lang="en-US" sz="2600" dirty="0">
                <a:latin typeface="Calibri" panose="020F0502020204030204" pitchFamily="34" charset="0"/>
                <a:ea typeface="Calibri" panose="020F0502020204030204" pitchFamily="34" charset="0"/>
                <a:cs typeface="Calibri" panose="020F0502020204030204" pitchFamily="34" charset="0"/>
              </a:rPr>
              <a:t> is an AI coach that creates personalized learning paths by analyzing students' goals and skills. It recommends the best courses, tracks progress, and adjusts recommendations automatically. Powered by IBM's AI and cloud technology, it simplifies course selection while improving learning outcomes. The system cuts through information overload to deliver tailored education guidance at scale.</a:t>
            </a:r>
            <a:br>
              <a:rPr lang="en-US" sz="2800" dirty="0">
                <a:latin typeface="Calibri"/>
                <a:ea typeface="Calibri"/>
                <a:cs typeface="Calibri"/>
              </a:rPr>
            </a:br>
            <a:endParaRPr lang="en-US" sz="1100" dirty="0">
              <a:solidFill>
                <a:srgbClr val="404040"/>
              </a:solidFill>
              <a:latin typeface="Calibri"/>
              <a:ea typeface="Calibri"/>
              <a:cs typeface="Calibri"/>
            </a:endParaRPr>
          </a:p>
        </p:txBody>
      </p:sp>
    </p:spTree>
    <p:extLst>
      <p:ext uri="{BB962C8B-B14F-4D97-AF65-F5344CB8AC3E}">
        <p14:creationId xmlns:p14="http://schemas.microsoft.com/office/powerpoint/2010/main" val="1186421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p:txBody>
          <a:bodyPr>
            <a:normAutofit fontScale="90000"/>
          </a:bodyPr>
          <a:lstStyle/>
          <a:p>
            <a:r>
              <a:rPr lang="en-US" sz="4400" b="1" dirty="0">
                <a:solidFill>
                  <a:schemeClr val="accent1"/>
                </a:solidFill>
                <a:latin typeface="Arial" panose="020B0604020202020204" pitchFamily="34" charset="0"/>
                <a:cs typeface="Arial" panose="020B0604020202020204" pitchFamily="34" charset="0"/>
              </a:rPr>
              <a:t>Technology  used</a:t>
            </a:r>
            <a:endParaRPr lang="en-US" sz="4400" dirty="0"/>
          </a:p>
        </p:txBody>
      </p:sp>
      <p:sp>
        <p:nvSpPr>
          <p:cNvPr id="2" name="Content Placeholder 1">
            <a:extLst>
              <a:ext uri="{FF2B5EF4-FFF2-40B4-BE49-F238E27FC236}">
                <a16:creationId xmlns:a16="http://schemas.microsoft.com/office/drawing/2014/main" id="{E041FD9D-DF07-9C37-1E61-1D920E0EF1D4}"/>
              </a:ext>
            </a:extLst>
          </p:cNvPr>
          <p:cNvSpPr>
            <a:spLocks noGrp="1"/>
          </p:cNvSpPr>
          <p:nvPr>
            <p:ph idx="1"/>
          </p:nvPr>
        </p:nvSpPr>
        <p:spPr>
          <a:xfrm>
            <a:off x="441671" y="1087378"/>
            <a:ext cx="11613485" cy="5563973"/>
          </a:xfrm>
        </p:spPr>
        <p:txBody>
          <a:bodyPr vert="horz" lIns="91440" tIns="45720" rIns="91440" bIns="45720" rtlCol="0" anchor="ctr">
            <a:noAutofit/>
          </a:bodyPr>
          <a:lstStyle/>
          <a:p>
            <a:pPr marL="0" indent="0">
              <a:buNone/>
            </a:pPr>
            <a:r>
              <a:rPr lang="en-US" sz="2800" dirty="0">
                <a:solidFill>
                  <a:srgbClr val="000000"/>
                </a:solidFill>
                <a:latin typeface="Calibri"/>
                <a:ea typeface="Calibri"/>
                <a:cs typeface="Calibri"/>
              </a:rPr>
              <a:t>IBM cloud lite services</a:t>
            </a:r>
          </a:p>
          <a:p>
            <a:pPr marL="0" indent="0">
              <a:buNone/>
            </a:pPr>
            <a:r>
              <a:rPr lang="en-US" sz="2800" dirty="0">
                <a:solidFill>
                  <a:srgbClr val="000000"/>
                </a:solidFill>
                <a:latin typeface="Calibri"/>
                <a:ea typeface="Calibri"/>
                <a:cs typeface="Calibri"/>
              </a:rPr>
              <a:t>Natural Language Processing (NLP)</a:t>
            </a:r>
          </a:p>
          <a:p>
            <a:pPr marL="0" indent="0">
              <a:buNone/>
            </a:pPr>
            <a:r>
              <a:rPr lang="en-US" sz="2800" dirty="0">
                <a:solidFill>
                  <a:srgbClr val="000000"/>
                </a:solidFill>
                <a:latin typeface="Calibri"/>
                <a:ea typeface="Calibri"/>
                <a:cs typeface="Calibri"/>
              </a:rPr>
              <a:t>Retrieval Augmented Generation (RAG)</a:t>
            </a:r>
          </a:p>
          <a:p>
            <a:pPr marL="0" indent="0">
              <a:buNone/>
            </a:pPr>
            <a:r>
              <a:rPr lang="en-US" sz="2800" dirty="0">
                <a:solidFill>
                  <a:srgbClr val="000000"/>
                </a:solidFill>
                <a:latin typeface="Calibri"/>
                <a:ea typeface="Calibri"/>
                <a:cs typeface="Calibri"/>
              </a:rPr>
              <a:t>IBM Granite model</a:t>
            </a:r>
          </a:p>
        </p:txBody>
      </p:sp>
    </p:spTree>
    <p:extLst>
      <p:ext uri="{BB962C8B-B14F-4D97-AF65-F5344CB8AC3E}">
        <p14:creationId xmlns:p14="http://schemas.microsoft.com/office/powerpoint/2010/main" val="32103584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D880B2B-5B8A-2798-A127-FAFC2D527010}"/>
              </a:ext>
            </a:extLst>
          </p:cNvPr>
          <p:cNvSpPr>
            <a:spLocks noGrp="1"/>
          </p:cNvSpPr>
          <p:nvPr>
            <p:ph type="title"/>
          </p:nvPr>
        </p:nvSpPr>
        <p:spPr/>
        <p:txBody>
          <a:bodyPr/>
          <a:lstStyle/>
          <a:p>
            <a:r>
              <a:rPr lang="en-IN" dirty="0">
                <a:solidFill>
                  <a:schemeClr val="accent1"/>
                </a:solidFill>
              </a:rPr>
              <a:t>IBM cloud services used</a:t>
            </a:r>
          </a:p>
        </p:txBody>
      </p:sp>
      <p:sp>
        <p:nvSpPr>
          <p:cNvPr id="3" name="Content Placeholder 2">
            <a:extLst>
              <a:ext uri="{FF2B5EF4-FFF2-40B4-BE49-F238E27FC236}">
                <a16:creationId xmlns:a16="http://schemas.microsoft.com/office/drawing/2014/main" id="{40B9234A-56AB-47BB-E0BD-725AF6684B23}"/>
              </a:ext>
            </a:extLst>
          </p:cNvPr>
          <p:cNvSpPr>
            <a:spLocks noGrp="1"/>
          </p:cNvSpPr>
          <p:nvPr>
            <p:ph idx="1"/>
          </p:nvPr>
        </p:nvSpPr>
        <p:spPr/>
        <p:txBody>
          <a:bodyPr/>
          <a:lstStyle/>
          <a:p>
            <a:pPr marL="305435" indent="-305435"/>
            <a:r>
              <a:rPr lang="en-IN" dirty="0"/>
              <a:t>IBM Cloud Watsonx AI Studio</a:t>
            </a:r>
          </a:p>
          <a:p>
            <a:pPr marL="305435" indent="-305435"/>
            <a:r>
              <a:rPr lang="en-IN" dirty="0"/>
              <a:t>IBM Cloud </a:t>
            </a:r>
            <a:r>
              <a:rPr lang="en-IN" dirty="0" err="1"/>
              <a:t>Watsonx</a:t>
            </a:r>
            <a:r>
              <a:rPr lang="en-IN" dirty="0"/>
              <a:t> AI runtime</a:t>
            </a:r>
          </a:p>
          <a:p>
            <a:pPr marL="305435" indent="-305435"/>
            <a:r>
              <a:rPr lang="en-IN" dirty="0"/>
              <a:t>IBM Cloud Agent Lab</a:t>
            </a:r>
          </a:p>
          <a:p>
            <a:pPr marL="305435" indent="-305435"/>
            <a:r>
              <a:rPr lang="en-IN" dirty="0"/>
              <a:t>IBM Granite foundation model</a:t>
            </a:r>
          </a:p>
        </p:txBody>
      </p:sp>
    </p:spTree>
    <p:extLst>
      <p:ext uri="{BB962C8B-B14F-4D97-AF65-F5344CB8AC3E}">
        <p14:creationId xmlns:p14="http://schemas.microsoft.com/office/powerpoint/2010/main" val="136680092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BA75B4-2DD5-42EB-9397-F36BFB8BA723}"/>
              </a:ext>
            </a:extLst>
          </p:cNvPr>
          <p:cNvSpPr>
            <a:spLocks noGrp="1"/>
          </p:cNvSpPr>
          <p:nvPr>
            <p:ph type="title"/>
          </p:nvPr>
        </p:nvSpPr>
        <p:spPr>
          <a:xfrm>
            <a:off x="581191" y="771730"/>
            <a:ext cx="11029616" cy="530296"/>
          </a:xfrm>
        </p:spPr>
        <p:txBody>
          <a:bodyPr>
            <a:noAutofit/>
          </a:bodyPr>
          <a:lstStyle/>
          <a:p>
            <a:r>
              <a:rPr lang="en-US" sz="3200" b="1" dirty="0">
                <a:solidFill>
                  <a:schemeClr val="accent1"/>
                </a:solidFill>
                <a:latin typeface="Arial"/>
                <a:ea typeface="+mj-lt"/>
                <a:cs typeface="Arial"/>
              </a:rPr>
              <a:t>Wow factors</a:t>
            </a:r>
            <a:endParaRPr lang="en-US" sz="3200" dirty="0">
              <a:solidFill>
                <a:schemeClr val="accent1"/>
              </a:solidFill>
              <a:latin typeface="Calibri Light"/>
              <a:cs typeface="Calibri Light"/>
            </a:endParaRPr>
          </a:p>
        </p:txBody>
      </p:sp>
      <p:sp>
        <p:nvSpPr>
          <p:cNvPr id="2" name="Content Placeholder 1">
            <a:extLst>
              <a:ext uri="{FF2B5EF4-FFF2-40B4-BE49-F238E27FC236}">
                <a16:creationId xmlns:a16="http://schemas.microsoft.com/office/drawing/2014/main" id="{C4FFAF3C-BA60-9181-132C-C36C403AAEA7}"/>
              </a:ext>
            </a:extLst>
          </p:cNvPr>
          <p:cNvSpPr>
            <a:spLocks noGrp="1"/>
          </p:cNvSpPr>
          <p:nvPr>
            <p:ph idx="1"/>
          </p:nvPr>
        </p:nvSpPr>
        <p:spPr>
          <a:xfrm>
            <a:off x="581192" y="1528167"/>
            <a:ext cx="11029615" cy="4673324"/>
          </a:xfrm>
        </p:spPr>
        <p:txBody>
          <a:bodyPr>
            <a:normAutofit fontScale="92500" lnSpcReduction="20000"/>
          </a:bodyPr>
          <a:lstStyle/>
          <a:p>
            <a:pPr marL="0" indent="0">
              <a:buNone/>
            </a:pPr>
            <a:r>
              <a:rPr lang="en-US" sz="2800" dirty="0" err="1">
                <a:latin typeface="Calibri" panose="020F0502020204030204" pitchFamily="34" charset="0"/>
                <a:ea typeface="Calibri" panose="020F0502020204030204" pitchFamily="34" charset="0"/>
                <a:cs typeface="Calibri" panose="020F0502020204030204" pitchFamily="34" charset="0"/>
              </a:rPr>
              <a:t>LearnMate</a:t>
            </a:r>
            <a:r>
              <a:rPr lang="en-US" sz="2800" dirty="0">
                <a:latin typeface="Calibri" panose="020F0502020204030204" pitchFamily="34" charset="0"/>
                <a:ea typeface="Calibri" panose="020F0502020204030204" pitchFamily="34" charset="0"/>
                <a:cs typeface="Calibri" panose="020F0502020204030204" pitchFamily="34" charset="0"/>
              </a:rPr>
              <a:t> doesn't just recommend courses—it evolves with you. Powered by IBM's cutting-edge AI, it acts like a personal tutor that remembers every lesson, adjusts to your pace, and anticipates your next skill gap. This isn't static guidance—it's education that grows as you do.</a:t>
            </a:r>
          </a:p>
          <a:p>
            <a:pPr marL="0" indent="0">
              <a:buNone/>
            </a:pPr>
            <a:r>
              <a:rPr lang="en-IN" sz="2800" dirty="0">
                <a:solidFill>
                  <a:srgbClr val="0F0F0F"/>
                </a:solidFill>
                <a:latin typeface="Calibri"/>
                <a:ea typeface="Calibri"/>
                <a:cs typeface="Calibri"/>
              </a:rPr>
              <a:t>Unique features:</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Dynamic Adaptation</a:t>
            </a:r>
            <a:r>
              <a:rPr lang="en-US" sz="2400" dirty="0">
                <a:latin typeface="Calibri" panose="020F0502020204030204" pitchFamily="34" charset="0"/>
                <a:ea typeface="Calibri" panose="020F0502020204030204" pitchFamily="34" charset="0"/>
                <a:cs typeface="Calibri" panose="020F0502020204030204" pitchFamily="34" charset="0"/>
              </a:rPr>
              <a:t> - Roadmaps automatically reshape based on your progress and feedback</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Conversational Intelligence</a:t>
            </a:r>
            <a:r>
              <a:rPr lang="en-US" sz="2400" dirty="0">
                <a:latin typeface="Calibri" panose="020F0502020204030204" pitchFamily="34" charset="0"/>
                <a:ea typeface="Calibri" panose="020F0502020204030204" pitchFamily="34" charset="0"/>
                <a:cs typeface="Calibri" panose="020F0502020204030204" pitchFamily="34" charset="0"/>
              </a:rPr>
              <a:t> - Natural dialogue assessments (no tedious quizzes)</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Cross-Platform Magic</a:t>
            </a:r>
            <a:r>
              <a:rPr lang="en-US" sz="2400" dirty="0">
                <a:latin typeface="Calibri" panose="020F0502020204030204" pitchFamily="34" charset="0"/>
                <a:ea typeface="Calibri" panose="020F0502020204030204" pitchFamily="34" charset="0"/>
                <a:cs typeface="Calibri" panose="020F0502020204030204" pitchFamily="34" charset="0"/>
              </a:rPr>
              <a:t> - Unifies courses from all major providers into one perfect path</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Progress GPS</a:t>
            </a:r>
            <a:r>
              <a:rPr lang="en-US" sz="2400" dirty="0">
                <a:latin typeface="Calibri" panose="020F0502020204030204" pitchFamily="34" charset="0"/>
                <a:ea typeface="Calibri" panose="020F0502020204030204" pitchFamily="34" charset="0"/>
                <a:cs typeface="Calibri" panose="020F0502020204030204" pitchFamily="34" charset="0"/>
              </a:rPr>
              <a:t> - Visualizes exactly how each course moves you toward goals</a:t>
            </a:r>
          </a:p>
          <a:p>
            <a:pPr marL="0" indent="0">
              <a:buNone/>
            </a:pPr>
            <a:r>
              <a:rPr lang="en-US" sz="2400" b="1" dirty="0">
                <a:latin typeface="Calibri" panose="020F0502020204030204" pitchFamily="34" charset="0"/>
                <a:ea typeface="Calibri" panose="020F0502020204030204" pitchFamily="34" charset="0"/>
                <a:cs typeface="Calibri" panose="020F0502020204030204" pitchFamily="34" charset="0"/>
              </a:rPr>
              <a:t>IBM-Powered Trust</a:t>
            </a:r>
            <a:r>
              <a:rPr lang="en-US" sz="2400" dirty="0">
                <a:latin typeface="Calibri" panose="020F0502020204030204" pitchFamily="34" charset="0"/>
                <a:ea typeface="Calibri" panose="020F0502020204030204" pitchFamily="34" charset="0"/>
                <a:cs typeface="Calibri" panose="020F0502020204030204" pitchFamily="34" charset="0"/>
              </a:rPr>
              <a:t> - Enterprise-grade AI with academic rigor (not just another chatbot)</a:t>
            </a:r>
          </a:p>
          <a:p>
            <a:pPr marL="0" indent="0">
              <a:buNone/>
            </a:pPr>
            <a:endParaRPr lang="en-IN" sz="2800" dirty="0">
              <a:solidFill>
                <a:srgbClr val="0F0F0F"/>
              </a:solidFill>
              <a:latin typeface="Calibri"/>
              <a:ea typeface="Calibri"/>
              <a:cs typeface="Calibri"/>
            </a:endParaRPr>
          </a:p>
        </p:txBody>
      </p:sp>
    </p:spTree>
    <p:extLst>
      <p:ext uri="{BB962C8B-B14F-4D97-AF65-F5344CB8AC3E}">
        <p14:creationId xmlns:p14="http://schemas.microsoft.com/office/powerpoint/2010/main" val="320202452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45986D-DBC5-8220-FE6F-7F2ABC7C4CEE}"/>
              </a:ext>
            </a:extLst>
          </p:cNvPr>
          <p:cNvSpPr>
            <a:spLocks noGrp="1"/>
          </p:cNvSpPr>
          <p:nvPr>
            <p:ph type="title"/>
          </p:nvPr>
        </p:nvSpPr>
        <p:spPr/>
        <p:txBody>
          <a:bodyPr/>
          <a:lstStyle/>
          <a:p>
            <a:r>
              <a:rPr lang="en-IN" dirty="0">
                <a:solidFill>
                  <a:schemeClr val="accent1"/>
                </a:solidFill>
              </a:rPr>
              <a:t>End users</a:t>
            </a:r>
          </a:p>
        </p:txBody>
      </p:sp>
      <p:sp>
        <p:nvSpPr>
          <p:cNvPr id="3" name="Content Placeholder 2">
            <a:extLst>
              <a:ext uri="{FF2B5EF4-FFF2-40B4-BE49-F238E27FC236}">
                <a16:creationId xmlns:a16="http://schemas.microsoft.com/office/drawing/2014/main" id="{AB679E23-F86A-AFA9-FE9C-7F5A518E8198}"/>
              </a:ext>
            </a:extLst>
          </p:cNvPr>
          <p:cNvSpPr>
            <a:spLocks noGrp="1"/>
          </p:cNvSpPr>
          <p:nvPr>
            <p:ph idx="1"/>
          </p:nvPr>
        </p:nvSpPr>
        <p:spPr/>
        <p:txBody>
          <a:bodyPr/>
          <a:lstStyle/>
          <a:p>
            <a:r>
              <a:rPr lang="en-US" sz="2800" dirty="0">
                <a:latin typeface="Calibri" panose="020F0502020204030204" pitchFamily="34" charset="0"/>
                <a:ea typeface="Calibri" panose="020F0502020204030204" pitchFamily="34" charset="0"/>
                <a:cs typeface="Calibri" panose="020F0502020204030204" pitchFamily="34" charset="0"/>
              </a:rPr>
              <a:t>Students &amp; Lifelong Learners</a:t>
            </a:r>
          </a:p>
          <a:p>
            <a:r>
              <a:rPr lang="en-US" sz="2800" dirty="0">
                <a:latin typeface="Calibri" panose="020F0502020204030204" pitchFamily="34" charset="0"/>
                <a:ea typeface="Calibri" panose="020F0502020204030204" pitchFamily="34" charset="0"/>
                <a:cs typeface="Calibri" panose="020F0502020204030204" pitchFamily="34" charset="0"/>
              </a:rPr>
              <a:t>Career Switchers</a:t>
            </a:r>
          </a:p>
          <a:p>
            <a:r>
              <a:rPr lang="en-US" sz="2800" dirty="0">
                <a:latin typeface="Calibri" panose="020F0502020204030204" pitchFamily="34" charset="0"/>
                <a:ea typeface="Calibri" panose="020F0502020204030204" pitchFamily="34" charset="0"/>
                <a:cs typeface="Calibri" panose="020F0502020204030204" pitchFamily="34" charset="0"/>
              </a:rPr>
              <a:t>Educators &amp; Coaches</a:t>
            </a:r>
          </a:p>
          <a:p>
            <a:r>
              <a:rPr lang="en-US" sz="2800" dirty="0">
                <a:latin typeface="Calibri" panose="020F0502020204030204" pitchFamily="34" charset="0"/>
                <a:ea typeface="Calibri" panose="020F0502020204030204" pitchFamily="34" charset="0"/>
                <a:cs typeface="Calibri" panose="020F0502020204030204" pitchFamily="34" charset="0"/>
              </a:rPr>
              <a:t>Corporate L&amp;D Teams</a:t>
            </a:r>
          </a:p>
          <a:p>
            <a:r>
              <a:rPr lang="en-US" sz="2800" dirty="0">
                <a:latin typeface="Calibri" panose="020F0502020204030204" pitchFamily="34" charset="0"/>
                <a:ea typeface="Calibri" panose="020F0502020204030204" pitchFamily="34" charset="0"/>
                <a:cs typeface="Calibri" panose="020F0502020204030204" pitchFamily="34" charset="0"/>
              </a:rPr>
              <a:t>Online Course Providers</a:t>
            </a:r>
          </a:p>
          <a:p>
            <a:pPr marL="305435" indent="-305435"/>
            <a:endParaRPr lang="en-IN" sz="2800" dirty="0">
              <a:latin typeface="Calibri"/>
              <a:ea typeface="Calibri"/>
              <a:cs typeface="Calibri"/>
            </a:endParaRPr>
          </a:p>
        </p:txBody>
      </p:sp>
    </p:spTree>
    <p:extLst>
      <p:ext uri="{BB962C8B-B14F-4D97-AF65-F5344CB8AC3E}">
        <p14:creationId xmlns:p14="http://schemas.microsoft.com/office/powerpoint/2010/main" val="3819043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8E32F0A-9D83-B256-3E61-FD54AA26E1D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3410C9-747C-0C4D-FAD7-77167E836569}"/>
              </a:ext>
            </a:extLst>
          </p:cNvPr>
          <p:cNvSpPr>
            <a:spLocks noGrp="1"/>
          </p:cNvSpPr>
          <p:nvPr>
            <p:ph type="title"/>
          </p:nvPr>
        </p:nvSpPr>
        <p:spPr/>
        <p:txBody>
          <a:bodyPr/>
          <a:lstStyle/>
          <a:p>
            <a:r>
              <a:rPr lang="en-IN" dirty="0">
                <a:solidFill>
                  <a:schemeClr val="accent1"/>
                </a:solidFill>
              </a:rPr>
              <a:t>Results</a:t>
            </a:r>
          </a:p>
        </p:txBody>
      </p:sp>
      <p:pic>
        <p:nvPicPr>
          <p:cNvPr id="5" name="Picture 4">
            <a:extLst>
              <a:ext uri="{FF2B5EF4-FFF2-40B4-BE49-F238E27FC236}">
                <a16:creationId xmlns:a16="http://schemas.microsoft.com/office/drawing/2014/main" id="{B947EDD7-5595-9E2A-458E-13CF0CE52C41}"/>
              </a:ext>
            </a:extLst>
          </p:cNvPr>
          <p:cNvPicPr>
            <a:picLocks noChangeAspect="1"/>
          </p:cNvPicPr>
          <p:nvPr/>
        </p:nvPicPr>
        <p:blipFill>
          <a:blip r:embed="rId2"/>
          <a:stretch>
            <a:fillRect/>
          </a:stretch>
        </p:blipFill>
        <p:spPr>
          <a:xfrm>
            <a:off x="2536060" y="1396827"/>
            <a:ext cx="9193824" cy="4457320"/>
          </a:xfrm>
          <a:prstGeom prst="rect">
            <a:avLst/>
          </a:prstGeom>
        </p:spPr>
      </p:pic>
    </p:spTree>
    <p:extLst>
      <p:ext uri="{BB962C8B-B14F-4D97-AF65-F5344CB8AC3E}">
        <p14:creationId xmlns:p14="http://schemas.microsoft.com/office/powerpoint/2010/main" val="406866858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F8070C-FF0D-BBE3-3D8A-C3794CCCE8A2}"/>
              </a:ext>
            </a:extLst>
          </p:cNvPr>
          <p:cNvSpPr>
            <a:spLocks noGrp="1"/>
          </p:cNvSpPr>
          <p:nvPr>
            <p:ph type="title"/>
          </p:nvPr>
        </p:nvSpPr>
        <p:spPr/>
        <p:txBody>
          <a:bodyPr/>
          <a:lstStyle/>
          <a:p>
            <a:r>
              <a:rPr lang="en-IN" dirty="0">
                <a:solidFill>
                  <a:schemeClr val="accent1"/>
                </a:solidFill>
              </a:rPr>
              <a:t>Results</a:t>
            </a:r>
          </a:p>
        </p:txBody>
      </p:sp>
      <p:pic>
        <p:nvPicPr>
          <p:cNvPr id="6" name="Content Placeholder 5">
            <a:extLst>
              <a:ext uri="{FF2B5EF4-FFF2-40B4-BE49-F238E27FC236}">
                <a16:creationId xmlns:a16="http://schemas.microsoft.com/office/drawing/2014/main" id="{0E450232-5E45-ACDD-92C1-77AEED69A49A}"/>
              </a:ext>
            </a:extLst>
          </p:cNvPr>
          <p:cNvPicPr>
            <a:picLocks noGrp="1" noChangeAspect="1"/>
          </p:cNvPicPr>
          <p:nvPr>
            <p:ph idx="1"/>
          </p:nvPr>
        </p:nvPicPr>
        <p:blipFill>
          <a:blip r:embed="rId2"/>
          <a:stretch>
            <a:fillRect/>
          </a:stretch>
        </p:blipFill>
        <p:spPr>
          <a:xfrm>
            <a:off x="5447160" y="507947"/>
            <a:ext cx="6310149" cy="5881434"/>
          </a:xfrm>
        </p:spPr>
      </p:pic>
    </p:spTree>
    <p:extLst>
      <p:ext uri="{BB962C8B-B14F-4D97-AF65-F5344CB8AC3E}">
        <p14:creationId xmlns:p14="http://schemas.microsoft.com/office/powerpoint/2010/main" val="2083715239"/>
      </p:ext>
    </p:extLst>
  </p:cSld>
  <p:clrMapOvr>
    <a:masterClrMapping/>
  </p:clrMapOvr>
</p:sld>
</file>

<file path=ppt/theme/theme1.xml><?xml version="1.0" encoding="utf-8"?>
<a:theme xmlns:a="http://schemas.openxmlformats.org/drawingml/2006/main" name="DividendVTI">
  <a:themeElements>
    <a:clrScheme name="Blue II">
      <a:dk1>
        <a:sysClr val="windowText" lastClr="000000"/>
      </a:dk1>
      <a:lt1>
        <a:sysClr val="window" lastClr="FFFFFF"/>
      </a:lt1>
      <a:dk2>
        <a:srgbClr val="335B74"/>
      </a:dk2>
      <a:lt2>
        <a:srgbClr val="DFE3E5"/>
      </a:lt2>
      <a:accent1>
        <a:srgbClr val="1CADE4"/>
      </a:accent1>
      <a:accent2>
        <a:srgbClr val="2683C6"/>
      </a:accent2>
      <a:accent3>
        <a:srgbClr val="27CED7"/>
      </a:accent3>
      <a:accent4>
        <a:srgbClr val="42BA97"/>
      </a:accent4>
      <a:accent5>
        <a:srgbClr val="3E8853"/>
      </a:accent5>
      <a:accent6>
        <a:srgbClr val="62A39F"/>
      </a:accent6>
      <a:hlink>
        <a:srgbClr val="6EAC1C"/>
      </a:hlink>
      <a:folHlink>
        <a:srgbClr val="B26B02"/>
      </a:folHlink>
    </a:clrScheme>
    <a:fontScheme name="Dividend">
      <a:majorFont>
        <a:latin typeface="Franklin Gothic Demi"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Dividend">
      <a:fillStyleLst>
        <a:solidFill>
          <a:schemeClr val="phClr"/>
        </a:solidFill>
        <a:gradFill rotWithShape="1">
          <a:gsLst>
            <a:gs pos="0">
              <a:schemeClr val="phClr">
                <a:tint val="68000"/>
                <a:alpha val="90000"/>
                <a:lumMod val="100000"/>
              </a:schemeClr>
            </a:gs>
            <a:gs pos="100000">
              <a:schemeClr val="phClr">
                <a:tint val="90000"/>
                <a:lumMod val="95000"/>
              </a:schemeClr>
            </a:gs>
          </a:gsLst>
          <a:lin ang="5400000" scaled="1"/>
        </a:gradFill>
        <a:gradFill rotWithShape="1">
          <a:gsLst>
            <a:gs pos="0">
              <a:schemeClr val="phClr">
                <a:tint val="98000"/>
                <a:lumMod val="110000"/>
              </a:schemeClr>
            </a:gs>
            <a:gs pos="84000">
              <a:schemeClr val="phClr">
                <a:shade val="90000"/>
                <a:lumMod val="88000"/>
              </a:schemeClr>
            </a:gs>
          </a:gsLst>
          <a:lin ang="5400000" scaled="0"/>
        </a:gradFill>
      </a:fillStyleLst>
      <a:lnStyleLst>
        <a:ln w="12700" cap="rnd" cmpd="sng" algn="ctr">
          <a:solidFill>
            <a:schemeClr val="phClr">
              <a:lumMod val="90000"/>
            </a:schemeClr>
          </a:solidFill>
          <a:prstDash val="solid"/>
        </a:ln>
        <a:ln w="22225"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55000"/>
              </a:srgbClr>
            </a:outerShdw>
          </a:effectLst>
        </a:effectStyle>
        <a:effectStyle>
          <a:effectLst>
            <a:outerShdw blurRad="88900" dist="38100" dir="5040000" rotWithShape="0">
              <a:srgbClr val="000000">
                <a:alpha val="60000"/>
              </a:srgbClr>
            </a:outerShdw>
          </a:effectLst>
          <a:scene3d>
            <a:camera prst="orthographicFront">
              <a:rot lat="0" lon="0" rev="0"/>
            </a:camera>
            <a:lightRig rig="threePt" dir="tl">
              <a:rot lat="0" lon="0" rev="1200000"/>
            </a:lightRig>
          </a:scene3d>
          <a:sp3d>
            <a:bevelT w="38100" h="50800"/>
          </a:sp3d>
        </a:effectStyle>
      </a:effectStyleLst>
      <a:bgFillStyleLst>
        <a:solidFill>
          <a:schemeClr val="phClr"/>
        </a:solidFill>
        <a:gradFill rotWithShape="1">
          <a:gsLst>
            <a:gs pos="0">
              <a:schemeClr val="phClr">
                <a:tint val="90000"/>
                <a:lumMod val="110000"/>
              </a:schemeClr>
            </a:gs>
            <a:gs pos="88000">
              <a:schemeClr val="phClr">
                <a:shade val="94000"/>
                <a:satMod val="110000"/>
                <a:lumMod val="88000"/>
              </a:schemeClr>
            </a:gs>
          </a:gsLst>
          <a:lin ang="5400000" scaled="0"/>
        </a:gradFill>
        <a:gradFill rotWithShape="1">
          <a:gsLst>
            <a:gs pos="0">
              <a:schemeClr val="phClr">
                <a:tint val="90000"/>
                <a:lumMod val="110000"/>
              </a:schemeClr>
            </a:gs>
            <a:gs pos="100000">
              <a:schemeClr val="phClr">
                <a:shade val="98000"/>
                <a:satMod val="110000"/>
                <a:lumMod val="8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DividendVTI" id="{97558BDE-0B66-457C-BB6F-7B1B22DAA9B8}" vid="{F53508A3-AC60-448A-AF37-934D5F1A0D5E}"/>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7F0268AC5E70984D8FE60B7154176407" ma:contentTypeVersion="15" ma:contentTypeDescription="Create a new document." ma:contentTypeScope="" ma:versionID="104e359103f0f57b1cf9676756e5b944">
  <xsd:schema xmlns:xsd="http://www.w3.org/2001/XMLSchema" xmlns:xs="http://www.w3.org/2001/XMLSchema" xmlns:p="http://schemas.microsoft.com/office/2006/metadata/properties" xmlns:ns3="b30265f8-c5e2-4918-b4a1-b977299ca3e2" xmlns:ns4="fadb41d3-f9cb-40fb-903c-8cacaba95bb5" targetNamespace="http://schemas.microsoft.com/office/2006/metadata/properties" ma:root="true" ma:fieldsID="5615b8f8aa772998bad551f24a33de0e" ns3:_="" ns4:_="">
    <xsd:import namespace="b30265f8-c5e2-4918-b4a1-b977299ca3e2"/>
    <xsd:import namespace="fadb41d3-f9cb-40fb-903c-8cacaba95bb5"/>
    <xsd:element name="properties">
      <xsd:complexType>
        <xsd:sequence>
          <xsd:element name="documentManagement">
            <xsd:complexType>
              <xsd:all>
                <xsd:element ref="ns3:_activity" minOccurs="0"/>
                <xsd:element ref="ns4:SharedWithUsers" minOccurs="0"/>
                <xsd:element ref="ns4:SharedWithDetails" minOccurs="0"/>
                <xsd:element ref="ns4:SharingHintHash" minOccurs="0"/>
                <xsd:element ref="ns3:MediaServiceMetadata" minOccurs="0"/>
                <xsd:element ref="ns3:MediaServiceFastMetadata" minOccurs="0"/>
                <xsd:element ref="ns3:MediaServiceSearchProperties" minOccurs="0"/>
                <xsd:element ref="ns3:MediaServiceDateTaken" minOccurs="0"/>
                <xsd:element ref="ns3:MediaServiceObjectDetectorVersions" minOccurs="0"/>
                <xsd:element ref="ns3:MediaServiceSystemTags" minOccurs="0"/>
                <xsd:element ref="ns3:MediaServiceOCR" minOccurs="0"/>
                <xsd:element ref="ns3:MediaServiceGenerationTime" minOccurs="0"/>
                <xsd:element ref="ns3:MediaServiceEventHashCode" minOccurs="0"/>
                <xsd:element ref="ns3:MediaLengthInSeconds" minOccurs="0"/>
                <xsd:element ref="ns3: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b30265f8-c5e2-4918-b4a1-b977299ca3e2" elementFormDefault="qualified">
    <xsd:import namespace="http://schemas.microsoft.com/office/2006/documentManagement/types"/>
    <xsd:import namespace="http://schemas.microsoft.com/office/infopath/2007/PartnerControls"/>
    <xsd:element name="_activity" ma:index="8" nillable="true" ma:displayName="_activity" ma:hidden="true" ma:internalName="_activity">
      <xsd:simpleType>
        <xsd:restriction base="dms:Note"/>
      </xsd:simpleType>
    </xsd:element>
    <xsd:element name="MediaServiceMetadata" ma:index="12" nillable="true" ma:displayName="MediaServiceMetadata" ma:hidden="true" ma:internalName="MediaServiceMetadata" ma:readOnly="true">
      <xsd:simpleType>
        <xsd:restriction base="dms:Note"/>
      </xsd:simpleType>
    </xsd:element>
    <xsd:element name="MediaServiceFastMetadata" ma:index="13" nillable="true" ma:displayName="MediaServiceFastMetadata" ma:hidden="true" ma:internalName="MediaServiceFastMetadata" ma:readOnly="true">
      <xsd:simpleType>
        <xsd:restriction base="dms:Note"/>
      </xsd:simpleType>
    </xsd:element>
    <xsd:element name="MediaServiceSearchProperties" ma:index="14" nillable="true" ma:displayName="MediaServiceSearchProperties" ma:hidden="true" ma:internalName="MediaServiceSearchProperties" ma:readOnly="true">
      <xsd:simpleType>
        <xsd:restriction base="dms:Note"/>
      </xsd:simple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bjectDetectorVersions" ma:index="16" nillable="true" ma:displayName="MediaServiceObjectDetectorVersions" ma:hidden="true" ma:indexed="true" ma:internalName="MediaServiceObjectDetectorVersions" ma:readOnly="true">
      <xsd:simpleType>
        <xsd:restriction base="dms:Text"/>
      </xsd:simpleType>
    </xsd:element>
    <xsd:element name="MediaServiceSystemTags" ma:index="17" nillable="true" ma:displayName="MediaServiceSystemTags" ma:hidden="true" ma:internalName="MediaServiceSystemTags" ma:readOnly="true">
      <xsd:simpleType>
        <xsd:restriction base="dms:Note"/>
      </xsd:simpleType>
    </xsd:element>
    <xsd:element name="MediaServiceOCR" ma:index="18" nillable="true" ma:displayName="Extracted Text" ma:internalName="MediaServiceOCR" ma:readOnly="true">
      <xsd:simpleType>
        <xsd:restriction base="dms:Note">
          <xsd:maxLength value="255"/>
        </xsd:restriction>
      </xsd:simpleType>
    </xsd:element>
    <xsd:element name="MediaServiceGenerationTime" ma:index="19" nillable="true" ma:displayName="MediaServiceGenerationTime" ma:hidden="true" ma:internalName="MediaServiceGenerationTime" ma:readOnly="true">
      <xsd:simpleType>
        <xsd:restriction base="dms:Text"/>
      </xsd:simpleType>
    </xsd:element>
    <xsd:element name="MediaServiceEventHashCode" ma:index="20" nillable="true" ma:displayName="MediaServiceEventHashCode" ma:hidden="true" ma:internalName="MediaServiceEventHashCode" ma:readOnly="true">
      <xsd:simpleType>
        <xsd:restriction base="dms:Text"/>
      </xsd:simpleType>
    </xsd:element>
    <xsd:element name="MediaLengthInSeconds" ma:index="21" nillable="true" ma:displayName="MediaLengthInSeconds" ma:hidden="true" ma:internalName="MediaLengthInSeconds" ma:readOnly="true">
      <xsd:simpleType>
        <xsd:restriction base="dms:Unknown"/>
      </xsd:simpleType>
    </xsd:element>
    <xsd:element name="MediaServiceLocation" ma:index="22"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fadb41d3-f9cb-40fb-903c-8cacaba95bb5" elementFormDefault="qualified">
    <xsd:import namespace="http://schemas.microsoft.com/office/2006/documentManagement/types"/>
    <xsd:import namespace="http://schemas.microsoft.com/office/infopath/2007/PartnerControls"/>
    <xsd:element name="SharedWithUsers" ma:index="9"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0" nillable="true" ma:displayName="Shared With Details" ma:internalName="SharedWithDetails" ma:readOnly="true">
      <xsd:simpleType>
        <xsd:restriction base="dms:Note">
          <xsd:maxLength value="255"/>
        </xsd:restriction>
      </xsd:simpleType>
    </xsd:element>
    <xsd:element name="SharingHintHash" ma:index="11" nillable="true" ma:displayName="Sharing Hint Hash" ma:hidden="true" ma:internalName="SharingHintHash"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_activity xmlns="b30265f8-c5e2-4918-b4a1-b977299ca3e2" xsi:nil="true"/>
  </documentManagement>
</p:properties>
</file>

<file path=customXml/itemProps1.xml><?xml version="1.0" encoding="utf-8"?>
<ds:datastoreItem xmlns:ds="http://schemas.openxmlformats.org/officeDocument/2006/customXml" ds:itemID="{927BD4C1-B6B1-4715-ABF9-E660A51A4EA0}">
  <ds:schemaRefs>
    <ds:schemaRef ds:uri="http://schemas.microsoft.com/sharepoint/v3/contenttype/forms"/>
  </ds:schemaRefs>
</ds:datastoreItem>
</file>

<file path=customXml/itemProps2.xml><?xml version="1.0" encoding="utf-8"?>
<ds:datastoreItem xmlns:ds="http://schemas.openxmlformats.org/officeDocument/2006/customXml" ds:itemID="{9DD71778-17EE-4151-88AE-C8F4E8043BD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b30265f8-c5e2-4918-b4a1-b977299ca3e2"/>
    <ds:schemaRef ds:uri="fadb41d3-f9cb-40fb-903c-8cacaba95bb5"/>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8D289AE2-D2AE-49D1-AFAC-3A79F6794255}">
  <ds:schemaRefs>
    <ds:schemaRef ds:uri="http://www.w3.org/XML/1998/namespace"/>
    <ds:schemaRef ds:uri="http://purl.org/dc/dcmitype/"/>
    <ds:schemaRef ds:uri="http://purl.org/dc/terms/"/>
    <ds:schemaRef ds:uri="fadb41d3-f9cb-40fb-903c-8cacaba95bb5"/>
    <ds:schemaRef ds:uri="http://purl.org/dc/elements/1.1/"/>
    <ds:schemaRef ds:uri="http://schemas.microsoft.com/office/2006/documentManagement/types"/>
    <ds:schemaRef ds:uri="http://schemas.microsoft.com/office/infopath/2007/PartnerControls"/>
    <ds:schemaRef ds:uri="http://schemas.openxmlformats.org/package/2006/metadata/core-properties"/>
    <ds:schemaRef ds:uri="b30265f8-c5e2-4918-b4a1-b977299ca3e2"/>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emplate>Future forward</Template>
  <TotalTime>1307</TotalTime>
  <Words>490</Words>
  <Application>Microsoft Office PowerPoint</Application>
  <PresentationFormat>Widescreen</PresentationFormat>
  <Paragraphs>68</Paragraphs>
  <Slides>18</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Franklin Gothic Book</vt:lpstr>
      <vt:lpstr>Franklin Gothic Demi</vt:lpstr>
      <vt:lpstr>Wingdings 2</vt:lpstr>
      <vt:lpstr>DividendVTI</vt:lpstr>
      <vt:lpstr>LearnMate: AI-Powered Personalized Learning Coach</vt:lpstr>
      <vt:lpstr>OUTLINE</vt:lpstr>
      <vt:lpstr>Problem Statement</vt:lpstr>
      <vt:lpstr>Technology  used</vt:lpstr>
      <vt:lpstr>IBM cloud services used</vt:lpstr>
      <vt:lpstr>Wow factors</vt:lpstr>
      <vt:lpstr>End users</vt:lpstr>
      <vt:lpstr>Results</vt:lpstr>
      <vt:lpstr>Results</vt:lpstr>
      <vt:lpstr>Results</vt:lpstr>
      <vt:lpstr>Results</vt:lpstr>
      <vt:lpstr>Results</vt:lpstr>
      <vt:lpstr>Conclusion</vt:lpstr>
      <vt:lpstr>GitHub Link</vt:lpstr>
      <vt:lpstr>PowerPoint Presentation</vt:lpstr>
      <vt:lpstr>IBM Certifications</vt:lpstr>
      <vt:lpstr>PowerPoint Presentation</vt:lpstr>
      <vt:lpstr>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SkillsBuild Partner Update template</dc:title>
  <dc:creator>Vaibhav Ostwal</dc:creator>
  <cp:lastModifiedBy>Gayatri Mahajan</cp:lastModifiedBy>
  <cp:revision>146</cp:revision>
  <dcterms:created xsi:type="dcterms:W3CDTF">2021-05-26T16:50:10Z</dcterms:created>
  <dcterms:modified xsi:type="dcterms:W3CDTF">2025-08-02T09:34:19Z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0x0101007F0268AC5E70984D8FE60B7154176407</vt:lpwstr>
  </property>
</Properties>
</file>