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199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9FDF-ED66-4A9D-890C-EE5D5271EBA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25A8-0D8A-42AD-B114-245024D0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/mass-shooting?page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Web scrapping using Power Query in Excel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</a:t>
            </a:r>
            <a:r>
              <a:rPr lang="en-US" i="1" dirty="0" smtClean="0"/>
              <a:t>by Gayatri Kotlo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76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State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01609" cy="3513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97" y="1500973"/>
            <a:ext cx="7325710" cy="385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85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No of Operations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28" y="1796113"/>
            <a:ext cx="5462780" cy="256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145221" cy="28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Injured v/s Killed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8871"/>
            <a:ext cx="2918713" cy="256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14" y="2058871"/>
            <a:ext cx="5578323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6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Final Dashboard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80" y="1825625"/>
            <a:ext cx="887443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43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Gun Violence Must Stop. Here's What We Can Do to Prevent More 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Sensible gun laws: Reduce easy access to dangerous weapons.</a:t>
            </a:r>
          </a:p>
          <a:p>
            <a:r>
              <a:rPr lang="en-US" dirty="0" smtClean="0"/>
              <a:t> </a:t>
            </a:r>
            <a:r>
              <a:rPr lang="en-US" dirty="0"/>
              <a:t>Establish a culture of gun safety</a:t>
            </a:r>
            <a:r>
              <a:rPr lang="en-US" dirty="0" smtClean="0"/>
              <a:t>.</a:t>
            </a:r>
          </a:p>
          <a:p>
            <a:r>
              <a:rPr lang="en-US" dirty="0"/>
              <a:t>Support gun violence research: Ensure that the Centers for Disease Control and Prevention (CDC) and others have the resources to study this issue and provide science-based guidance.</a:t>
            </a:r>
          </a:p>
          <a:p>
            <a:r>
              <a:rPr lang="en-US" dirty="0" smtClean="0"/>
              <a:t>Health </a:t>
            </a:r>
            <a:r>
              <a:rPr lang="en-US" dirty="0"/>
              <a:t>system: Establish a comprehensive health system in which violence prevention is a health system responsibility and imperative.</a:t>
            </a:r>
          </a:p>
          <a:p>
            <a:r>
              <a:rPr lang="en-US" dirty="0"/>
              <a:t> Invest in communities to promote resilience and mental health and wellbeing.</a:t>
            </a:r>
          </a:p>
        </p:txBody>
      </p:sp>
    </p:spTree>
    <p:extLst>
      <p:ext uri="{BB962C8B-B14F-4D97-AF65-F5344CB8AC3E}">
        <p14:creationId xmlns:p14="http://schemas.microsoft.com/office/powerpoint/2010/main" val="185730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preventioninstitute.org/sites/default/files/resize/editor_uploads/student%20walk%20out%201_0-748x49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52" y="1825625"/>
            <a:ext cx="65488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Arial Rounded MT Bold" panose="020F0704030504030204" pitchFamily="34" charset="0"/>
              </a:rPr>
              <a:t>What is Power Query and Power Pivot</a:t>
            </a:r>
            <a:endParaRPr lang="en-US" sz="2800" i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Power Query </a:t>
            </a:r>
            <a:r>
              <a:rPr lang="en-US" sz="2000" dirty="0"/>
              <a:t>(aka “</a:t>
            </a:r>
            <a:r>
              <a:rPr lang="en-US" sz="2000" b="1" dirty="0"/>
              <a:t>Get &amp; Transform</a:t>
            </a:r>
            <a:r>
              <a:rPr lang="en-US" sz="2000" dirty="0"/>
              <a:t>”) allows you to:</a:t>
            </a:r>
          </a:p>
          <a:p>
            <a:r>
              <a:rPr lang="en-US" sz="2000" dirty="0" smtClean="0"/>
              <a:t>Connect </a:t>
            </a:r>
            <a:r>
              <a:rPr lang="en-US" sz="2000" dirty="0"/>
              <a:t>to data across a wide range of sources</a:t>
            </a:r>
          </a:p>
          <a:p>
            <a:r>
              <a:rPr lang="en-US" sz="2000" dirty="0" smtClean="0"/>
              <a:t>Filter</a:t>
            </a:r>
            <a:r>
              <a:rPr lang="en-US" sz="2000" dirty="0"/>
              <a:t>, shape, append and transform raw data for further analysis and modeling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stored procedures to automate your data prep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Power </a:t>
            </a:r>
            <a:r>
              <a:rPr lang="en-US" sz="2000" b="1" dirty="0"/>
              <a:t>Pivot is great for modeling the data you've imported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Use both to shape your data in Excel so you can explore and visualize it in PivotTables, </a:t>
            </a:r>
            <a:r>
              <a:rPr lang="en-US" sz="2000" dirty="0" smtClean="0"/>
              <a:t>Pivot Charts, </a:t>
            </a:r>
            <a:r>
              <a:rPr lang="en-US" sz="2000" dirty="0"/>
              <a:t>and Power BI.</a:t>
            </a:r>
          </a:p>
        </p:txBody>
      </p:sp>
    </p:spTree>
    <p:extLst>
      <p:ext uri="{BB962C8B-B14F-4D97-AF65-F5344CB8AC3E}">
        <p14:creationId xmlns:p14="http://schemas.microsoft.com/office/powerpoint/2010/main" val="21800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WHEN TO USE POWER QUERY &amp; POWER PIVOT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Analyze </a:t>
            </a:r>
            <a:r>
              <a:rPr lang="en-US" sz="2000" dirty="0"/>
              <a:t>more data than can fit into a worksheet</a:t>
            </a:r>
          </a:p>
          <a:p>
            <a:r>
              <a:rPr lang="en-US" sz="2000" dirty="0"/>
              <a:t>Create connections to databases or external sources</a:t>
            </a:r>
          </a:p>
          <a:p>
            <a:r>
              <a:rPr lang="en-US" sz="2000" dirty="0"/>
              <a:t>Blend data across multiple large tables</a:t>
            </a:r>
          </a:p>
          <a:p>
            <a:r>
              <a:rPr lang="en-US" sz="2000" dirty="0"/>
              <a:t>Automate the process of loading and shaping your data</a:t>
            </a:r>
          </a:p>
          <a:p>
            <a:r>
              <a:rPr lang="en-US" sz="2000" dirty="0"/>
              <a:t>Unleash the </a:t>
            </a:r>
            <a:r>
              <a:rPr lang="en-US" sz="2000" b="1" dirty="0"/>
              <a:t>full business intelligence capabilities </a:t>
            </a:r>
            <a:r>
              <a:rPr lang="en-US" sz="2000" dirty="0"/>
              <a:t>of Excel</a:t>
            </a:r>
          </a:p>
          <a:p>
            <a:r>
              <a:rPr lang="en-US" sz="2000" i="1" dirty="0"/>
              <a:t>Use </a:t>
            </a:r>
            <a:r>
              <a:rPr lang="en-US" sz="2000" b="1" i="1" dirty="0"/>
              <a:t>Power </a:t>
            </a:r>
            <a:r>
              <a:rPr lang="en-US" sz="2000" b="1" i="1" dirty="0" smtClean="0"/>
              <a:t>Query </a:t>
            </a:r>
            <a:r>
              <a:rPr lang="en-US" sz="2000" i="1" dirty="0" smtClean="0"/>
              <a:t>and </a:t>
            </a:r>
            <a:r>
              <a:rPr lang="en-US" sz="2000" b="1" i="1" dirty="0"/>
              <a:t>Power </a:t>
            </a:r>
            <a:r>
              <a:rPr lang="en-US" sz="2000" b="1" i="1" dirty="0" smtClean="0"/>
              <a:t>Pivot </a:t>
            </a:r>
            <a:r>
              <a:rPr lang="en-US" sz="2000" i="1" dirty="0" smtClean="0"/>
              <a:t>when </a:t>
            </a:r>
            <a:r>
              <a:rPr lang="en-US" sz="2000" i="1" dirty="0"/>
              <a:t>you want to…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63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Now using Power Query lets do Web scrapping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I imported </a:t>
            </a:r>
            <a:r>
              <a:rPr lang="en-US" dirty="0" smtClean="0">
                <a:hlinkClick r:id="rId2"/>
              </a:rPr>
              <a:t>https://www.gunviolencearchive.org/reports/mass-shooting?page=2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its gives all the mass shootings happened in Mass in 2022.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Lets Begin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DATA&gt; NEW QUERY&gt; FROM OTHER &gt;FROM WEB</a:t>
            </a:r>
          </a:p>
          <a:p>
            <a:r>
              <a:rPr lang="en-US" dirty="0" smtClean="0"/>
              <a:t>Paste the link above and the window pops up stating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33" y="2911366"/>
            <a:ext cx="8377370" cy="3720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03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Edit and this take you to the power query editor where you can edit, Analyze and change the data as you want.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2848304"/>
            <a:ext cx="9228082" cy="3762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62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I have change the Table name to Mass shootings in 2022.</a:t>
            </a:r>
          </a:p>
          <a:p>
            <a:r>
              <a:rPr lang="en-US" dirty="0" smtClean="0"/>
              <a:t>Checked all the datatypes respective of all the column's </a:t>
            </a:r>
          </a:p>
          <a:p>
            <a:r>
              <a:rPr lang="en-US" dirty="0" smtClean="0"/>
              <a:t>Checked if there are any missing values</a:t>
            </a:r>
          </a:p>
          <a:p>
            <a:r>
              <a:rPr lang="en-US" dirty="0" smtClean="0"/>
              <a:t>Checked if any column name  has to be replaced or dropped.</a:t>
            </a:r>
          </a:p>
          <a:p>
            <a:r>
              <a:rPr lang="en-US" dirty="0" smtClean="0"/>
              <a:t>Then finally closed and saved.</a:t>
            </a:r>
          </a:p>
        </p:txBody>
      </p:sp>
    </p:spTree>
    <p:extLst>
      <p:ext uri="{BB962C8B-B14F-4D97-AF65-F5344CB8AC3E}">
        <p14:creationId xmlns:p14="http://schemas.microsoft.com/office/powerpoint/2010/main" val="333929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then takes you to this clean and formatted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49213"/>
            <a:ext cx="9606455" cy="392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64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Analysis Part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the Pivot Table from Insert Tab and Performing the analysis.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Web scrapping using Power Query in Excel</vt:lpstr>
      <vt:lpstr>What is Power Query and Power Pivot</vt:lpstr>
      <vt:lpstr>WHEN TO USE POWER QUERY &amp; POWER PIVOT</vt:lpstr>
      <vt:lpstr>Now using Power Query lets do Web scrapping</vt:lpstr>
      <vt:lpstr>Lets Begin</vt:lpstr>
      <vt:lpstr>PowerPoint Presentation</vt:lpstr>
      <vt:lpstr>PowerPoint Presentation</vt:lpstr>
      <vt:lpstr>PowerPoint Presentation</vt:lpstr>
      <vt:lpstr>Analysis Part</vt:lpstr>
      <vt:lpstr>State Analysis </vt:lpstr>
      <vt:lpstr>No of Operations</vt:lpstr>
      <vt:lpstr>Injured v/s Killed</vt:lpstr>
      <vt:lpstr>Final Dashboard </vt:lpstr>
      <vt:lpstr>Gun Violence Must Stop. Here's What We Can Do to Prevent More Deaths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using PowerQuery in Excel</dc:title>
  <dc:creator>gaye goutham</dc:creator>
  <cp:lastModifiedBy>gaye goutham</cp:lastModifiedBy>
  <cp:revision>5</cp:revision>
  <dcterms:created xsi:type="dcterms:W3CDTF">2022-10-30T20:17:28Z</dcterms:created>
  <dcterms:modified xsi:type="dcterms:W3CDTF">2022-10-30T21:30:29Z</dcterms:modified>
</cp:coreProperties>
</file>