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yatripriya369/Steganography/blob/main/cyber.py" TargetMode="External"/><Relationship Id="rId2" Type="http://schemas.openxmlformats.org/officeDocument/2006/relationships/hyperlink" Target="https://cryptography.io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Gayatripriya369/Steganography.git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Hiding a Text Inside an Image Using Steganography - LSB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0581" y="3932903"/>
            <a:ext cx="878713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BADANA GAYATRI PRIYA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Gayatri Vidya Parishad College of Engineering for Women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 (AI &amp; ML)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dirty="0"/>
              <a:t>- Support for audio or video steganography</a:t>
            </a:r>
            <a:br>
              <a:rPr dirty="0"/>
            </a:br>
            <a:r>
              <a:rPr dirty="0"/>
              <a:t>- Password-based decryption for added security</a:t>
            </a:r>
            <a:br>
              <a:rPr dirty="0"/>
            </a:br>
            <a:br>
              <a:rPr dirty="0"/>
            </a:br>
            <a:r>
              <a:rPr dirty="0"/>
              <a:t>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OpenCV Documentation – https://docs.opencv.org/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 err="1"/>
              <a:t>Streamlit</a:t>
            </a:r>
            <a:r>
              <a:rPr lang="en-IN" dirty="0"/>
              <a:t> Official Documentation – https://docs.streamlit.io/</a:t>
            </a:r>
          </a:p>
          <a:p>
            <a:pPr marL="0" indent="0">
              <a:buNone/>
            </a:pPr>
            <a:r>
              <a:rPr lang="en-IN" dirty="0"/>
              <a:t>3. Python Cryptography Library (Fernet) – </a:t>
            </a:r>
            <a:r>
              <a:rPr lang="en-IN" dirty="0">
                <a:hlinkClick r:id="rId2"/>
              </a:rPr>
              <a:t>https://cryptography.io/en/latest/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4. GitHub Repo – </a:t>
            </a:r>
            <a:r>
              <a:rPr lang="en-IN" dirty="0">
                <a:hlinkClick r:id="rId3"/>
              </a:rPr>
              <a:t>https://github.com/Gayatripriya369/Steganography.git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dirty="0"/>
              <a:t>This project enables secure data hiding using steganography, allowing users to embed either encrypted text or a secret image inside a cover image.</a:t>
            </a:r>
            <a:r>
              <a:rPr lang="en-US" dirty="0"/>
              <a:t> </a:t>
            </a:r>
            <a:r>
              <a:rPr dirty="0"/>
              <a:t>With growing concerns around data security and privacy, this dual-mode approach increases flexibility and protection during communication.</a:t>
            </a:r>
            <a:br>
              <a:rPr dirty="0"/>
            </a:br>
            <a:r>
              <a:rPr dirty="0"/>
              <a:t>Users interact via a </a:t>
            </a:r>
            <a:r>
              <a:rPr dirty="0" err="1"/>
              <a:t>Streamlit</a:t>
            </a:r>
            <a:r>
              <a:rPr dirty="0"/>
              <a:t>-based interface to select the mode, upload media, and retrieve results with simplicity and security.</a:t>
            </a:r>
            <a:r>
              <a:rPr lang="en-US" dirty="0"/>
              <a:t> </a:t>
            </a:r>
            <a:r>
              <a:rPr dirty="0"/>
              <a:t>The system applies Least Significant Bit (LSB) and bit-level masking techniques.</a:t>
            </a:r>
            <a:r>
              <a:rPr lang="en-US" dirty="0"/>
              <a:t> </a:t>
            </a:r>
            <a:r>
              <a:rPr dirty="0"/>
              <a:t>This creates a balance between usability and data secrecy for secure media exchange.</a:t>
            </a:r>
            <a:br>
              <a:rPr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CA733-D9A9-5449-96DE-D82C6CBC9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123" y="2968113"/>
            <a:ext cx="100977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3.8+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building the interactive web app interface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reading and processing images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pixel-level operations and array handling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 (PIL)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loading and saving in image-in-image mode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Cryptography(FERNET)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encrypt and decrypt text messages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dirty="0"/>
              <a:t>1. User uploads a cover image and enters the secret text.</a:t>
            </a:r>
            <a:br>
              <a:rPr dirty="0"/>
            </a:br>
            <a:r>
              <a:rPr dirty="0"/>
              <a:t>2. Text is encrypted using Fernet encryption.</a:t>
            </a:r>
            <a:br>
              <a:rPr dirty="0"/>
            </a:br>
            <a:r>
              <a:rPr dirty="0"/>
              <a:t>3. Encrypted text is converted to binary.</a:t>
            </a:r>
            <a:br>
              <a:rPr dirty="0"/>
            </a:br>
            <a:r>
              <a:rPr dirty="0"/>
              <a:t>4. Each bit is embedded into the Least Significant Bit (LSB) of the image’s RGB pixels.</a:t>
            </a:r>
            <a:br>
              <a:rPr dirty="0"/>
            </a:br>
            <a:r>
              <a:rPr dirty="0"/>
              <a:t>5. Resulting image is saved and downloaded as the </a:t>
            </a:r>
            <a:r>
              <a:rPr dirty="0" err="1"/>
              <a:t>stego</a:t>
            </a:r>
            <a:r>
              <a:rPr dirty="0"/>
              <a:t> image.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dirty="0"/>
              <a:t>6. For extraction, the </a:t>
            </a:r>
            <a:r>
              <a:rPr dirty="0" err="1"/>
              <a:t>stego</a:t>
            </a:r>
            <a:r>
              <a:rPr dirty="0"/>
              <a:t> image is uploaded.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7. LSBs from RGB channels are read and combined into a binary string.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8. Binary is grouped into bytes and decrypted using the Fernet key.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9. The original message is displayed if key and size are correct.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/>
              <a:t>10. Error handling is included to show if the decryption fails.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500E56-05E3-1ED5-D744-AAF00A17B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080" r="25779" b="6897"/>
          <a:stretch>
            <a:fillRect/>
          </a:stretch>
        </p:blipFill>
        <p:spPr>
          <a:xfrm>
            <a:off x="468653" y="1232452"/>
            <a:ext cx="4034522" cy="1382526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45A83D-8A8D-8B20-C216-743CA57F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46" t="7564" r="15760" b="11447"/>
          <a:stretch>
            <a:fillRect/>
          </a:stretch>
        </p:blipFill>
        <p:spPr>
          <a:xfrm>
            <a:off x="581192" y="5063235"/>
            <a:ext cx="4167789" cy="17111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80FF75-2E5A-F820-D531-2F847AA288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39" t="5560" r="8823" b="8479"/>
          <a:stretch>
            <a:fillRect/>
          </a:stretch>
        </p:blipFill>
        <p:spPr>
          <a:xfrm>
            <a:off x="334296" y="2603856"/>
            <a:ext cx="5053781" cy="22995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60E476-D356-F463-BB3A-F606188DB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925" y="603436"/>
            <a:ext cx="4349154" cy="26405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F6DB46-595C-8A2A-8843-5D1BECE5DB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775"/>
          <a:stretch>
            <a:fillRect/>
          </a:stretch>
        </p:blipFill>
        <p:spPr>
          <a:xfrm>
            <a:off x="7138219" y="3342061"/>
            <a:ext cx="5053781" cy="35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F5394B-C587-CB82-43B5-36E9B51E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06"/>
          <a:stretch>
            <a:fillRect/>
          </a:stretch>
        </p:blipFill>
        <p:spPr>
          <a:xfrm>
            <a:off x="4901193" y="337410"/>
            <a:ext cx="5874961" cy="1974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97FAD-B395-BFB9-904D-04D7EE02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7" y="0"/>
            <a:ext cx="4655386" cy="2950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49514A-31BB-FD1E-34AD-83E520E48C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19" r="9764"/>
          <a:stretch>
            <a:fillRect/>
          </a:stretch>
        </p:blipFill>
        <p:spPr>
          <a:xfrm>
            <a:off x="6517608" y="2216339"/>
            <a:ext cx="5231941" cy="46416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6D4AF-05F7-2A32-B380-47E598FE4075}"/>
              </a:ext>
            </a:extLst>
          </p:cNvPr>
          <p:cNvSpPr txBox="1"/>
          <p:nvPr/>
        </p:nvSpPr>
        <p:spPr>
          <a:xfrm>
            <a:off x="511277" y="4689015"/>
            <a:ext cx="565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LINK:</a:t>
            </a:r>
          </a:p>
          <a:p>
            <a:endParaRPr lang="en-US" dirty="0"/>
          </a:p>
          <a:p>
            <a:r>
              <a:rPr lang="en-IN" dirty="0">
                <a:hlinkClick r:id="rId5"/>
              </a:rPr>
              <a:t>https://github.com/Gayatripriya369/Steganography.git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55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dirty="0"/>
              <a:t>This project successfully demonstrates a dual-mode steganography system with encryption and image concealment features.</a:t>
            </a:r>
            <a:r>
              <a:rPr lang="en-US" dirty="0"/>
              <a:t> </a:t>
            </a:r>
            <a:r>
              <a:rPr dirty="0"/>
              <a:t>It is implemented with an intuitive user interface using </a:t>
            </a:r>
            <a:r>
              <a:rPr dirty="0" err="1"/>
              <a:t>Streamlit</a:t>
            </a:r>
            <a:r>
              <a:rPr dirty="0"/>
              <a:t>, offering a real-world friendly experience.</a:t>
            </a:r>
            <a:br>
              <a:rPr dirty="0"/>
            </a:br>
            <a:r>
              <a:rPr dirty="0"/>
              <a:t>Challenges included handling bit overflow, image resizing, and ensuring proper extraction logic.</a:t>
            </a:r>
            <a:r>
              <a:rPr lang="en-US" dirty="0"/>
              <a:t> </a:t>
            </a:r>
          </a:p>
          <a:p>
            <a:pPr marL="305435" indent="-305435"/>
            <a:r>
              <a:rPr lang="en-US" dirty="0"/>
              <a:t>We used LSB because our goal was steganography, not just encryption. ASCII XOR is useful but doesn’t help with hiding — it just disguises. That’s why we chose LSB + strong encryption (Fernet) to give both invisibility + protection.</a:t>
            </a:r>
            <a:br>
              <a:rPr dirty="0"/>
            </a:br>
            <a:r>
              <a:rPr dirty="0"/>
              <a:t> 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118</TotalTime>
  <Words>564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Hiding a Text Inside an Image Using Steganography - LSB Algorithm</vt:lpstr>
      <vt:lpstr>OUTLINE</vt:lpstr>
      <vt:lpstr>Problem Statement</vt:lpstr>
      <vt:lpstr>System  Approach</vt:lpstr>
      <vt:lpstr>Algorithm &amp; Deployment</vt:lpstr>
      <vt:lpstr>Algorithm &amp; Deployment (Contd.)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GAYATRI PRIYA</cp:lastModifiedBy>
  <cp:revision>41</cp:revision>
  <dcterms:created xsi:type="dcterms:W3CDTF">2021-05-26T16:50:10Z</dcterms:created>
  <dcterms:modified xsi:type="dcterms:W3CDTF">2025-06-19T17:44:11Z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