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/>
    <p:restoredTop sz="97778" autoAdjust="0"/>
  </p:normalViewPr>
  <p:slideViewPr>
    <p:cSldViewPr snapToGrid="0" snapToObjects="1">
      <p:cViewPr>
        <p:scale>
          <a:sx n="80" d="100"/>
          <a:sy n="80" d="100"/>
        </p:scale>
        <p:origin x="206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  So what we have here is two individual/independent sample from two units so we can do two sample hypothesis test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  Ho is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 diameter of cutlet1-cutlet2=0 /cutlet1=cutlet 2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     </a:t>
            </a:r>
            <a:r>
              <a:rPr lang="en-US" sz="2400" dirty="0">
                <a:solidFill>
                  <a:srgbClr val="00B050"/>
                </a:solidFill>
              </a:rPr>
              <a:t>H1 is 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 cutlet 1 - cutlet 2!=0/cutlet1=cutlet 2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  significance level is =0.05%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  we don’t have population standard deviation so we will use t-statistics </a:t>
            </a:r>
          </a:p>
          <a:p>
            <a:pPr>
              <a:buNone/>
            </a:pPr>
            <a:r>
              <a:rPr lang="en-US" sz="2400" dirty="0"/>
              <a:t>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 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0E2A8-AC02-F641-A0F0-A8245985C955}"/>
              </a:ext>
            </a:extLst>
          </p:cNvPr>
          <p:cNvSpPr txBox="1"/>
          <p:nvPr/>
        </p:nvSpPr>
        <p:spPr>
          <a:xfrm>
            <a:off x="4951562" y="5917720"/>
            <a:ext cx="288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reject the null hypothesis</a:t>
            </a:r>
          </a:p>
          <a:p>
            <a:r>
              <a:rPr lang="en-US" dirty="0"/>
              <a:t>Not all proportion are equal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12103</TotalTime>
  <Words>399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gayatri shinde</cp:lastModifiedBy>
  <cp:revision>6</cp:revision>
  <dcterms:created xsi:type="dcterms:W3CDTF">2015-11-14T12:07:48Z</dcterms:created>
  <dcterms:modified xsi:type="dcterms:W3CDTF">2022-04-22T00:03:30Z</dcterms:modified>
</cp:coreProperties>
</file>