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63" r:id="rId3"/>
    <p:sldId id="259" r:id="rId4"/>
    <p:sldId id="264" r:id="rId5"/>
    <p:sldId id="257" r:id="rId6"/>
    <p:sldId id="258" r:id="rId7"/>
    <p:sldId id="260" r:id="rId8"/>
    <p:sldId id="261" r:id="rId9"/>
    <p:sldId id="267" r:id="rId10"/>
    <p:sldId id="268" r:id="rId11"/>
    <p:sldId id="269" r:id="rId12"/>
    <p:sldId id="262" r:id="rId13"/>
    <p:sldId id="270" r:id="rId14"/>
    <p:sldId id="265" r:id="rId15"/>
    <p:sldId id="266"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BB8EC-4046-4B66-87FF-C66C988320A7}" v="84" dt="2022-09-28T16:32:16.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0" d="100"/>
          <a:sy n="90" d="100"/>
        </p:scale>
        <p:origin x="17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kumar" userId="aeda532dad5b15ea" providerId="LiveId" clId="{5FCBB8EC-4046-4B66-87FF-C66C988320A7}"/>
    <pc:docChg chg="custSel addSld delSld modSld sldOrd">
      <pc:chgData name="varun kumar" userId="aeda532dad5b15ea" providerId="LiveId" clId="{5FCBB8EC-4046-4B66-87FF-C66C988320A7}" dt="2022-09-28T16:42:36.444" v="2160" actId="1076"/>
      <pc:docMkLst>
        <pc:docMk/>
      </pc:docMkLst>
      <pc:sldChg chg="modSp mod">
        <pc:chgData name="varun kumar" userId="aeda532dad5b15ea" providerId="LiveId" clId="{5FCBB8EC-4046-4B66-87FF-C66C988320A7}" dt="2022-09-28T15:12:28.901" v="806" actId="20577"/>
        <pc:sldMkLst>
          <pc:docMk/>
          <pc:sldMk cId="207152951" sldId="256"/>
        </pc:sldMkLst>
        <pc:spChg chg="mod">
          <ac:chgData name="varun kumar" userId="aeda532dad5b15ea" providerId="LiveId" clId="{5FCBB8EC-4046-4B66-87FF-C66C988320A7}" dt="2022-09-28T15:12:28.901" v="806" actId="20577"/>
          <ac:spMkLst>
            <pc:docMk/>
            <pc:sldMk cId="207152951" sldId="256"/>
            <ac:spMk id="3" creationId="{BF4A953F-5122-0CC4-3CFB-AE838F44ABE3}"/>
          </ac:spMkLst>
        </pc:spChg>
      </pc:sldChg>
      <pc:sldChg chg="modSp mod ord">
        <pc:chgData name="varun kumar" userId="aeda532dad5b15ea" providerId="LiveId" clId="{5FCBB8EC-4046-4B66-87FF-C66C988320A7}" dt="2022-09-28T05:05:42.360" v="488"/>
        <pc:sldMkLst>
          <pc:docMk/>
          <pc:sldMk cId="1160836808" sldId="257"/>
        </pc:sldMkLst>
        <pc:spChg chg="mod">
          <ac:chgData name="varun kumar" userId="aeda532dad5b15ea" providerId="LiveId" clId="{5FCBB8EC-4046-4B66-87FF-C66C988320A7}" dt="2022-09-28T04:28:52" v="290" actId="368"/>
          <ac:spMkLst>
            <pc:docMk/>
            <pc:sldMk cId="1160836808" sldId="257"/>
            <ac:spMk id="2" creationId="{97C03688-177A-183C-69E3-6E8CA8F7C04B}"/>
          </ac:spMkLst>
        </pc:spChg>
        <pc:spChg chg="mod">
          <ac:chgData name="varun kumar" userId="aeda532dad5b15ea" providerId="LiveId" clId="{5FCBB8EC-4046-4B66-87FF-C66C988320A7}" dt="2022-09-28T04:27:58.430" v="273" actId="20578"/>
          <ac:spMkLst>
            <pc:docMk/>
            <pc:sldMk cId="1160836808" sldId="257"/>
            <ac:spMk id="5" creationId="{6F73B71C-8004-431F-3D55-1E684DBE5555}"/>
          </ac:spMkLst>
        </pc:spChg>
      </pc:sldChg>
      <pc:sldChg chg="ord">
        <pc:chgData name="varun kumar" userId="aeda532dad5b15ea" providerId="LiveId" clId="{5FCBB8EC-4046-4B66-87FF-C66C988320A7}" dt="2022-09-28T05:05:48.494" v="490"/>
        <pc:sldMkLst>
          <pc:docMk/>
          <pc:sldMk cId="4080385182" sldId="258"/>
        </pc:sldMkLst>
      </pc:sldChg>
      <pc:sldChg chg="modSp mod">
        <pc:chgData name="varun kumar" userId="aeda532dad5b15ea" providerId="LiveId" clId="{5FCBB8EC-4046-4B66-87FF-C66C988320A7}" dt="2022-09-28T14:55:33.172" v="683" actId="27636"/>
        <pc:sldMkLst>
          <pc:docMk/>
          <pc:sldMk cId="244120781" sldId="259"/>
        </pc:sldMkLst>
        <pc:spChg chg="mod">
          <ac:chgData name="varun kumar" userId="aeda532dad5b15ea" providerId="LiveId" clId="{5FCBB8EC-4046-4B66-87FF-C66C988320A7}" dt="2022-09-27T15:11:27.148" v="3"/>
          <ac:spMkLst>
            <pc:docMk/>
            <pc:sldMk cId="244120781" sldId="259"/>
            <ac:spMk id="2" creationId="{25F740E6-763A-9151-92DC-9367B0B7D931}"/>
          </ac:spMkLst>
        </pc:spChg>
        <pc:spChg chg="mod">
          <ac:chgData name="varun kumar" userId="aeda532dad5b15ea" providerId="LiveId" clId="{5FCBB8EC-4046-4B66-87FF-C66C988320A7}" dt="2022-09-28T14:55:33.172" v="683" actId="27636"/>
          <ac:spMkLst>
            <pc:docMk/>
            <pc:sldMk cId="244120781" sldId="259"/>
            <ac:spMk id="3" creationId="{0711B1C1-9FEE-63D8-21FA-045071819FFE}"/>
          </ac:spMkLst>
        </pc:spChg>
      </pc:sldChg>
      <pc:sldChg chg="modSp mod">
        <pc:chgData name="varun kumar" userId="aeda532dad5b15ea" providerId="LiveId" clId="{5FCBB8EC-4046-4B66-87FF-C66C988320A7}" dt="2022-09-28T04:10:28.749" v="204" actId="27636"/>
        <pc:sldMkLst>
          <pc:docMk/>
          <pc:sldMk cId="2540011571" sldId="260"/>
        </pc:sldMkLst>
        <pc:spChg chg="mod">
          <ac:chgData name="varun kumar" userId="aeda532dad5b15ea" providerId="LiveId" clId="{5FCBB8EC-4046-4B66-87FF-C66C988320A7}" dt="2022-09-28T03:58:31.343" v="192" actId="20577"/>
          <ac:spMkLst>
            <pc:docMk/>
            <pc:sldMk cId="2540011571" sldId="260"/>
            <ac:spMk id="2" creationId="{1136C236-2629-3FA1-3F19-4952CD1C7703}"/>
          </ac:spMkLst>
        </pc:spChg>
        <pc:spChg chg="mod">
          <ac:chgData name="varun kumar" userId="aeda532dad5b15ea" providerId="LiveId" clId="{5FCBB8EC-4046-4B66-87FF-C66C988320A7}" dt="2022-09-28T04:10:28.749" v="204" actId="27636"/>
          <ac:spMkLst>
            <pc:docMk/>
            <pc:sldMk cId="2540011571" sldId="260"/>
            <ac:spMk id="3" creationId="{6987F61A-5075-E67C-7AD7-8F4CD994DAB5}"/>
          </ac:spMkLst>
        </pc:spChg>
      </pc:sldChg>
      <pc:sldChg chg="addSp delSp modSp new mod">
        <pc:chgData name="varun kumar" userId="aeda532dad5b15ea" providerId="LiveId" clId="{5FCBB8EC-4046-4B66-87FF-C66C988320A7}" dt="2022-09-28T04:59:02.604" v="486" actId="27636"/>
        <pc:sldMkLst>
          <pc:docMk/>
          <pc:sldMk cId="126607484" sldId="261"/>
        </pc:sldMkLst>
        <pc:spChg chg="del mod">
          <ac:chgData name="varun kumar" userId="aeda532dad5b15ea" providerId="LiveId" clId="{5FCBB8EC-4046-4B66-87FF-C66C988320A7}" dt="2022-09-28T04:17:18.567" v="257" actId="478"/>
          <ac:spMkLst>
            <pc:docMk/>
            <pc:sldMk cId="126607484" sldId="261"/>
            <ac:spMk id="2" creationId="{DE9E1447-4684-D881-340E-5B25F81CE35E}"/>
          </ac:spMkLst>
        </pc:spChg>
        <pc:spChg chg="mod">
          <ac:chgData name="varun kumar" userId="aeda532dad5b15ea" providerId="LiveId" clId="{5FCBB8EC-4046-4B66-87FF-C66C988320A7}" dt="2022-09-28T04:59:02.604" v="486" actId="27636"/>
          <ac:spMkLst>
            <pc:docMk/>
            <pc:sldMk cId="126607484" sldId="261"/>
            <ac:spMk id="3" creationId="{B6A2A08D-C2A5-C44F-3B4D-CB0B3CBAD956}"/>
          </ac:spMkLst>
        </pc:spChg>
        <pc:spChg chg="add mod">
          <ac:chgData name="varun kumar" userId="aeda532dad5b15ea" providerId="LiveId" clId="{5FCBB8EC-4046-4B66-87FF-C66C988320A7}" dt="2022-09-28T04:43:15.579" v="350" actId="20577"/>
          <ac:spMkLst>
            <pc:docMk/>
            <pc:sldMk cId="126607484" sldId="261"/>
            <ac:spMk id="5" creationId="{3427ABA9-ADB6-D828-8951-B4F692F6A482}"/>
          </ac:spMkLst>
        </pc:spChg>
      </pc:sldChg>
      <pc:sldChg chg="modSp new mod modClrScheme chgLayout">
        <pc:chgData name="varun kumar" userId="aeda532dad5b15ea" providerId="LiveId" clId="{5FCBB8EC-4046-4B66-87FF-C66C988320A7}" dt="2022-09-28T16:07:30.965" v="1782" actId="27636"/>
        <pc:sldMkLst>
          <pc:docMk/>
          <pc:sldMk cId="2882765534" sldId="262"/>
        </pc:sldMkLst>
        <pc:spChg chg="mod ord">
          <ac:chgData name="varun kumar" userId="aeda532dad5b15ea" providerId="LiveId" clId="{5FCBB8EC-4046-4B66-87FF-C66C988320A7}" dt="2022-09-28T08:47:47.967" v="550" actId="700"/>
          <ac:spMkLst>
            <pc:docMk/>
            <pc:sldMk cId="2882765534" sldId="262"/>
            <ac:spMk id="2" creationId="{4F54ADAF-5AA0-A97E-DDED-03048BEE8446}"/>
          </ac:spMkLst>
        </pc:spChg>
        <pc:spChg chg="mod ord">
          <ac:chgData name="varun kumar" userId="aeda532dad5b15ea" providerId="LiveId" clId="{5FCBB8EC-4046-4B66-87FF-C66C988320A7}" dt="2022-09-28T16:07:30.965" v="1782" actId="27636"/>
          <ac:spMkLst>
            <pc:docMk/>
            <pc:sldMk cId="2882765534" sldId="262"/>
            <ac:spMk id="3" creationId="{491A48E3-F2C4-6FDD-278F-3FF1D1A171A2}"/>
          </ac:spMkLst>
        </pc:spChg>
      </pc:sldChg>
      <pc:sldChg chg="addSp delSp modSp new mod ord">
        <pc:chgData name="varun kumar" userId="aeda532dad5b15ea" providerId="LiveId" clId="{5FCBB8EC-4046-4B66-87FF-C66C988320A7}" dt="2022-09-28T14:39:48.540" v="587"/>
        <pc:sldMkLst>
          <pc:docMk/>
          <pc:sldMk cId="1613553092" sldId="263"/>
        </pc:sldMkLst>
        <pc:spChg chg="add del mod">
          <ac:chgData name="varun kumar" userId="aeda532dad5b15ea" providerId="LiveId" clId="{5FCBB8EC-4046-4B66-87FF-C66C988320A7}" dt="2022-09-28T08:49:37.828" v="558" actId="478"/>
          <ac:spMkLst>
            <pc:docMk/>
            <pc:sldMk cId="1613553092" sldId="263"/>
            <ac:spMk id="2" creationId="{8C7C7BAD-9FDA-7A06-B851-F1CE659AD81F}"/>
          </ac:spMkLst>
        </pc:spChg>
        <pc:spChg chg="add del">
          <ac:chgData name="varun kumar" userId="aeda532dad5b15ea" providerId="LiveId" clId="{5FCBB8EC-4046-4B66-87FF-C66C988320A7}" dt="2022-09-28T08:52:50.621" v="564" actId="478"/>
          <ac:spMkLst>
            <pc:docMk/>
            <pc:sldMk cId="1613553092" sldId="263"/>
            <ac:spMk id="3" creationId="{0811258A-C3FB-C7C5-AA5D-BB39FC56787C}"/>
          </ac:spMkLst>
        </pc:spChg>
        <pc:spChg chg="add del mod">
          <ac:chgData name="varun kumar" userId="aeda532dad5b15ea" providerId="LiveId" clId="{5FCBB8EC-4046-4B66-87FF-C66C988320A7}" dt="2022-09-28T08:52:50.621" v="564" actId="478"/>
          <ac:spMkLst>
            <pc:docMk/>
            <pc:sldMk cId="1613553092" sldId="263"/>
            <ac:spMk id="4" creationId="{98E44368-9AE2-9067-1DA9-45807AAEAC6D}"/>
          </ac:spMkLst>
        </pc:spChg>
        <pc:spChg chg="add del mod">
          <ac:chgData name="varun kumar" userId="aeda532dad5b15ea" providerId="LiveId" clId="{5FCBB8EC-4046-4B66-87FF-C66C988320A7}" dt="2022-09-28T08:52:50.621" v="564" actId="478"/>
          <ac:spMkLst>
            <pc:docMk/>
            <pc:sldMk cId="1613553092" sldId="263"/>
            <ac:spMk id="5" creationId="{78E9EF6D-0DDA-55BC-A130-0DA94DA0B233}"/>
          </ac:spMkLst>
        </pc:spChg>
        <pc:spChg chg="add del mod">
          <ac:chgData name="varun kumar" userId="aeda532dad5b15ea" providerId="LiveId" clId="{5FCBB8EC-4046-4B66-87FF-C66C988320A7}" dt="2022-09-28T08:52:50.621" v="564" actId="478"/>
          <ac:spMkLst>
            <pc:docMk/>
            <pc:sldMk cId="1613553092" sldId="263"/>
            <ac:spMk id="6" creationId="{9FF73BF7-8D1F-B425-F1A5-4C8BB8E39B12}"/>
          </ac:spMkLst>
        </pc:spChg>
        <pc:spChg chg="add mod">
          <ac:chgData name="varun kumar" userId="aeda532dad5b15ea" providerId="LiveId" clId="{5FCBB8EC-4046-4B66-87FF-C66C988320A7}" dt="2022-09-28T09:02:03.696" v="583" actId="14100"/>
          <ac:spMkLst>
            <pc:docMk/>
            <pc:sldMk cId="1613553092" sldId="263"/>
            <ac:spMk id="15" creationId="{728073FE-22E5-3E06-2BAD-F00A66BF0FA8}"/>
          </ac:spMkLst>
        </pc:spChg>
        <pc:picChg chg="add mod">
          <ac:chgData name="varun kumar" userId="aeda532dad5b15ea" providerId="LiveId" clId="{5FCBB8EC-4046-4B66-87FF-C66C988320A7}" dt="2022-09-28T08:58:57.949" v="578" actId="14100"/>
          <ac:picMkLst>
            <pc:docMk/>
            <pc:sldMk cId="1613553092" sldId="263"/>
            <ac:picMk id="7" creationId="{0E604024-F119-B48F-4BB6-EA45A4B5EBD4}"/>
          </ac:picMkLst>
        </pc:picChg>
        <pc:picChg chg="add del mod">
          <ac:chgData name="varun kumar" userId="aeda532dad5b15ea" providerId="LiveId" clId="{5FCBB8EC-4046-4B66-87FF-C66C988320A7}" dt="2022-09-28T08:58:51.019" v="577" actId="478"/>
          <ac:picMkLst>
            <pc:docMk/>
            <pc:sldMk cId="1613553092" sldId="263"/>
            <ac:picMk id="8" creationId="{187DC926-77E9-4A6D-9C8C-6C9DB372B116}"/>
          </ac:picMkLst>
        </pc:picChg>
        <pc:picChg chg="add del mod">
          <ac:chgData name="varun kumar" userId="aeda532dad5b15ea" providerId="LiveId" clId="{5FCBB8EC-4046-4B66-87FF-C66C988320A7}" dt="2022-09-28T08:49:40.378" v="559" actId="478"/>
          <ac:picMkLst>
            <pc:docMk/>
            <pc:sldMk cId="1613553092" sldId="263"/>
            <ac:picMk id="1026" creationId="{B1FCB9B9-7DE4-57E8-2FDA-E2D58C5CE0B8}"/>
          </ac:picMkLst>
        </pc:picChg>
        <pc:picChg chg="add del">
          <ac:chgData name="varun kumar" userId="aeda532dad5b15ea" providerId="LiveId" clId="{5FCBB8EC-4046-4B66-87FF-C66C988320A7}" dt="2022-09-28T08:52:50.621" v="564" actId="478"/>
          <ac:picMkLst>
            <pc:docMk/>
            <pc:sldMk cId="1613553092" sldId="263"/>
            <ac:picMk id="1028" creationId="{C3A3949E-FDA8-71A1-8FB9-6C207ECCFA3D}"/>
          </ac:picMkLst>
        </pc:picChg>
        <pc:picChg chg="add del mod">
          <ac:chgData name="varun kumar" userId="aeda532dad5b15ea" providerId="LiveId" clId="{5FCBB8EC-4046-4B66-87FF-C66C988320A7}" dt="2022-09-28T08:52:50.621" v="564" actId="478"/>
          <ac:picMkLst>
            <pc:docMk/>
            <pc:sldMk cId="1613553092" sldId="263"/>
            <ac:picMk id="1030" creationId="{BB4088FF-1A8C-4976-8296-F041B19217C3}"/>
          </ac:picMkLst>
        </pc:picChg>
        <pc:picChg chg="add del mod">
          <ac:chgData name="varun kumar" userId="aeda532dad5b15ea" providerId="LiveId" clId="{5FCBB8EC-4046-4B66-87FF-C66C988320A7}" dt="2022-09-28T08:52:50.621" v="564" actId="478"/>
          <ac:picMkLst>
            <pc:docMk/>
            <pc:sldMk cId="1613553092" sldId="263"/>
            <ac:picMk id="1032" creationId="{45284961-3954-77C2-FEAE-60AA99CA3EA9}"/>
          </ac:picMkLst>
        </pc:picChg>
        <pc:picChg chg="add del mod">
          <ac:chgData name="varun kumar" userId="aeda532dad5b15ea" providerId="LiveId" clId="{5FCBB8EC-4046-4B66-87FF-C66C988320A7}" dt="2022-09-28T08:52:50.621" v="564" actId="478"/>
          <ac:picMkLst>
            <pc:docMk/>
            <pc:sldMk cId="1613553092" sldId="263"/>
            <ac:picMk id="1034" creationId="{1CA6BB73-2AED-6337-338B-E9A4F8CF113B}"/>
          </ac:picMkLst>
        </pc:picChg>
      </pc:sldChg>
      <pc:sldChg chg="new del">
        <pc:chgData name="varun kumar" userId="aeda532dad5b15ea" providerId="LiveId" clId="{5FCBB8EC-4046-4B66-87FF-C66C988320A7}" dt="2022-09-28T08:47:06.763" v="547" actId="2696"/>
        <pc:sldMkLst>
          <pc:docMk/>
          <pc:sldMk cId="1921289648" sldId="263"/>
        </pc:sldMkLst>
      </pc:sldChg>
      <pc:sldChg chg="new del">
        <pc:chgData name="varun kumar" userId="aeda532dad5b15ea" providerId="LiveId" clId="{5FCBB8EC-4046-4B66-87FF-C66C988320A7}" dt="2022-09-28T08:47:09.946" v="548" actId="2696"/>
        <pc:sldMkLst>
          <pc:docMk/>
          <pc:sldMk cId="1755645456" sldId="264"/>
        </pc:sldMkLst>
      </pc:sldChg>
      <pc:sldChg chg="addSp modSp new mod ord">
        <pc:chgData name="varun kumar" userId="aeda532dad5b15ea" providerId="LiveId" clId="{5FCBB8EC-4046-4B66-87FF-C66C988320A7}" dt="2022-09-28T15:05:40.895" v="712" actId="1076"/>
        <pc:sldMkLst>
          <pc:docMk/>
          <pc:sldMk cId="3541150098" sldId="264"/>
        </pc:sldMkLst>
        <pc:spChg chg="add mod">
          <ac:chgData name="varun kumar" userId="aeda532dad5b15ea" providerId="LiveId" clId="{5FCBB8EC-4046-4B66-87FF-C66C988320A7}" dt="2022-09-28T15:03:01.335" v="695" actId="20577"/>
          <ac:spMkLst>
            <pc:docMk/>
            <pc:sldMk cId="3541150098" sldId="264"/>
            <ac:spMk id="3" creationId="{93BD4306-9EE0-028C-26DC-B22F719435A5}"/>
          </ac:spMkLst>
        </pc:spChg>
        <pc:spChg chg="add mod">
          <ac:chgData name="varun kumar" userId="aeda532dad5b15ea" providerId="LiveId" clId="{5FCBB8EC-4046-4B66-87FF-C66C988320A7}" dt="2022-09-28T15:03:55.624" v="699" actId="1076"/>
          <ac:spMkLst>
            <pc:docMk/>
            <pc:sldMk cId="3541150098" sldId="264"/>
            <ac:spMk id="5" creationId="{C78CCE18-D1B9-CA29-BF0C-4311E16185A4}"/>
          </ac:spMkLst>
        </pc:spChg>
        <pc:spChg chg="add mod">
          <ac:chgData name="varun kumar" userId="aeda532dad5b15ea" providerId="LiveId" clId="{5FCBB8EC-4046-4B66-87FF-C66C988320A7}" dt="2022-09-28T15:05:40.895" v="712" actId="1076"/>
          <ac:spMkLst>
            <pc:docMk/>
            <pc:sldMk cId="3541150098" sldId="264"/>
            <ac:spMk id="7" creationId="{63DA2116-3F3F-F11D-B635-2D9B6423A658}"/>
          </ac:spMkLst>
        </pc:spChg>
      </pc:sldChg>
      <pc:sldChg chg="modSp new del mod">
        <pc:chgData name="varun kumar" userId="aeda532dad5b15ea" providerId="LiveId" clId="{5FCBB8EC-4046-4B66-87FF-C66C988320A7}" dt="2022-09-28T15:18:57.285" v="829" actId="2696"/>
        <pc:sldMkLst>
          <pc:docMk/>
          <pc:sldMk cId="2163900113" sldId="265"/>
        </pc:sldMkLst>
        <pc:spChg chg="mod">
          <ac:chgData name="varun kumar" userId="aeda532dad5b15ea" providerId="LiveId" clId="{5FCBB8EC-4046-4B66-87FF-C66C988320A7}" dt="2022-09-28T15:16:32.239" v="814" actId="207"/>
          <ac:spMkLst>
            <pc:docMk/>
            <pc:sldMk cId="2163900113" sldId="265"/>
            <ac:spMk id="2" creationId="{DA894FB1-1056-022A-B8AC-EFDDF898C5E4}"/>
          </ac:spMkLst>
        </pc:spChg>
        <pc:spChg chg="mod">
          <ac:chgData name="varun kumar" userId="aeda532dad5b15ea" providerId="LiveId" clId="{5FCBB8EC-4046-4B66-87FF-C66C988320A7}" dt="2022-09-28T15:18:47.475" v="828"/>
          <ac:spMkLst>
            <pc:docMk/>
            <pc:sldMk cId="2163900113" sldId="265"/>
            <ac:spMk id="3" creationId="{1A4E4F40-5411-58F6-CCCC-2597D27352CC}"/>
          </ac:spMkLst>
        </pc:spChg>
      </pc:sldChg>
      <pc:sldChg chg="addSp modSp new mod">
        <pc:chgData name="varun kumar" userId="aeda532dad5b15ea" providerId="LiveId" clId="{5FCBB8EC-4046-4B66-87FF-C66C988320A7}" dt="2022-09-28T16:10:10.279" v="1819" actId="207"/>
        <pc:sldMkLst>
          <pc:docMk/>
          <pc:sldMk cId="3408286108" sldId="265"/>
        </pc:sldMkLst>
        <pc:spChg chg="mod">
          <ac:chgData name="varun kumar" userId="aeda532dad5b15ea" providerId="LiveId" clId="{5FCBB8EC-4046-4B66-87FF-C66C988320A7}" dt="2022-09-28T16:10:10.279" v="1819" actId="207"/>
          <ac:spMkLst>
            <pc:docMk/>
            <pc:sldMk cId="3408286108" sldId="265"/>
            <ac:spMk id="2" creationId="{41F1507A-836D-F951-C073-D3AFB8DF0031}"/>
          </ac:spMkLst>
        </pc:spChg>
        <pc:spChg chg="add mod">
          <ac:chgData name="varun kumar" userId="aeda532dad5b15ea" providerId="LiveId" clId="{5FCBB8EC-4046-4B66-87FF-C66C988320A7}" dt="2022-09-28T15:26:28.094" v="900" actId="1076"/>
          <ac:spMkLst>
            <pc:docMk/>
            <pc:sldMk cId="3408286108" sldId="265"/>
            <ac:spMk id="4" creationId="{9ED62BE1-4BB0-2FD8-C566-35D0CEE47FF9}"/>
          </ac:spMkLst>
        </pc:spChg>
        <pc:spChg chg="add mod">
          <ac:chgData name="varun kumar" userId="aeda532dad5b15ea" providerId="LiveId" clId="{5FCBB8EC-4046-4B66-87FF-C66C988320A7}" dt="2022-09-28T15:28:46.609" v="911" actId="20577"/>
          <ac:spMkLst>
            <pc:docMk/>
            <pc:sldMk cId="3408286108" sldId="265"/>
            <ac:spMk id="6" creationId="{C14187DF-EE18-4272-F31F-3F5F0BA3B239}"/>
          </ac:spMkLst>
        </pc:spChg>
      </pc:sldChg>
      <pc:sldChg chg="new del">
        <pc:chgData name="varun kumar" userId="aeda532dad5b15ea" providerId="LiveId" clId="{5FCBB8EC-4046-4B66-87FF-C66C988320A7}" dt="2022-09-28T15:15:12.703" v="808" actId="2696"/>
        <pc:sldMkLst>
          <pc:docMk/>
          <pc:sldMk cId="3573388709" sldId="265"/>
        </pc:sldMkLst>
      </pc:sldChg>
      <pc:sldChg chg="new del">
        <pc:chgData name="varun kumar" userId="aeda532dad5b15ea" providerId="LiveId" clId="{5FCBB8EC-4046-4B66-87FF-C66C988320A7}" dt="2022-09-28T15:15:35.653" v="810" actId="2696"/>
        <pc:sldMkLst>
          <pc:docMk/>
          <pc:sldMk cId="3916612105" sldId="265"/>
        </pc:sldMkLst>
      </pc:sldChg>
      <pc:sldChg chg="addSp delSp modSp new mod">
        <pc:chgData name="varun kumar" userId="aeda532dad5b15ea" providerId="LiveId" clId="{5FCBB8EC-4046-4B66-87FF-C66C988320A7}" dt="2022-09-28T15:38:10.274" v="1712" actId="1076"/>
        <pc:sldMkLst>
          <pc:docMk/>
          <pc:sldMk cId="4135132218" sldId="266"/>
        </pc:sldMkLst>
        <pc:spChg chg="add mod">
          <ac:chgData name="varun kumar" userId="aeda532dad5b15ea" providerId="LiveId" clId="{5FCBB8EC-4046-4B66-87FF-C66C988320A7}" dt="2022-09-28T15:29:57.244" v="916" actId="255"/>
          <ac:spMkLst>
            <pc:docMk/>
            <pc:sldMk cId="4135132218" sldId="266"/>
            <ac:spMk id="3" creationId="{E3253BC1-2809-1821-F819-291FEED69631}"/>
          </ac:spMkLst>
        </pc:spChg>
        <pc:spChg chg="add mod">
          <ac:chgData name="varun kumar" userId="aeda532dad5b15ea" providerId="LiveId" clId="{5FCBB8EC-4046-4B66-87FF-C66C988320A7}" dt="2022-09-28T15:31:01.774" v="925" actId="20577"/>
          <ac:spMkLst>
            <pc:docMk/>
            <pc:sldMk cId="4135132218" sldId="266"/>
            <ac:spMk id="5" creationId="{710C4627-C599-4446-5AA9-AA439BD4C168}"/>
          </ac:spMkLst>
        </pc:spChg>
        <pc:spChg chg="add del mod">
          <ac:chgData name="varun kumar" userId="aeda532dad5b15ea" providerId="LiveId" clId="{5FCBB8EC-4046-4B66-87FF-C66C988320A7}" dt="2022-09-28T15:33:10.680" v="1676" actId="21"/>
          <ac:spMkLst>
            <pc:docMk/>
            <pc:sldMk cId="4135132218" sldId="266"/>
            <ac:spMk id="7" creationId="{01747370-6169-5D0B-0A13-3D26DD95A440}"/>
          </ac:spMkLst>
        </pc:spChg>
        <pc:spChg chg="add mod">
          <ac:chgData name="varun kumar" userId="aeda532dad5b15ea" providerId="LiveId" clId="{5FCBB8EC-4046-4B66-87FF-C66C988320A7}" dt="2022-09-28T15:37:14.094" v="1703" actId="20577"/>
          <ac:spMkLst>
            <pc:docMk/>
            <pc:sldMk cId="4135132218" sldId="266"/>
            <ac:spMk id="9" creationId="{64FD1C0C-6F32-AC90-BB91-FF91D83F1AB3}"/>
          </ac:spMkLst>
        </pc:spChg>
        <pc:spChg chg="add mod">
          <ac:chgData name="varun kumar" userId="aeda532dad5b15ea" providerId="LiveId" clId="{5FCBB8EC-4046-4B66-87FF-C66C988320A7}" dt="2022-09-28T15:38:10.274" v="1712" actId="1076"/>
          <ac:spMkLst>
            <pc:docMk/>
            <pc:sldMk cId="4135132218" sldId="266"/>
            <ac:spMk id="11" creationId="{AEDD382B-0508-CD44-2655-6B4C3D8DAFB9}"/>
          </ac:spMkLst>
        </pc:spChg>
        <pc:spChg chg="add mod">
          <ac:chgData name="varun kumar" userId="aeda532dad5b15ea" providerId="LiveId" clId="{5FCBB8EC-4046-4B66-87FF-C66C988320A7}" dt="2022-09-28T15:38:04.202" v="1711" actId="1076"/>
          <ac:spMkLst>
            <pc:docMk/>
            <pc:sldMk cId="4135132218" sldId="266"/>
            <ac:spMk id="13" creationId="{DEC1DEA8-6092-4326-A838-05F38F4FA92C}"/>
          </ac:spMkLst>
        </pc:spChg>
      </pc:sldChg>
      <pc:sldChg chg="addSp modSp new mod">
        <pc:chgData name="varun kumar" userId="aeda532dad5b15ea" providerId="LiveId" clId="{5FCBB8EC-4046-4B66-87FF-C66C988320A7}" dt="2022-09-28T16:00:32.679" v="1734" actId="113"/>
        <pc:sldMkLst>
          <pc:docMk/>
          <pc:sldMk cId="571921454" sldId="267"/>
        </pc:sldMkLst>
        <pc:spChg chg="add mod">
          <ac:chgData name="varun kumar" userId="aeda532dad5b15ea" providerId="LiveId" clId="{5FCBB8EC-4046-4B66-87FF-C66C988320A7}" dt="2022-09-28T16:00:32.679" v="1734" actId="113"/>
          <ac:spMkLst>
            <pc:docMk/>
            <pc:sldMk cId="571921454" sldId="267"/>
            <ac:spMk id="3" creationId="{981BE1C1-0667-F346-2034-8C782B6B6E2D}"/>
          </ac:spMkLst>
        </pc:spChg>
      </pc:sldChg>
      <pc:sldChg chg="addSp modSp new mod">
        <pc:chgData name="varun kumar" userId="aeda532dad5b15ea" providerId="LiveId" clId="{5FCBB8EC-4046-4B66-87FF-C66C988320A7}" dt="2022-09-28T16:00:20.135" v="1733" actId="113"/>
        <pc:sldMkLst>
          <pc:docMk/>
          <pc:sldMk cId="522826246" sldId="268"/>
        </pc:sldMkLst>
        <pc:spChg chg="add mod">
          <ac:chgData name="varun kumar" userId="aeda532dad5b15ea" providerId="LiveId" clId="{5FCBB8EC-4046-4B66-87FF-C66C988320A7}" dt="2022-09-28T16:00:20.135" v="1733" actId="113"/>
          <ac:spMkLst>
            <pc:docMk/>
            <pc:sldMk cId="522826246" sldId="268"/>
            <ac:spMk id="3" creationId="{666E0671-3519-3B49-676F-2CA261ACE712}"/>
          </ac:spMkLst>
        </pc:spChg>
      </pc:sldChg>
      <pc:sldChg chg="addSp modSp new mod">
        <pc:chgData name="varun kumar" userId="aeda532dad5b15ea" providerId="LiveId" clId="{5FCBB8EC-4046-4B66-87FF-C66C988320A7}" dt="2022-09-28T16:01:42.620" v="1752" actId="20577"/>
        <pc:sldMkLst>
          <pc:docMk/>
          <pc:sldMk cId="2449784851" sldId="269"/>
        </pc:sldMkLst>
        <pc:spChg chg="add mod">
          <ac:chgData name="varun kumar" userId="aeda532dad5b15ea" providerId="LiveId" clId="{5FCBB8EC-4046-4B66-87FF-C66C988320A7}" dt="2022-09-28T16:01:42.620" v="1752" actId="20577"/>
          <ac:spMkLst>
            <pc:docMk/>
            <pc:sldMk cId="2449784851" sldId="269"/>
            <ac:spMk id="3" creationId="{16AAA6DF-60E2-3B66-AD99-9C88E8A87804}"/>
          </ac:spMkLst>
        </pc:spChg>
      </pc:sldChg>
      <pc:sldChg chg="new del">
        <pc:chgData name="varun kumar" userId="aeda532dad5b15ea" providerId="LiveId" clId="{5FCBB8EC-4046-4B66-87FF-C66C988320A7}" dt="2022-09-28T16:02:26.320" v="1754" actId="2696"/>
        <pc:sldMkLst>
          <pc:docMk/>
          <pc:sldMk cId="159863091" sldId="270"/>
        </pc:sldMkLst>
      </pc:sldChg>
      <pc:sldChg chg="addSp delSp modSp new mod">
        <pc:chgData name="varun kumar" userId="aeda532dad5b15ea" providerId="LiveId" clId="{5FCBB8EC-4046-4B66-87FF-C66C988320A7}" dt="2022-09-28T16:06:45.404" v="1780" actId="1076"/>
        <pc:sldMkLst>
          <pc:docMk/>
          <pc:sldMk cId="687913385" sldId="270"/>
        </pc:sldMkLst>
        <pc:spChg chg="mod">
          <ac:chgData name="varun kumar" userId="aeda532dad5b15ea" providerId="LiveId" clId="{5FCBB8EC-4046-4B66-87FF-C66C988320A7}" dt="2022-09-28T16:03:11.657" v="1756"/>
          <ac:spMkLst>
            <pc:docMk/>
            <pc:sldMk cId="687913385" sldId="270"/>
            <ac:spMk id="2" creationId="{27898E2B-BE86-8F4A-C437-627E6B0F5751}"/>
          </ac:spMkLst>
        </pc:spChg>
        <pc:spChg chg="add mod">
          <ac:chgData name="varun kumar" userId="aeda532dad5b15ea" providerId="LiveId" clId="{5FCBB8EC-4046-4B66-87FF-C66C988320A7}" dt="2022-09-28T16:03:48.471" v="1760" actId="113"/>
          <ac:spMkLst>
            <pc:docMk/>
            <pc:sldMk cId="687913385" sldId="270"/>
            <ac:spMk id="4" creationId="{560BD5D7-170A-0AA8-5096-52DA0EDFB49E}"/>
          </ac:spMkLst>
        </pc:spChg>
        <pc:spChg chg="add mod">
          <ac:chgData name="varun kumar" userId="aeda532dad5b15ea" providerId="LiveId" clId="{5FCBB8EC-4046-4B66-87FF-C66C988320A7}" dt="2022-09-28T16:04:25.327" v="1764" actId="14100"/>
          <ac:spMkLst>
            <pc:docMk/>
            <pc:sldMk cId="687913385" sldId="270"/>
            <ac:spMk id="6" creationId="{216D1CC3-B9DA-D4DE-8F29-F6EE719D6B1B}"/>
          </ac:spMkLst>
        </pc:spChg>
        <pc:spChg chg="add del mod">
          <ac:chgData name="varun kumar" userId="aeda532dad5b15ea" providerId="LiveId" clId="{5FCBB8EC-4046-4B66-87FF-C66C988320A7}" dt="2022-09-28T16:05:53.870" v="1775" actId="21"/>
          <ac:spMkLst>
            <pc:docMk/>
            <pc:sldMk cId="687913385" sldId="270"/>
            <ac:spMk id="8" creationId="{A62987FD-28FD-62A6-41A6-DC83C3D4CF57}"/>
          </ac:spMkLst>
        </pc:spChg>
        <pc:spChg chg="add mod">
          <ac:chgData name="varun kumar" userId="aeda532dad5b15ea" providerId="LiveId" clId="{5FCBB8EC-4046-4B66-87FF-C66C988320A7}" dt="2022-09-28T16:06:45.404" v="1780" actId="1076"/>
          <ac:spMkLst>
            <pc:docMk/>
            <pc:sldMk cId="687913385" sldId="270"/>
            <ac:spMk id="10" creationId="{FA246365-9C5D-655F-1558-2D3AF27BB159}"/>
          </ac:spMkLst>
        </pc:spChg>
      </pc:sldChg>
      <pc:sldChg chg="addSp modSp new mod">
        <pc:chgData name="varun kumar" userId="aeda532dad5b15ea" providerId="LiveId" clId="{5FCBB8EC-4046-4B66-87FF-C66C988320A7}" dt="2022-09-28T16:17:17.296" v="1957" actId="113"/>
        <pc:sldMkLst>
          <pc:docMk/>
          <pc:sldMk cId="1836194420" sldId="271"/>
        </pc:sldMkLst>
        <pc:spChg chg="mod">
          <ac:chgData name="varun kumar" userId="aeda532dad5b15ea" providerId="LiveId" clId="{5FCBB8EC-4046-4B66-87FF-C66C988320A7}" dt="2022-09-28T16:10:17.536" v="1822" actId="20577"/>
          <ac:spMkLst>
            <pc:docMk/>
            <pc:sldMk cId="1836194420" sldId="271"/>
            <ac:spMk id="2" creationId="{F6965F9C-1C68-BA17-A05A-30FE4989F69B}"/>
          </ac:spMkLst>
        </pc:spChg>
        <pc:spChg chg="add mod">
          <ac:chgData name="varun kumar" userId="aeda532dad5b15ea" providerId="LiveId" clId="{5FCBB8EC-4046-4B66-87FF-C66C988320A7}" dt="2022-09-28T16:13:40.601" v="1878" actId="20577"/>
          <ac:spMkLst>
            <pc:docMk/>
            <pc:sldMk cId="1836194420" sldId="271"/>
            <ac:spMk id="4" creationId="{6A8EC116-437F-1EC9-539E-6FF27FAE82DB}"/>
          </ac:spMkLst>
        </pc:spChg>
        <pc:spChg chg="add mod">
          <ac:chgData name="varun kumar" userId="aeda532dad5b15ea" providerId="LiveId" clId="{5FCBB8EC-4046-4B66-87FF-C66C988320A7}" dt="2022-09-28T16:14:55.316" v="1903" actId="1076"/>
          <ac:spMkLst>
            <pc:docMk/>
            <pc:sldMk cId="1836194420" sldId="271"/>
            <ac:spMk id="6" creationId="{EEEB8240-3BBA-102C-2D51-E7CC9F8A4DB5}"/>
          </ac:spMkLst>
        </pc:spChg>
        <pc:spChg chg="add mod">
          <ac:chgData name="varun kumar" userId="aeda532dad5b15ea" providerId="LiveId" clId="{5FCBB8EC-4046-4B66-87FF-C66C988320A7}" dt="2022-09-28T16:17:17.296" v="1957" actId="113"/>
          <ac:spMkLst>
            <pc:docMk/>
            <pc:sldMk cId="1836194420" sldId="271"/>
            <ac:spMk id="8" creationId="{F8662D0E-9D7C-058A-04D4-B9BFF318C601}"/>
          </ac:spMkLst>
        </pc:spChg>
      </pc:sldChg>
      <pc:sldChg chg="addSp modSp new mod">
        <pc:chgData name="varun kumar" userId="aeda532dad5b15ea" providerId="LiveId" clId="{5FCBB8EC-4046-4B66-87FF-C66C988320A7}" dt="2022-09-28T16:22:13.344" v="2027" actId="1076"/>
        <pc:sldMkLst>
          <pc:docMk/>
          <pc:sldMk cId="3978559053" sldId="272"/>
        </pc:sldMkLst>
        <pc:spChg chg="mod">
          <ac:chgData name="varun kumar" userId="aeda532dad5b15ea" providerId="LiveId" clId="{5FCBB8EC-4046-4B66-87FF-C66C988320A7}" dt="2022-09-28T16:18:53.713" v="1974" actId="20577"/>
          <ac:spMkLst>
            <pc:docMk/>
            <pc:sldMk cId="3978559053" sldId="272"/>
            <ac:spMk id="2" creationId="{6042C37A-7F1C-23E8-CDCC-930B291995E8}"/>
          </ac:spMkLst>
        </pc:spChg>
        <pc:spChg chg="add mod">
          <ac:chgData name="varun kumar" userId="aeda532dad5b15ea" providerId="LiveId" clId="{5FCBB8EC-4046-4B66-87FF-C66C988320A7}" dt="2022-09-28T16:20:35.133" v="2007" actId="20577"/>
          <ac:spMkLst>
            <pc:docMk/>
            <pc:sldMk cId="3978559053" sldId="272"/>
            <ac:spMk id="4" creationId="{9B40B4EC-A272-1232-807B-63C5A694B880}"/>
          </ac:spMkLst>
        </pc:spChg>
        <pc:spChg chg="add mod">
          <ac:chgData name="varun kumar" userId="aeda532dad5b15ea" providerId="LiveId" clId="{5FCBB8EC-4046-4B66-87FF-C66C988320A7}" dt="2022-09-28T16:22:13.344" v="2027" actId="1076"/>
          <ac:spMkLst>
            <pc:docMk/>
            <pc:sldMk cId="3978559053" sldId="272"/>
            <ac:spMk id="6" creationId="{FC02B2FC-3888-A127-7489-25A13DCCAEC9}"/>
          </ac:spMkLst>
        </pc:spChg>
      </pc:sldChg>
      <pc:sldChg chg="addSp modSp new">
        <pc:chgData name="varun kumar" userId="aeda532dad5b15ea" providerId="LiveId" clId="{5FCBB8EC-4046-4B66-87FF-C66C988320A7}" dt="2022-09-28T16:28:30.035" v="2057" actId="1076"/>
        <pc:sldMkLst>
          <pc:docMk/>
          <pc:sldMk cId="1291970402" sldId="273"/>
        </pc:sldMkLst>
        <pc:picChg chg="add mod">
          <ac:chgData name="varun kumar" userId="aeda532dad5b15ea" providerId="LiveId" clId="{5FCBB8EC-4046-4B66-87FF-C66C988320A7}" dt="2022-09-28T16:26:02.789" v="2035" actId="1076"/>
          <ac:picMkLst>
            <pc:docMk/>
            <pc:sldMk cId="1291970402" sldId="273"/>
            <ac:picMk id="1026" creationId="{A1DA5DBE-8157-C0C0-98FE-D426E7C2C3A3}"/>
          </ac:picMkLst>
        </pc:picChg>
        <pc:picChg chg="add mod">
          <ac:chgData name="varun kumar" userId="aeda532dad5b15ea" providerId="LiveId" clId="{5FCBB8EC-4046-4B66-87FF-C66C988320A7}" dt="2022-09-28T16:26:57.440" v="2044" actId="14100"/>
          <ac:picMkLst>
            <pc:docMk/>
            <pc:sldMk cId="1291970402" sldId="273"/>
            <ac:picMk id="1028" creationId="{D1BCD068-2587-4CA4-73D1-31F1BFE43905}"/>
          </ac:picMkLst>
        </pc:picChg>
        <pc:picChg chg="add mod">
          <ac:chgData name="varun kumar" userId="aeda532dad5b15ea" providerId="LiveId" clId="{5FCBB8EC-4046-4B66-87FF-C66C988320A7}" dt="2022-09-28T16:28:02.334" v="2051" actId="14100"/>
          <ac:picMkLst>
            <pc:docMk/>
            <pc:sldMk cId="1291970402" sldId="273"/>
            <ac:picMk id="1030" creationId="{D3379FBF-80A8-43B4-1D14-19E9D2476461}"/>
          </ac:picMkLst>
        </pc:picChg>
        <pc:picChg chg="add mod">
          <ac:chgData name="varun kumar" userId="aeda532dad5b15ea" providerId="LiveId" clId="{5FCBB8EC-4046-4B66-87FF-C66C988320A7}" dt="2022-09-28T16:28:30.035" v="2057" actId="1076"/>
          <ac:picMkLst>
            <pc:docMk/>
            <pc:sldMk cId="1291970402" sldId="273"/>
            <ac:picMk id="1032" creationId="{0D86F84D-715C-7C2E-BBE3-47862A692ED4}"/>
          </ac:picMkLst>
        </pc:picChg>
      </pc:sldChg>
      <pc:sldChg chg="addSp modSp new">
        <pc:chgData name="varun kumar" userId="aeda532dad5b15ea" providerId="LiveId" clId="{5FCBB8EC-4046-4B66-87FF-C66C988320A7}" dt="2022-09-28T16:31:49.941" v="2090" actId="14100"/>
        <pc:sldMkLst>
          <pc:docMk/>
          <pc:sldMk cId="2185694741" sldId="274"/>
        </pc:sldMkLst>
        <pc:picChg chg="add mod">
          <ac:chgData name="varun kumar" userId="aeda532dad5b15ea" providerId="LiveId" clId="{5FCBB8EC-4046-4B66-87FF-C66C988320A7}" dt="2022-09-28T16:29:15.066" v="2063" actId="1076"/>
          <ac:picMkLst>
            <pc:docMk/>
            <pc:sldMk cId="2185694741" sldId="274"/>
            <ac:picMk id="2050" creationId="{B3258AB6-F43B-B58A-3D59-5AC8AC1EFD9F}"/>
          </ac:picMkLst>
        </pc:picChg>
        <pc:picChg chg="add mod">
          <ac:chgData name="varun kumar" userId="aeda532dad5b15ea" providerId="LiveId" clId="{5FCBB8EC-4046-4B66-87FF-C66C988320A7}" dt="2022-09-28T16:29:52.504" v="2070" actId="14100"/>
          <ac:picMkLst>
            <pc:docMk/>
            <pc:sldMk cId="2185694741" sldId="274"/>
            <ac:picMk id="2052" creationId="{9E465449-75D1-2757-06C9-48D15E7D1D97}"/>
          </ac:picMkLst>
        </pc:picChg>
        <pc:picChg chg="add mod">
          <ac:chgData name="varun kumar" userId="aeda532dad5b15ea" providerId="LiveId" clId="{5FCBB8EC-4046-4B66-87FF-C66C988320A7}" dt="2022-09-28T16:30:45.514" v="2077" actId="14100"/>
          <ac:picMkLst>
            <pc:docMk/>
            <pc:sldMk cId="2185694741" sldId="274"/>
            <ac:picMk id="2054" creationId="{163D9B47-868F-1F02-242C-5DB3BF6B4DC0}"/>
          </ac:picMkLst>
        </pc:picChg>
        <pc:picChg chg="add mod">
          <ac:chgData name="varun kumar" userId="aeda532dad5b15ea" providerId="LiveId" clId="{5FCBB8EC-4046-4B66-87FF-C66C988320A7}" dt="2022-09-28T16:31:49.941" v="2090" actId="14100"/>
          <ac:picMkLst>
            <pc:docMk/>
            <pc:sldMk cId="2185694741" sldId="274"/>
            <ac:picMk id="2056" creationId="{A439EA9A-BFA3-4796-FC8F-0D6D50A82259}"/>
          </ac:picMkLst>
        </pc:picChg>
      </pc:sldChg>
      <pc:sldChg chg="addSp modSp new">
        <pc:chgData name="varun kumar" userId="aeda532dad5b15ea" providerId="LiveId" clId="{5FCBB8EC-4046-4B66-87FF-C66C988320A7}" dt="2022-09-28T16:32:16.004" v="2095" actId="14100"/>
        <pc:sldMkLst>
          <pc:docMk/>
          <pc:sldMk cId="1051205371" sldId="275"/>
        </pc:sldMkLst>
        <pc:picChg chg="add mod">
          <ac:chgData name="varun kumar" userId="aeda532dad5b15ea" providerId="LiveId" clId="{5FCBB8EC-4046-4B66-87FF-C66C988320A7}" dt="2022-09-28T16:32:16.004" v="2095" actId="14100"/>
          <ac:picMkLst>
            <pc:docMk/>
            <pc:sldMk cId="1051205371" sldId="275"/>
            <ac:picMk id="3074" creationId="{4F8C47AC-1BDC-D780-AE11-F948556B8759}"/>
          </ac:picMkLst>
        </pc:picChg>
      </pc:sldChg>
      <pc:sldChg chg="addSp modSp new mod">
        <pc:chgData name="varun kumar" userId="aeda532dad5b15ea" providerId="LiveId" clId="{5FCBB8EC-4046-4B66-87FF-C66C988320A7}" dt="2022-09-28T16:36:40.948" v="2127" actId="1076"/>
        <pc:sldMkLst>
          <pc:docMk/>
          <pc:sldMk cId="246794953" sldId="276"/>
        </pc:sldMkLst>
        <pc:spChg chg="mod">
          <ac:chgData name="varun kumar" userId="aeda532dad5b15ea" providerId="LiveId" clId="{5FCBB8EC-4046-4B66-87FF-C66C988320A7}" dt="2022-09-28T16:35:11.026" v="2118" actId="20577"/>
          <ac:spMkLst>
            <pc:docMk/>
            <pc:sldMk cId="246794953" sldId="276"/>
            <ac:spMk id="2" creationId="{FA84F0F5-1DA5-6267-CC43-33789AEEA5CF}"/>
          </ac:spMkLst>
        </pc:spChg>
        <pc:spChg chg="add mod">
          <ac:chgData name="varun kumar" userId="aeda532dad5b15ea" providerId="LiveId" clId="{5FCBB8EC-4046-4B66-87FF-C66C988320A7}" dt="2022-09-28T16:36:40.948" v="2127" actId="1076"/>
          <ac:spMkLst>
            <pc:docMk/>
            <pc:sldMk cId="246794953" sldId="276"/>
            <ac:spMk id="4" creationId="{D14758D8-240F-D3F9-D37D-FF838A54D912}"/>
          </ac:spMkLst>
        </pc:spChg>
      </pc:sldChg>
      <pc:sldChg chg="addSp modSp new mod">
        <pc:chgData name="varun kumar" userId="aeda532dad5b15ea" providerId="LiveId" clId="{5FCBB8EC-4046-4B66-87FF-C66C988320A7}" dt="2022-09-28T16:42:36.444" v="2160" actId="1076"/>
        <pc:sldMkLst>
          <pc:docMk/>
          <pc:sldMk cId="2504456271" sldId="277"/>
        </pc:sldMkLst>
        <pc:spChg chg="mod">
          <ac:chgData name="varun kumar" userId="aeda532dad5b15ea" providerId="LiveId" clId="{5FCBB8EC-4046-4B66-87FF-C66C988320A7}" dt="2022-09-28T16:39:36.536" v="2140" actId="20577"/>
          <ac:spMkLst>
            <pc:docMk/>
            <pc:sldMk cId="2504456271" sldId="277"/>
            <ac:spMk id="2" creationId="{233DBA53-E57D-603F-D25B-66A799ECF1F6}"/>
          </ac:spMkLst>
        </pc:spChg>
        <pc:spChg chg="add mod">
          <ac:chgData name="varun kumar" userId="aeda532dad5b15ea" providerId="LiveId" clId="{5FCBB8EC-4046-4B66-87FF-C66C988320A7}" dt="2022-09-28T16:40:01.253" v="2144" actId="113"/>
          <ac:spMkLst>
            <pc:docMk/>
            <pc:sldMk cId="2504456271" sldId="277"/>
            <ac:spMk id="4" creationId="{4C5C9B2E-EA00-9301-4B39-F4E986093259}"/>
          </ac:spMkLst>
        </pc:spChg>
        <pc:spChg chg="add mod">
          <ac:chgData name="varun kumar" userId="aeda532dad5b15ea" providerId="LiveId" clId="{5FCBB8EC-4046-4B66-87FF-C66C988320A7}" dt="2022-09-28T16:42:22.295" v="2158" actId="1076"/>
          <ac:spMkLst>
            <pc:docMk/>
            <pc:sldMk cId="2504456271" sldId="277"/>
            <ac:spMk id="6" creationId="{8B03880F-47BB-5166-A09A-F126160E9C3C}"/>
          </ac:spMkLst>
        </pc:spChg>
        <pc:spChg chg="add mod">
          <ac:chgData name="varun kumar" userId="aeda532dad5b15ea" providerId="LiveId" clId="{5FCBB8EC-4046-4B66-87FF-C66C988320A7}" dt="2022-09-28T16:42:36.444" v="2160" actId="1076"/>
          <ac:spMkLst>
            <pc:docMk/>
            <pc:sldMk cId="2504456271" sldId="277"/>
            <ac:spMk id="8" creationId="{5107C59B-8144-44B2-F362-80856B96A5B8}"/>
          </ac:spMkLst>
        </pc:spChg>
        <pc:spChg chg="add mod">
          <ac:chgData name="varun kumar" userId="aeda532dad5b15ea" providerId="LiveId" clId="{5FCBB8EC-4046-4B66-87FF-C66C988320A7}" dt="2022-09-28T16:42:30.049" v="2159" actId="255"/>
          <ac:spMkLst>
            <pc:docMk/>
            <pc:sldMk cId="2504456271" sldId="277"/>
            <ac:spMk id="10" creationId="{1D04025F-5F31-919C-E07F-F013FEF962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1735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286979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8100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4135398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284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52189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4930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99845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6533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309683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41438-17B7-48EB-B445-A2D823FDE7A4}"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23042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41438-17B7-48EB-B445-A2D823FDE7A4}"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26081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41438-17B7-48EB-B445-A2D823FDE7A4}"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351500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41438-17B7-48EB-B445-A2D823FDE7A4}"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304294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141438-17B7-48EB-B445-A2D823FDE7A4}"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785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438D5-1B5C-47E5-A138-36098194A049}" type="slidenum">
              <a:rPr lang="en-IN" smtClean="0"/>
              <a:t>‹#›</a:t>
            </a:fld>
            <a:endParaRPr lang="en-IN"/>
          </a:p>
        </p:txBody>
      </p:sp>
      <p:sp>
        <p:nvSpPr>
          <p:cNvPr id="5" name="Date Placeholder 4"/>
          <p:cNvSpPr>
            <a:spLocks noGrp="1"/>
          </p:cNvSpPr>
          <p:nvPr>
            <p:ph type="dt" sz="half" idx="10"/>
          </p:nvPr>
        </p:nvSpPr>
        <p:spPr/>
        <p:txBody>
          <a:bodyPr/>
          <a:lstStyle/>
          <a:p>
            <a:fld id="{09141438-17B7-48EB-B445-A2D823FDE7A4}" type="datetimeFigureOut">
              <a:rPr lang="en-IN" smtClean="0"/>
              <a:t>28-09-2022</a:t>
            </a:fld>
            <a:endParaRPr lang="en-IN"/>
          </a:p>
        </p:txBody>
      </p:sp>
    </p:spTree>
    <p:extLst>
      <p:ext uri="{BB962C8B-B14F-4D97-AF65-F5344CB8AC3E}">
        <p14:creationId xmlns:p14="http://schemas.microsoft.com/office/powerpoint/2010/main" val="197606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141438-17B7-48EB-B445-A2D823FDE7A4}" type="datetimeFigureOut">
              <a:rPr lang="en-IN" smtClean="0"/>
              <a:t>28-09-2022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F438D5-1B5C-47E5-A138-36098194A049}" type="slidenum">
              <a:rPr lang="en-IN" smtClean="0"/>
              <a:t>‹#›</a:t>
            </a:fld>
            <a:endParaRPr lang="en-IN"/>
          </a:p>
        </p:txBody>
      </p:sp>
    </p:spTree>
    <p:extLst>
      <p:ext uri="{BB962C8B-B14F-4D97-AF65-F5344CB8AC3E}">
        <p14:creationId xmlns:p14="http://schemas.microsoft.com/office/powerpoint/2010/main" val="2891019272"/>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69C3-49E8-F8FC-12DC-08E6898046BC}"/>
              </a:ext>
            </a:extLst>
          </p:cNvPr>
          <p:cNvSpPr>
            <a:spLocks noGrp="1"/>
          </p:cNvSpPr>
          <p:nvPr>
            <p:ph type="ctrTitle"/>
          </p:nvPr>
        </p:nvSpPr>
        <p:spPr>
          <a:xfrm>
            <a:off x="1816359" y="1306286"/>
            <a:ext cx="7457643" cy="1685730"/>
          </a:xfrm>
        </p:spPr>
        <p:txBody>
          <a:bodyPr>
            <a:normAutofit fontScale="90000"/>
          </a:bodyPr>
          <a:lstStyle/>
          <a:p>
            <a:pPr algn="l"/>
            <a:r>
              <a:rPr lang="en-IN" dirty="0">
                <a:latin typeface="+mn-lt"/>
              </a:rPr>
              <a:t>Environmental</a:t>
            </a:r>
            <a:br>
              <a:rPr lang="en-IN" dirty="0">
                <a:latin typeface="+mn-lt"/>
              </a:rPr>
            </a:br>
            <a:r>
              <a:rPr lang="en-IN" dirty="0">
                <a:latin typeface="+mn-lt"/>
              </a:rPr>
              <a:t>management system</a:t>
            </a:r>
          </a:p>
        </p:txBody>
      </p:sp>
      <p:sp>
        <p:nvSpPr>
          <p:cNvPr id="3" name="Subtitle 2">
            <a:extLst>
              <a:ext uri="{FF2B5EF4-FFF2-40B4-BE49-F238E27FC236}">
                <a16:creationId xmlns:a16="http://schemas.microsoft.com/office/drawing/2014/main" id="{BF4A953F-5122-0CC4-3CFB-AE838F44ABE3}"/>
              </a:ext>
            </a:extLst>
          </p:cNvPr>
          <p:cNvSpPr>
            <a:spLocks noGrp="1"/>
          </p:cNvSpPr>
          <p:nvPr>
            <p:ph type="subTitle" idx="1"/>
          </p:nvPr>
        </p:nvSpPr>
        <p:spPr>
          <a:xfrm>
            <a:off x="1507067" y="4050833"/>
            <a:ext cx="7766936" cy="1544568"/>
          </a:xfrm>
        </p:spPr>
        <p:txBody>
          <a:bodyPr>
            <a:noAutofit/>
          </a:bodyPr>
          <a:lstStyle/>
          <a:p>
            <a:pPr algn="ctr"/>
            <a:r>
              <a:rPr lang="en-IN" sz="3000" b="1" dirty="0">
                <a:solidFill>
                  <a:srgbClr val="C00000"/>
                </a:solidFill>
              </a:rPr>
              <a:t>Presenting by</a:t>
            </a:r>
          </a:p>
          <a:p>
            <a:pPr algn="ctr"/>
            <a:r>
              <a:rPr lang="en-IN" sz="3000" b="1" dirty="0">
                <a:solidFill>
                  <a:schemeClr val="tx1">
                    <a:lumMod val="95000"/>
                    <a:lumOff val="5000"/>
                  </a:schemeClr>
                </a:solidFill>
              </a:rPr>
              <a:t>                 1)</a:t>
            </a:r>
            <a:r>
              <a:rPr lang="en-IN" sz="3000" b="1" dirty="0" err="1">
                <a:solidFill>
                  <a:schemeClr val="tx1">
                    <a:lumMod val="95000"/>
                    <a:lumOff val="5000"/>
                  </a:schemeClr>
                </a:solidFill>
              </a:rPr>
              <a:t>Surisetty</a:t>
            </a:r>
            <a:r>
              <a:rPr lang="en-IN" sz="3000" b="1" dirty="0">
                <a:solidFill>
                  <a:schemeClr val="tx1">
                    <a:lumMod val="95000"/>
                    <a:lumOff val="5000"/>
                  </a:schemeClr>
                </a:solidFill>
              </a:rPr>
              <a:t> </a:t>
            </a:r>
            <a:r>
              <a:rPr lang="en-IN" sz="3000" b="1" dirty="0" err="1">
                <a:solidFill>
                  <a:schemeClr val="tx1">
                    <a:lumMod val="95000"/>
                    <a:lumOff val="5000"/>
                  </a:schemeClr>
                </a:solidFill>
              </a:rPr>
              <a:t>gayathri</a:t>
            </a:r>
            <a:endParaRPr lang="en-IN" sz="3000" b="1" dirty="0">
              <a:solidFill>
                <a:schemeClr val="tx1">
                  <a:lumMod val="95000"/>
                  <a:lumOff val="5000"/>
                </a:schemeClr>
              </a:solidFill>
            </a:endParaRPr>
          </a:p>
          <a:p>
            <a:pPr algn="ctr"/>
            <a:r>
              <a:rPr lang="en-IN" sz="3000" b="1" dirty="0">
                <a:solidFill>
                  <a:schemeClr val="tx1">
                    <a:lumMod val="95000"/>
                    <a:lumOff val="5000"/>
                  </a:schemeClr>
                </a:solidFill>
              </a:rPr>
              <a:t>    2)</a:t>
            </a:r>
            <a:r>
              <a:rPr lang="en-IN" sz="3000" b="1" dirty="0" err="1">
                <a:solidFill>
                  <a:schemeClr val="tx1">
                    <a:lumMod val="95000"/>
                    <a:lumOff val="5000"/>
                  </a:schemeClr>
                </a:solidFill>
              </a:rPr>
              <a:t>varshitha</a:t>
            </a:r>
            <a:endParaRPr lang="en-IN" sz="3000" b="1" dirty="0">
              <a:solidFill>
                <a:schemeClr val="tx1">
                  <a:lumMod val="95000"/>
                  <a:lumOff val="5000"/>
                </a:schemeClr>
              </a:solidFill>
            </a:endParaRPr>
          </a:p>
        </p:txBody>
      </p:sp>
    </p:spTree>
    <p:extLst>
      <p:ext uri="{BB962C8B-B14F-4D97-AF65-F5344CB8AC3E}">
        <p14:creationId xmlns:p14="http://schemas.microsoft.com/office/powerpoint/2010/main" val="20715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0671-3519-3B49-676F-2CA261ACE712}"/>
              </a:ext>
            </a:extLst>
          </p:cNvPr>
          <p:cNvSpPr txBox="1"/>
          <p:nvPr/>
        </p:nvSpPr>
        <p:spPr>
          <a:xfrm>
            <a:off x="454172" y="475858"/>
            <a:ext cx="8692855" cy="4801314"/>
          </a:xfrm>
          <a:prstGeom prst="rect">
            <a:avLst/>
          </a:prstGeom>
          <a:noFill/>
        </p:spPr>
        <p:txBody>
          <a:bodyPr wrap="square">
            <a:spAutoFit/>
          </a:bodyPr>
          <a:lstStyle/>
          <a:p>
            <a:r>
              <a:rPr lang="en-GB" b="1" dirty="0" err="1"/>
              <a:t>Bowonder</a:t>
            </a:r>
            <a:r>
              <a:rPr lang="en-GB" b="1" dirty="0"/>
              <a:t>, B.</a:t>
            </a:r>
          </a:p>
          <a:p>
            <a:endParaRPr lang="en-GB" b="1" dirty="0"/>
          </a:p>
          <a:p>
            <a:r>
              <a:rPr lang="en-GB" b="1" dirty="0"/>
              <a:t>1986-09-01</a:t>
            </a:r>
          </a:p>
          <a:p>
            <a:endParaRPr lang="en-GB" b="1" dirty="0"/>
          </a:p>
          <a:p>
            <a:r>
              <a:rPr lang="en-GB" b="1" dirty="0"/>
              <a:t>Environmental problems are becoming serious in India because of the interacting effects of increasing population density, industrialization and urbanization, and poor environmental management practices. Unless stringent regulatory measures are taken, environmental systems will be irreversibly degraded. Lack of political commitment, lack of a comprehensive environmental policy, poor environmental awareness, functional fragmentation of the public administration system, poor mass media concern, and prevalence of poverty are some of the major factors responsible for increasing the severity of the problems. Environmental problems in India are highly complex, and management procedures have to be developed to achieve coordination between various functional departments, and for this, political leaders have to be convinced of the need to initiate environmental protection measures.</a:t>
            </a:r>
            <a:endParaRPr lang="en-IN" b="1" dirty="0"/>
          </a:p>
        </p:txBody>
      </p:sp>
    </p:spTree>
    <p:extLst>
      <p:ext uri="{BB962C8B-B14F-4D97-AF65-F5344CB8AC3E}">
        <p14:creationId xmlns:p14="http://schemas.microsoft.com/office/powerpoint/2010/main" val="52282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AA6DF-60E2-3B66-AD99-9C88E8A87804}"/>
              </a:ext>
            </a:extLst>
          </p:cNvPr>
          <p:cNvSpPr txBox="1"/>
          <p:nvPr/>
        </p:nvSpPr>
        <p:spPr>
          <a:xfrm>
            <a:off x="369393" y="614358"/>
            <a:ext cx="8777634" cy="4801314"/>
          </a:xfrm>
          <a:prstGeom prst="rect">
            <a:avLst/>
          </a:prstGeom>
          <a:noFill/>
        </p:spPr>
        <p:txBody>
          <a:bodyPr wrap="square">
            <a:spAutoFit/>
          </a:bodyPr>
          <a:lstStyle/>
          <a:p>
            <a:r>
              <a:rPr lang="en-GB" b="1" dirty="0"/>
              <a:t>Miller, A.</a:t>
            </a:r>
          </a:p>
          <a:p>
            <a:endParaRPr lang="en-GB" b="1" dirty="0"/>
          </a:p>
          <a:p>
            <a:r>
              <a:rPr lang="en-GB" b="1" dirty="0"/>
              <a:t>19-05-1997</a:t>
            </a:r>
          </a:p>
          <a:p>
            <a:endParaRPr lang="en-GB" b="1" dirty="0"/>
          </a:p>
          <a:p>
            <a:r>
              <a:rPr lang="en-GB" b="1" dirty="0"/>
              <a:t>Human influences create both environmental problems and barriers to effective policy aimed at addressing those problems. In effect, environmental managers manage people as much as they manage the environment. Therefore, they must gain an understanding of the psychological and </a:t>
            </a:r>
            <a:r>
              <a:rPr lang="en-GB" b="1" dirty="0" err="1"/>
              <a:t>sociopolitical</a:t>
            </a:r>
            <a:r>
              <a:rPr lang="en-GB" b="1" dirty="0"/>
              <a:t> dimensions of environmental problems that they are attempting to resolve. The author reappraises conventional analyses of environmental problems using lessons from the psychosocial disciplines. The author combines the disciplines of ecology, political sociology and psychology to produce a more adaptive approach to problem-solving that is specifically geared toward the environmental field. Numerous case studies demonstrate the practical application of </a:t>
            </a:r>
            <a:r>
              <a:rPr lang="en-GB" b="1" dirty="0" err="1"/>
              <a:t>theorymoreÂ</a:t>
            </a:r>
            <a:r>
              <a:rPr lang="en-GB" b="1" dirty="0"/>
              <a:t> Â» in a way that is useful to technical and scientific professionals as well as to policymakers and </a:t>
            </a:r>
            <a:r>
              <a:rPr lang="en-GB" b="1" dirty="0" err="1"/>
              <a:t>planners.Â«Â</a:t>
            </a:r>
            <a:r>
              <a:rPr lang="en-GB" b="1" dirty="0"/>
              <a:t> less</a:t>
            </a:r>
          </a:p>
          <a:p>
            <a:endParaRPr lang="en-GB" dirty="0"/>
          </a:p>
        </p:txBody>
      </p:sp>
    </p:spTree>
    <p:extLst>
      <p:ext uri="{BB962C8B-B14F-4D97-AF65-F5344CB8AC3E}">
        <p14:creationId xmlns:p14="http://schemas.microsoft.com/office/powerpoint/2010/main" val="244978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ADAF-5AA0-A97E-DDED-03048BEE8446}"/>
              </a:ext>
            </a:extLst>
          </p:cNvPr>
          <p:cNvSpPr>
            <a:spLocks noGrp="1"/>
          </p:cNvSpPr>
          <p:nvPr>
            <p:ph type="title" idx="4294967295"/>
          </p:nvPr>
        </p:nvSpPr>
        <p:spPr>
          <a:xfrm>
            <a:off x="0" y="609600"/>
            <a:ext cx="8596313" cy="1320800"/>
          </a:xfrm>
        </p:spPr>
        <p:txBody>
          <a:bodyPr/>
          <a:lstStyle/>
          <a:p>
            <a:r>
              <a:rPr lang="en-IN" dirty="0"/>
              <a:t>Conclusion:-</a:t>
            </a:r>
          </a:p>
        </p:txBody>
      </p:sp>
      <p:sp>
        <p:nvSpPr>
          <p:cNvPr id="3" name="Content Placeholder 2">
            <a:extLst>
              <a:ext uri="{FF2B5EF4-FFF2-40B4-BE49-F238E27FC236}">
                <a16:creationId xmlns:a16="http://schemas.microsoft.com/office/drawing/2014/main" id="{491A48E3-F2C4-6FDD-278F-3FF1D1A171A2}"/>
              </a:ext>
            </a:extLst>
          </p:cNvPr>
          <p:cNvSpPr>
            <a:spLocks noGrp="1"/>
          </p:cNvSpPr>
          <p:nvPr>
            <p:ph idx="4294967295"/>
          </p:nvPr>
        </p:nvSpPr>
        <p:spPr>
          <a:xfrm>
            <a:off x="0" y="1398588"/>
            <a:ext cx="8702675" cy="4918075"/>
          </a:xfrm>
        </p:spPr>
        <p:txBody>
          <a:bodyPr>
            <a:normAutofit fontScale="92500" lnSpcReduction="10000"/>
          </a:bodyPr>
          <a:lstStyle/>
          <a:p>
            <a:r>
              <a:rPr lang="en-GB" b="1" dirty="0"/>
              <a:t>The use of environmental management tools allows institutions to anticipate and to avoid problems in a proactive rather than reactive way. They assist with analysis and reporting of performance and with day-to-day management, which requires timely feedback to make appropriate adjustments.</a:t>
            </a:r>
          </a:p>
          <a:p>
            <a:r>
              <a:rPr lang="en-GB" b="1" dirty="0"/>
              <a:t>This free course began by approaching environmental management as a way of thinking about and managing changing human–environment relationships in their many different arenas and contexts, and</a:t>
            </a:r>
          </a:p>
          <a:p>
            <a:r>
              <a:rPr lang="en-GB" b="1" dirty="0"/>
              <a:t> drawing on systems ideas to explore how those relationships are understood and managed over </a:t>
            </a:r>
            <a:r>
              <a:rPr lang="en-GB" b="1" dirty="0" err="1"/>
              <a:t>time.It</a:t>
            </a:r>
            <a:r>
              <a:rPr lang="en-GB" b="1" dirty="0"/>
              <a:t> firstly challenged the ways that you may think about environment and management and then explored different ways of thinking about organisations including as a system,</a:t>
            </a:r>
          </a:p>
          <a:p>
            <a:r>
              <a:rPr lang="en-GB" b="1" dirty="0"/>
              <a:t> why a focus on organisations is key to environmental management and some of the historical aspects of environmental management in relation to organisations.</a:t>
            </a:r>
          </a:p>
          <a:p>
            <a:r>
              <a:rPr lang="en-GB" b="1" dirty="0"/>
              <a:t> You have also had an opportunity to think about the links between an organisation and its environment, and some aspects of voluntary and compulsory approaches to environmental management.</a:t>
            </a:r>
            <a:endParaRPr lang="en-IN" b="1" dirty="0"/>
          </a:p>
        </p:txBody>
      </p:sp>
    </p:spTree>
    <p:extLst>
      <p:ext uri="{BB962C8B-B14F-4D97-AF65-F5344CB8AC3E}">
        <p14:creationId xmlns:p14="http://schemas.microsoft.com/office/powerpoint/2010/main" val="288276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8E2B-BE86-8F4A-C437-627E6B0F5751}"/>
              </a:ext>
            </a:extLst>
          </p:cNvPr>
          <p:cNvSpPr>
            <a:spLocks noGrp="1"/>
          </p:cNvSpPr>
          <p:nvPr>
            <p:ph type="title"/>
          </p:nvPr>
        </p:nvSpPr>
        <p:spPr/>
        <p:txBody>
          <a:bodyPr/>
          <a:lstStyle/>
          <a:p>
            <a:r>
              <a:rPr lang="en-IN" dirty="0"/>
              <a:t> identify environmental problems</a:t>
            </a:r>
          </a:p>
        </p:txBody>
      </p:sp>
      <p:sp>
        <p:nvSpPr>
          <p:cNvPr id="4" name="TextBox 3">
            <a:extLst>
              <a:ext uri="{FF2B5EF4-FFF2-40B4-BE49-F238E27FC236}">
                <a16:creationId xmlns:a16="http://schemas.microsoft.com/office/drawing/2014/main" id="{560BD5D7-170A-0AA8-5096-52DA0EDFB49E}"/>
              </a:ext>
            </a:extLst>
          </p:cNvPr>
          <p:cNvSpPr txBox="1"/>
          <p:nvPr/>
        </p:nvSpPr>
        <p:spPr>
          <a:xfrm>
            <a:off x="750705" y="1663173"/>
            <a:ext cx="8523297" cy="1200329"/>
          </a:xfrm>
          <a:prstGeom prst="rect">
            <a:avLst/>
          </a:prstGeom>
          <a:noFill/>
        </p:spPr>
        <p:txBody>
          <a:bodyPr wrap="square">
            <a:spAutoFit/>
          </a:bodyPr>
          <a:lstStyle/>
          <a:p>
            <a:r>
              <a:rPr lang="en-GB" b="1" dirty="0"/>
              <a:t>Environmental management problems are often complex and uncertain. A formal process with proper guidance is needed to understand the issues, identify sources of disagreement, and </a:t>
            </a:r>
            <a:r>
              <a:rPr lang="en-GB" b="1" dirty="0" err="1"/>
              <a:t>analyze</a:t>
            </a:r>
            <a:r>
              <a:rPr lang="en-GB" b="1" dirty="0"/>
              <a:t> the major uncertainties in environmental problems. This course will present a process that </a:t>
            </a:r>
            <a:r>
              <a:rPr lang="en-GB" b="1" dirty="0" err="1"/>
              <a:t>fo</a:t>
            </a:r>
            <a:r>
              <a:rPr lang="en-GB" b="1" dirty="0"/>
              <a:t>...</a:t>
            </a:r>
            <a:endParaRPr lang="en-IN" b="1" dirty="0"/>
          </a:p>
        </p:txBody>
      </p:sp>
      <p:sp>
        <p:nvSpPr>
          <p:cNvPr id="6" name="TextBox 5">
            <a:extLst>
              <a:ext uri="{FF2B5EF4-FFF2-40B4-BE49-F238E27FC236}">
                <a16:creationId xmlns:a16="http://schemas.microsoft.com/office/drawing/2014/main" id="{216D1CC3-B9DA-D4DE-8F29-F6EE719D6B1B}"/>
              </a:ext>
            </a:extLst>
          </p:cNvPr>
          <p:cNvSpPr txBox="1"/>
          <p:nvPr/>
        </p:nvSpPr>
        <p:spPr>
          <a:xfrm>
            <a:off x="750704" y="3117304"/>
            <a:ext cx="8199515" cy="1477328"/>
          </a:xfrm>
          <a:prstGeom prst="rect">
            <a:avLst/>
          </a:prstGeom>
          <a:noFill/>
        </p:spPr>
        <p:txBody>
          <a:bodyPr wrap="square">
            <a:spAutoFit/>
          </a:bodyPr>
          <a:lstStyle/>
          <a:p>
            <a:r>
              <a:rPr lang="en-GB" b="1" dirty="0"/>
              <a:t>Identifies the more representative problem-solving models in environmental education. Suggests the addition of a strategy for defining a problem situation using Soft Systems Methodology to environmental education activities explicitly designed for the development of critical thinking. Contains 45 references. (JRH</a:t>
            </a:r>
            <a:endParaRPr lang="en-IN" b="1" dirty="0"/>
          </a:p>
        </p:txBody>
      </p:sp>
      <p:sp>
        <p:nvSpPr>
          <p:cNvPr id="10" name="TextBox 9">
            <a:extLst>
              <a:ext uri="{FF2B5EF4-FFF2-40B4-BE49-F238E27FC236}">
                <a16:creationId xmlns:a16="http://schemas.microsoft.com/office/drawing/2014/main" id="{FA246365-9C5D-655F-1558-2D3AF27BB159}"/>
              </a:ext>
            </a:extLst>
          </p:cNvPr>
          <p:cNvSpPr txBox="1"/>
          <p:nvPr/>
        </p:nvSpPr>
        <p:spPr>
          <a:xfrm>
            <a:off x="750704" y="4763671"/>
            <a:ext cx="8121495" cy="1477328"/>
          </a:xfrm>
          <a:prstGeom prst="rect">
            <a:avLst/>
          </a:prstGeom>
          <a:noFill/>
        </p:spPr>
        <p:txBody>
          <a:bodyPr wrap="square">
            <a:spAutoFit/>
          </a:bodyPr>
          <a:lstStyle/>
          <a:p>
            <a:r>
              <a:rPr lang="en-GB" b="1" dirty="0"/>
              <a:t>Environmental problem is a real problem that occur in </a:t>
            </a:r>
            <a:r>
              <a:rPr lang="en-GB" b="1" dirty="0" err="1"/>
              <a:t>studentâ</a:t>
            </a:r>
            <a:r>
              <a:rPr lang="en-GB" b="1" dirty="0"/>
              <a:t>€™s daily life. Junior high school </a:t>
            </a:r>
            <a:r>
              <a:rPr lang="en-GB" b="1" dirty="0" err="1"/>
              <a:t>studentsâ</a:t>
            </a:r>
            <a:r>
              <a:rPr lang="en-GB" b="1" dirty="0"/>
              <a:t>€™ perception about environmental problem is interesting to be investigated. The major aim of this study is to explore junior high school </a:t>
            </a:r>
            <a:r>
              <a:rPr lang="en-GB" b="1" dirty="0" err="1"/>
              <a:t>studentsâ</a:t>
            </a:r>
            <a:r>
              <a:rPr lang="en-GB" b="1" dirty="0"/>
              <a:t>€™ perception about environmental problems around them and ways to solve the problem. </a:t>
            </a:r>
            <a:endParaRPr lang="en-IN" b="1" dirty="0"/>
          </a:p>
        </p:txBody>
      </p:sp>
    </p:spTree>
    <p:extLst>
      <p:ext uri="{BB962C8B-B14F-4D97-AF65-F5344CB8AC3E}">
        <p14:creationId xmlns:p14="http://schemas.microsoft.com/office/powerpoint/2010/main" val="68791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507A-836D-F951-C073-D3AFB8DF0031}"/>
              </a:ext>
            </a:extLst>
          </p:cNvPr>
          <p:cNvSpPr>
            <a:spLocks noGrp="1"/>
          </p:cNvSpPr>
          <p:nvPr>
            <p:ph type="title"/>
          </p:nvPr>
        </p:nvSpPr>
        <p:spPr/>
        <p:txBody>
          <a:bodyPr>
            <a:normAutofit fontScale="90000"/>
          </a:bodyPr>
          <a:lstStyle/>
          <a:p>
            <a:r>
              <a:rPr lang="en-GB" dirty="0"/>
              <a:t>                   </a:t>
            </a:r>
            <a:r>
              <a:rPr lang="en-GB" dirty="0">
                <a:solidFill>
                  <a:srgbClr val="C00000"/>
                </a:solidFill>
              </a:rPr>
              <a:t>A literature review</a:t>
            </a:r>
            <a:br>
              <a:rPr lang="en-GB" dirty="0"/>
            </a:br>
            <a:br>
              <a:rPr lang="en-GB" sz="2200" dirty="0"/>
            </a:br>
            <a:r>
              <a:rPr lang="en-GB" sz="3600" dirty="0"/>
              <a:t>Water Pollution :</a:t>
            </a:r>
            <a:endParaRPr lang="en-IN" dirty="0"/>
          </a:p>
        </p:txBody>
      </p:sp>
      <p:sp>
        <p:nvSpPr>
          <p:cNvPr id="4" name="TextBox 3">
            <a:extLst>
              <a:ext uri="{FF2B5EF4-FFF2-40B4-BE49-F238E27FC236}">
                <a16:creationId xmlns:a16="http://schemas.microsoft.com/office/drawing/2014/main" id="{9ED62BE1-4BB0-2FD8-C566-35D0CEE47FF9}"/>
              </a:ext>
            </a:extLst>
          </p:cNvPr>
          <p:cNvSpPr txBox="1"/>
          <p:nvPr/>
        </p:nvSpPr>
        <p:spPr>
          <a:xfrm>
            <a:off x="677334" y="1930400"/>
            <a:ext cx="8945061" cy="2031325"/>
          </a:xfrm>
          <a:prstGeom prst="rect">
            <a:avLst/>
          </a:prstGeom>
          <a:noFill/>
        </p:spPr>
        <p:txBody>
          <a:bodyPr wrap="square">
            <a:spAutoFit/>
          </a:bodyPr>
          <a:lstStyle/>
          <a:p>
            <a:r>
              <a:rPr lang="en-GB" b="1" dirty="0"/>
              <a:t>The following review attempts to understand water pollution from a chronological perspective, representing the shift in sources of pollutants, namely from purely examining sewage to the contemporary issues of microplastics before recognising the research of naturally occurring factors affecting the overall water quality. Lastly, we review the change of focus surrounding the impacts of bad water pollution on health with specific regards to disease transmission.</a:t>
            </a:r>
            <a:endParaRPr lang="en-IN" b="1" dirty="0"/>
          </a:p>
        </p:txBody>
      </p:sp>
      <p:sp>
        <p:nvSpPr>
          <p:cNvPr id="6" name="TextBox 5">
            <a:extLst>
              <a:ext uri="{FF2B5EF4-FFF2-40B4-BE49-F238E27FC236}">
                <a16:creationId xmlns:a16="http://schemas.microsoft.com/office/drawing/2014/main" id="{C14187DF-EE18-4272-F31F-3F5F0BA3B239}"/>
              </a:ext>
            </a:extLst>
          </p:cNvPr>
          <p:cNvSpPr txBox="1"/>
          <p:nvPr/>
        </p:nvSpPr>
        <p:spPr>
          <a:xfrm>
            <a:off x="677334" y="4018812"/>
            <a:ext cx="8860282" cy="1323439"/>
          </a:xfrm>
          <a:prstGeom prst="rect">
            <a:avLst/>
          </a:prstGeom>
          <a:noFill/>
        </p:spPr>
        <p:txBody>
          <a:bodyPr wrap="square">
            <a:spAutoFit/>
          </a:bodyPr>
          <a:lstStyle/>
          <a:p>
            <a:r>
              <a:rPr lang="en-GB" sz="2000" b="1" dirty="0"/>
              <a:t>Pollution Water resources are considered to be polluted when the physical, chemical and or </a:t>
            </a:r>
            <a:r>
              <a:rPr lang="en-GB" sz="2000" b="1" dirty="0" err="1"/>
              <a:t>biologicalcharacteristics</a:t>
            </a:r>
            <a:r>
              <a:rPr lang="en-GB" sz="2000" b="1" dirty="0"/>
              <a:t> of water are altered to such an extent that the utility for any reasonable purpose becomes dysfunctional or its environmental value is demonstrably depreciated.</a:t>
            </a:r>
            <a:endParaRPr lang="en-IN" sz="2000" b="1" dirty="0"/>
          </a:p>
        </p:txBody>
      </p:sp>
    </p:spTree>
    <p:extLst>
      <p:ext uri="{BB962C8B-B14F-4D97-AF65-F5344CB8AC3E}">
        <p14:creationId xmlns:p14="http://schemas.microsoft.com/office/powerpoint/2010/main" val="340828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53BC1-2809-1821-F819-291FEED69631}"/>
              </a:ext>
            </a:extLst>
          </p:cNvPr>
          <p:cNvSpPr txBox="1"/>
          <p:nvPr/>
        </p:nvSpPr>
        <p:spPr>
          <a:xfrm>
            <a:off x="523812" y="411812"/>
            <a:ext cx="6098018" cy="400110"/>
          </a:xfrm>
          <a:prstGeom prst="rect">
            <a:avLst/>
          </a:prstGeom>
          <a:noFill/>
        </p:spPr>
        <p:txBody>
          <a:bodyPr wrap="square">
            <a:spAutoFit/>
          </a:bodyPr>
          <a:lstStyle/>
          <a:p>
            <a:r>
              <a:rPr lang="en-IN" sz="2000" dirty="0">
                <a:solidFill>
                  <a:srgbClr val="C00000"/>
                </a:solidFill>
              </a:rPr>
              <a:t>Components of polluted water:</a:t>
            </a:r>
          </a:p>
        </p:txBody>
      </p:sp>
      <p:sp>
        <p:nvSpPr>
          <p:cNvPr id="5" name="TextBox 4">
            <a:extLst>
              <a:ext uri="{FF2B5EF4-FFF2-40B4-BE49-F238E27FC236}">
                <a16:creationId xmlns:a16="http://schemas.microsoft.com/office/drawing/2014/main" id="{710C4627-C599-4446-5AA9-AA439BD4C168}"/>
              </a:ext>
            </a:extLst>
          </p:cNvPr>
          <p:cNvSpPr txBox="1"/>
          <p:nvPr/>
        </p:nvSpPr>
        <p:spPr>
          <a:xfrm>
            <a:off x="511700" y="993153"/>
            <a:ext cx="6098018" cy="400110"/>
          </a:xfrm>
          <a:prstGeom prst="rect">
            <a:avLst/>
          </a:prstGeom>
          <a:noFill/>
        </p:spPr>
        <p:txBody>
          <a:bodyPr wrap="square">
            <a:spAutoFit/>
          </a:bodyPr>
          <a:lstStyle/>
          <a:p>
            <a:r>
              <a:rPr lang="en-IN" sz="2000" b="1" dirty="0"/>
              <a:t>Temperature :</a:t>
            </a:r>
          </a:p>
        </p:txBody>
      </p:sp>
      <p:sp>
        <p:nvSpPr>
          <p:cNvPr id="9" name="TextBox 8">
            <a:extLst>
              <a:ext uri="{FF2B5EF4-FFF2-40B4-BE49-F238E27FC236}">
                <a16:creationId xmlns:a16="http://schemas.microsoft.com/office/drawing/2014/main" id="{64FD1C0C-6F32-AC90-BB91-FF91D83F1AB3}"/>
              </a:ext>
            </a:extLst>
          </p:cNvPr>
          <p:cNvSpPr txBox="1"/>
          <p:nvPr/>
        </p:nvSpPr>
        <p:spPr>
          <a:xfrm>
            <a:off x="426921" y="1642070"/>
            <a:ext cx="8256851" cy="2308324"/>
          </a:xfrm>
          <a:prstGeom prst="rect">
            <a:avLst/>
          </a:prstGeom>
          <a:noFill/>
        </p:spPr>
        <p:txBody>
          <a:bodyPr wrap="square">
            <a:spAutoFit/>
          </a:bodyPr>
          <a:lstStyle/>
          <a:p>
            <a:r>
              <a:rPr lang="en-GB" b="1" dirty="0"/>
              <a:t>Disturbances of temperature, largely due to the disposal of hot water into adjoining water supplies can disrupt the local aquatic ecosystems. Typically, such action is derived from nuclear power and other power generation processes as they require intensive water </a:t>
            </a:r>
            <a:r>
              <a:rPr lang="en-GB" b="1" dirty="0" err="1"/>
              <a:t>coolantsystems</a:t>
            </a:r>
            <a:r>
              <a:rPr lang="en-GB" b="1" dirty="0"/>
              <a:t>. Little is discussed of thermal pollution before the 1900’s, though since world war 2, electric utility requirements have raised considerably in demand and nuclear power stations had started to become viable sources drawing more attention to such issues</a:t>
            </a:r>
            <a:endParaRPr lang="en-IN" b="1" dirty="0"/>
          </a:p>
        </p:txBody>
      </p:sp>
      <p:sp>
        <p:nvSpPr>
          <p:cNvPr id="11" name="TextBox 10">
            <a:extLst>
              <a:ext uri="{FF2B5EF4-FFF2-40B4-BE49-F238E27FC236}">
                <a16:creationId xmlns:a16="http://schemas.microsoft.com/office/drawing/2014/main" id="{AEDD382B-0508-CD44-2655-6B4C3D8DAFB9}"/>
              </a:ext>
            </a:extLst>
          </p:cNvPr>
          <p:cNvSpPr txBox="1"/>
          <p:nvPr/>
        </p:nvSpPr>
        <p:spPr>
          <a:xfrm>
            <a:off x="426921" y="4691862"/>
            <a:ext cx="8711023" cy="1754326"/>
          </a:xfrm>
          <a:prstGeom prst="rect">
            <a:avLst/>
          </a:prstGeom>
          <a:noFill/>
        </p:spPr>
        <p:txBody>
          <a:bodyPr wrap="square">
            <a:spAutoFit/>
          </a:bodyPr>
          <a:lstStyle/>
          <a:p>
            <a:r>
              <a:rPr lang="en-GB" b="1" dirty="0"/>
              <a:t>negative log of H+ concentration contained within a sample. It can regulate the effectiveness of enzymatic reactions. A surge of new papers, gravitate around the effects of anthropogenic co2 loading on ocean acidification. (Orr et al., 2005) attempts to identify the changes of aragonite in response to increased carbon dioxide loading and the effects this may have on corals (who maintain external calcium carbonate skeletons)</a:t>
            </a:r>
            <a:endParaRPr lang="en-IN" b="1" dirty="0"/>
          </a:p>
        </p:txBody>
      </p:sp>
      <p:sp>
        <p:nvSpPr>
          <p:cNvPr id="13" name="TextBox 12">
            <a:extLst>
              <a:ext uri="{FF2B5EF4-FFF2-40B4-BE49-F238E27FC236}">
                <a16:creationId xmlns:a16="http://schemas.microsoft.com/office/drawing/2014/main" id="{DEC1DEA8-6092-4326-A838-05F38F4FA92C}"/>
              </a:ext>
            </a:extLst>
          </p:cNvPr>
          <p:cNvSpPr txBox="1"/>
          <p:nvPr/>
        </p:nvSpPr>
        <p:spPr>
          <a:xfrm>
            <a:off x="426921" y="4126924"/>
            <a:ext cx="6098018" cy="400110"/>
          </a:xfrm>
          <a:prstGeom prst="rect">
            <a:avLst/>
          </a:prstGeom>
          <a:noFill/>
        </p:spPr>
        <p:txBody>
          <a:bodyPr wrap="square">
            <a:spAutoFit/>
          </a:bodyPr>
          <a:lstStyle/>
          <a:p>
            <a:r>
              <a:rPr lang="en-IN" sz="2000" b="1" dirty="0"/>
              <a:t>PH :</a:t>
            </a:r>
          </a:p>
        </p:txBody>
      </p:sp>
    </p:spTree>
    <p:extLst>
      <p:ext uri="{BB962C8B-B14F-4D97-AF65-F5344CB8AC3E}">
        <p14:creationId xmlns:p14="http://schemas.microsoft.com/office/powerpoint/2010/main" val="4135132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5F9C-1C68-BA17-A05A-30FE4989F69B}"/>
              </a:ext>
            </a:extLst>
          </p:cNvPr>
          <p:cNvSpPr>
            <a:spLocks noGrp="1"/>
          </p:cNvSpPr>
          <p:nvPr>
            <p:ph type="title"/>
          </p:nvPr>
        </p:nvSpPr>
        <p:spPr/>
        <p:txBody>
          <a:bodyPr/>
          <a:lstStyle/>
          <a:p>
            <a:r>
              <a:rPr lang="en-IN" dirty="0"/>
              <a:t>Soil pollution :- </a:t>
            </a:r>
          </a:p>
        </p:txBody>
      </p:sp>
      <p:sp>
        <p:nvSpPr>
          <p:cNvPr id="4" name="TextBox 3">
            <a:extLst>
              <a:ext uri="{FF2B5EF4-FFF2-40B4-BE49-F238E27FC236}">
                <a16:creationId xmlns:a16="http://schemas.microsoft.com/office/drawing/2014/main" id="{6A8EC116-437F-1EC9-539E-6FF27FAE82DB}"/>
              </a:ext>
            </a:extLst>
          </p:cNvPr>
          <p:cNvSpPr txBox="1"/>
          <p:nvPr/>
        </p:nvSpPr>
        <p:spPr>
          <a:xfrm>
            <a:off x="611619" y="1418012"/>
            <a:ext cx="9210612" cy="1569660"/>
          </a:xfrm>
          <a:prstGeom prst="rect">
            <a:avLst/>
          </a:prstGeom>
          <a:noFill/>
        </p:spPr>
        <p:txBody>
          <a:bodyPr wrap="square">
            <a:spAutoFit/>
          </a:bodyPr>
          <a:lstStyle/>
          <a:p>
            <a:r>
              <a:rPr lang="en-GB" sz="1600" b="1" dirty="0"/>
              <a:t>HEAVY MEATLS :-</a:t>
            </a:r>
          </a:p>
          <a:p>
            <a:endParaRPr lang="en-GB" sz="1600" b="1" dirty="0"/>
          </a:p>
          <a:p>
            <a:r>
              <a:rPr lang="en-GB" sz="1600" b="1" dirty="0"/>
              <a:t>The presence of heavy metals in soils can cause it to become highly toxic to human beings. Some metals that can be classified as soil pollutants such as arsenic (As), mercury(Hg), lead(Pb), antimony (Sb), zinc (Zn), nickel (Ni), cadmium (Cd), selenium (Se), beryllium (Be), thallium (Tl), chromium (Cr) and copper (Cu).</a:t>
            </a:r>
            <a:endParaRPr lang="en-IN" sz="1600" b="1" dirty="0"/>
          </a:p>
        </p:txBody>
      </p:sp>
      <p:sp>
        <p:nvSpPr>
          <p:cNvPr id="6" name="TextBox 5">
            <a:extLst>
              <a:ext uri="{FF2B5EF4-FFF2-40B4-BE49-F238E27FC236}">
                <a16:creationId xmlns:a16="http://schemas.microsoft.com/office/drawing/2014/main" id="{EEEB8240-3BBA-102C-2D51-E7CC9F8A4DB5}"/>
              </a:ext>
            </a:extLst>
          </p:cNvPr>
          <p:cNvSpPr txBox="1"/>
          <p:nvPr/>
        </p:nvSpPr>
        <p:spPr>
          <a:xfrm>
            <a:off x="611619" y="3071718"/>
            <a:ext cx="8929025" cy="1754326"/>
          </a:xfrm>
          <a:prstGeom prst="rect">
            <a:avLst/>
          </a:prstGeom>
          <a:noFill/>
        </p:spPr>
        <p:txBody>
          <a:bodyPr wrap="square">
            <a:spAutoFit/>
          </a:bodyPr>
          <a:lstStyle/>
          <a:p>
            <a:r>
              <a:rPr lang="en-GB" b="1" dirty="0"/>
              <a:t>ACID RAINS :-</a:t>
            </a:r>
          </a:p>
          <a:p>
            <a:endParaRPr lang="en-GB" b="1" dirty="0"/>
          </a:p>
          <a:p>
            <a:r>
              <a:rPr lang="en-GB" b="1" dirty="0"/>
              <a:t>Acid rain has high levels of hydrogen ions, making it acidic. When this rain seeps into the soil, it can adversely change the soil chemistry. This means the acid rain may negatively affect plants and important microbes that live in the soil; thereby affecting the food chain (e.g., Chen et al., 2012).</a:t>
            </a:r>
            <a:endParaRPr lang="en-IN" b="1" dirty="0"/>
          </a:p>
        </p:txBody>
      </p:sp>
      <p:sp>
        <p:nvSpPr>
          <p:cNvPr id="8" name="TextBox 7">
            <a:extLst>
              <a:ext uri="{FF2B5EF4-FFF2-40B4-BE49-F238E27FC236}">
                <a16:creationId xmlns:a16="http://schemas.microsoft.com/office/drawing/2014/main" id="{F8662D0E-9D7C-058A-04D4-B9BFF318C601}"/>
              </a:ext>
            </a:extLst>
          </p:cNvPr>
          <p:cNvSpPr txBox="1"/>
          <p:nvPr/>
        </p:nvSpPr>
        <p:spPr>
          <a:xfrm>
            <a:off x="611619" y="5011155"/>
            <a:ext cx="8974442" cy="1200329"/>
          </a:xfrm>
          <a:prstGeom prst="rect">
            <a:avLst/>
          </a:prstGeom>
          <a:noFill/>
        </p:spPr>
        <p:txBody>
          <a:bodyPr wrap="square">
            <a:spAutoFit/>
          </a:bodyPr>
          <a:lstStyle/>
          <a:p>
            <a:r>
              <a:rPr lang="en-GB" b="1" dirty="0"/>
              <a:t>MINING :-</a:t>
            </a:r>
          </a:p>
          <a:p>
            <a:endParaRPr lang="en-GB" b="1" dirty="0"/>
          </a:p>
          <a:p>
            <a:r>
              <a:rPr lang="en-GB" b="1" dirty="0"/>
              <a:t>Mining activities can affect the soil by causing soil erosion, the formation of sinkholes, or leaching chemicals of the mining process into the soil.</a:t>
            </a:r>
            <a:endParaRPr lang="en-IN" b="1" dirty="0"/>
          </a:p>
        </p:txBody>
      </p:sp>
    </p:spTree>
    <p:extLst>
      <p:ext uri="{BB962C8B-B14F-4D97-AF65-F5344CB8AC3E}">
        <p14:creationId xmlns:p14="http://schemas.microsoft.com/office/powerpoint/2010/main" val="183619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C37A-7F1C-23E8-CDCC-930B291995E8}"/>
              </a:ext>
            </a:extLst>
          </p:cNvPr>
          <p:cNvSpPr>
            <a:spLocks noGrp="1"/>
          </p:cNvSpPr>
          <p:nvPr>
            <p:ph type="title"/>
          </p:nvPr>
        </p:nvSpPr>
        <p:spPr/>
        <p:txBody>
          <a:bodyPr/>
          <a:lstStyle/>
          <a:p>
            <a:r>
              <a:rPr lang="en-IN" dirty="0"/>
              <a:t>Air pollution :-</a:t>
            </a:r>
          </a:p>
        </p:txBody>
      </p:sp>
      <p:sp>
        <p:nvSpPr>
          <p:cNvPr id="4" name="TextBox 3">
            <a:extLst>
              <a:ext uri="{FF2B5EF4-FFF2-40B4-BE49-F238E27FC236}">
                <a16:creationId xmlns:a16="http://schemas.microsoft.com/office/drawing/2014/main" id="{9B40B4EC-A272-1232-807B-63C5A694B880}"/>
              </a:ext>
            </a:extLst>
          </p:cNvPr>
          <p:cNvSpPr txBox="1"/>
          <p:nvPr/>
        </p:nvSpPr>
        <p:spPr>
          <a:xfrm>
            <a:off x="677334" y="1468202"/>
            <a:ext cx="8596667" cy="1754326"/>
          </a:xfrm>
          <a:prstGeom prst="rect">
            <a:avLst/>
          </a:prstGeom>
          <a:noFill/>
        </p:spPr>
        <p:txBody>
          <a:bodyPr wrap="square">
            <a:spAutoFit/>
          </a:bodyPr>
          <a:lstStyle/>
          <a:p>
            <a:r>
              <a:rPr lang="en-GB" b="1" dirty="0"/>
              <a:t>INDORE AIR QUALITY :-</a:t>
            </a:r>
          </a:p>
          <a:p>
            <a:endParaRPr lang="en-GB" b="1" dirty="0"/>
          </a:p>
          <a:p>
            <a:r>
              <a:rPr lang="en-GB" b="1" dirty="0"/>
              <a:t>A lack of ventilation indoors concentrates air pollution where people often spend the majority of their time. Radon gas, a carcinogen, is exuded from the Earth in certain locations and trapped inside houses. Building materials including carpeting and plywood emit formaldehyde (H2CO) gas.</a:t>
            </a:r>
            <a:r>
              <a:rPr lang="en-GB" dirty="0"/>
              <a:t> </a:t>
            </a:r>
            <a:endParaRPr lang="en-IN" dirty="0"/>
          </a:p>
        </p:txBody>
      </p:sp>
      <p:sp>
        <p:nvSpPr>
          <p:cNvPr id="6" name="TextBox 5">
            <a:extLst>
              <a:ext uri="{FF2B5EF4-FFF2-40B4-BE49-F238E27FC236}">
                <a16:creationId xmlns:a16="http://schemas.microsoft.com/office/drawing/2014/main" id="{FC02B2FC-3888-A127-7489-25A13DCCAEC9}"/>
              </a:ext>
            </a:extLst>
          </p:cNvPr>
          <p:cNvSpPr txBox="1"/>
          <p:nvPr/>
        </p:nvSpPr>
        <p:spPr>
          <a:xfrm>
            <a:off x="677334" y="3310747"/>
            <a:ext cx="8783689" cy="2585323"/>
          </a:xfrm>
          <a:prstGeom prst="rect">
            <a:avLst/>
          </a:prstGeom>
          <a:noFill/>
        </p:spPr>
        <p:txBody>
          <a:bodyPr wrap="square">
            <a:spAutoFit/>
          </a:bodyPr>
          <a:lstStyle/>
          <a:p>
            <a:r>
              <a:rPr lang="en-GB" b="1" dirty="0"/>
              <a:t>Emission Factors :-</a:t>
            </a:r>
          </a:p>
          <a:p>
            <a:endParaRPr lang="en-GB" b="1" dirty="0"/>
          </a:p>
          <a:p>
            <a:r>
              <a:rPr lang="en-GB" b="1" dirty="0"/>
              <a:t>Air pollutant emission factors are reported representative values that attempt to relate the quantity of a pollutant released to the ambient air with an activity associated with the release of that pollutant. These factors are usually expressed as the weight of pollutant divided by a unit weight, volume, distance, or duration of the activity emitting the pollutant (e.g., kilograms of particulate emitted per tonne of coal burned). Such factors facilitate estimation of emissions from various sources of air pollution.</a:t>
            </a:r>
            <a:endParaRPr lang="en-IN" b="1" dirty="0"/>
          </a:p>
        </p:txBody>
      </p:sp>
    </p:spTree>
    <p:extLst>
      <p:ext uri="{BB962C8B-B14F-4D97-AF65-F5344CB8AC3E}">
        <p14:creationId xmlns:p14="http://schemas.microsoft.com/office/powerpoint/2010/main" val="397855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Gender. Number of responses: 13 responses.">
            <a:extLst>
              <a:ext uri="{FF2B5EF4-FFF2-40B4-BE49-F238E27FC236}">
                <a16:creationId xmlns:a16="http://schemas.microsoft.com/office/drawing/2014/main" id="{A1DA5DBE-8157-C0C0-98FE-D426E7C2C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31"/>
            <a:ext cx="5189675" cy="34759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soil pollution is under environment. Number of responses: 13 responses.">
            <a:extLst>
              <a:ext uri="{FF2B5EF4-FFF2-40B4-BE49-F238E27FC236}">
                <a16:creationId xmlns:a16="http://schemas.microsoft.com/office/drawing/2014/main" id="{D1BCD068-2587-4CA4-73D1-31F1BFE43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176" y="-46931"/>
            <a:ext cx="4372165" cy="3475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Is environment harmful to the people. Number of responses: 13 responses.">
            <a:extLst>
              <a:ext uri="{FF2B5EF4-FFF2-40B4-BE49-F238E27FC236}">
                <a16:creationId xmlns:a16="http://schemas.microsoft.com/office/drawing/2014/main" id="{D3379FBF-80A8-43B4-1D14-19E9D2476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466848"/>
            <a:ext cx="5189675" cy="33911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In  your view ,has air pollution ever affected your health. Number of responses: 13 responses.">
            <a:extLst>
              <a:ext uri="{FF2B5EF4-FFF2-40B4-BE49-F238E27FC236}">
                <a16:creationId xmlns:a16="http://schemas.microsoft.com/office/drawing/2014/main" id="{0D86F84D-715C-7C2E-BBE3-47862A692E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674" y="3466847"/>
            <a:ext cx="4426667" cy="323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Have you heard &quot;environmental change&#10;&#10;. Number of responses: 13 responses.">
            <a:extLst>
              <a:ext uri="{FF2B5EF4-FFF2-40B4-BE49-F238E27FC236}">
                <a16:creationId xmlns:a16="http://schemas.microsoft.com/office/drawing/2014/main" id="{B3258AB6-F43B-B58A-3D59-5AC8AC1EF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702"/>
            <a:ext cx="5159396" cy="34601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Climate changes is something that frightens me&#10;&#10;. Number of responses: 13 responses.">
            <a:extLst>
              <a:ext uri="{FF2B5EF4-FFF2-40B4-BE49-F238E27FC236}">
                <a16:creationId xmlns:a16="http://schemas.microsoft.com/office/drawing/2014/main" id="{9E465449-75D1-2757-06C9-48D15E7D1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97" y="20427"/>
            <a:ext cx="4481166" cy="35523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Environment change will improve the british weather. Number of responses: 13 responses.">
            <a:extLst>
              <a:ext uri="{FF2B5EF4-FFF2-40B4-BE49-F238E27FC236}">
                <a16:creationId xmlns:a16="http://schemas.microsoft.com/office/drawing/2014/main" id="{163D9B47-868F-1F02-242C-5DB3BF6B4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572821"/>
            <a:ext cx="5159396" cy="33427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The balance of nature is very delicate and easily upset&#10;&#10;. Number of responses: 13 responses.">
            <a:extLst>
              <a:ext uri="{FF2B5EF4-FFF2-40B4-BE49-F238E27FC236}">
                <a16:creationId xmlns:a16="http://schemas.microsoft.com/office/drawing/2014/main" id="{A439EA9A-BFA3-4796-FC8F-0D6D50A82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94" y="3584065"/>
            <a:ext cx="4432721" cy="333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6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604024-F119-B48F-4BB6-EA45A4B5EBD4}"/>
              </a:ext>
            </a:extLst>
          </p:cNvPr>
          <p:cNvPicPr>
            <a:picLocks noChangeAspect="1"/>
          </p:cNvPicPr>
          <p:nvPr/>
        </p:nvPicPr>
        <p:blipFill>
          <a:blip r:embed="rId2"/>
          <a:stretch>
            <a:fillRect/>
          </a:stretch>
        </p:blipFill>
        <p:spPr>
          <a:xfrm>
            <a:off x="600864" y="79829"/>
            <a:ext cx="8747259" cy="2634342"/>
          </a:xfrm>
          <a:prstGeom prst="rect">
            <a:avLst/>
          </a:prstGeom>
        </p:spPr>
      </p:pic>
      <p:sp>
        <p:nvSpPr>
          <p:cNvPr id="15" name="TextBox 14">
            <a:extLst>
              <a:ext uri="{FF2B5EF4-FFF2-40B4-BE49-F238E27FC236}">
                <a16:creationId xmlns:a16="http://schemas.microsoft.com/office/drawing/2014/main" id="{728073FE-22E5-3E06-2BAD-F00A66BF0FA8}"/>
              </a:ext>
            </a:extLst>
          </p:cNvPr>
          <p:cNvSpPr txBox="1"/>
          <p:nvPr/>
        </p:nvSpPr>
        <p:spPr>
          <a:xfrm>
            <a:off x="239487" y="3040743"/>
            <a:ext cx="9238342" cy="2585323"/>
          </a:xfrm>
          <a:prstGeom prst="rect">
            <a:avLst/>
          </a:prstGeom>
          <a:noFill/>
        </p:spPr>
        <p:txBody>
          <a:bodyPr wrap="square">
            <a:spAutoFit/>
          </a:bodyPr>
          <a:lstStyle/>
          <a:p>
            <a:pPr algn="l"/>
            <a:r>
              <a:rPr lang="en-GB" b="0" i="0" dirty="0">
                <a:solidFill>
                  <a:srgbClr val="1B1B1B"/>
                </a:solidFill>
                <a:effectLst/>
                <a:latin typeface="Source Sans Pro Web"/>
              </a:rPr>
              <a:t>An Environmental Management System (EMS) is a set of processes and practices that enable an organization to reduce its environmental impacts and increase its operating efficiency. This site provides information and resources related to establishing an EMS for small businesses and private industry, as well as local, state and federal agencies. The EPA continues with its progress in developing and maintaining an environmental management system at each of its offices, laboratories, and other facility operations, focusing on the reduction of the agency's environmental footprint.</a:t>
            </a:r>
          </a:p>
          <a:p>
            <a:br>
              <a:rPr lang="en-GB" b="0" i="0" dirty="0">
                <a:solidFill>
                  <a:srgbClr val="1B1B1B"/>
                </a:solidFill>
                <a:effectLst/>
                <a:latin typeface="Source Sans Pro Web"/>
              </a:rPr>
            </a:br>
            <a:endParaRPr lang="en-IN" dirty="0"/>
          </a:p>
        </p:txBody>
      </p:sp>
    </p:spTree>
    <p:extLst>
      <p:ext uri="{BB962C8B-B14F-4D97-AF65-F5344CB8AC3E}">
        <p14:creationId xmlns:p14="http://schemas.microsoft.com/office/powerpoint/2010/main" val="1613553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Plants  and animals have the same rights as humans to exit?. Number of responses: 13 responses.">
            <a:extLst>
              <a:ext uri="{FF2B5EF4-FFF2-40B4-BE49-F238E27FC236}">
                <a16:creationId xmlns:a16="http://schemas.microsoft.com/office/drawing/2014/main" id="{4F8C47AC-1BDC-D780-AE11-F948556B8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20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F0F5-1DA5-6267-CC43-33789AEEA5CF}"/>
              </a:ext>
            </a:extLst>
          </p:cNvPr>
          <p:cNvSpPr>
            <a:spLocks noGrp="1"/>
          </p:cNvSpPr>
          <p:nvPr>
            <p:ph type="title"/>
          </p:nvPr>
        </p:nvSpPr>
        <p:spPr/>
        <p:txBody>
          <a:bodyPr/>
          <a:lstStyle/>
          <a:p>
            <a:r>
              <a:rPr lang="en-IN" dirty="0"/>
              <a:t>ACKNOWLEDGEMENT :-</a:t>
            </a:r>
          </a:p>
        </p:txBody>
      </p:sp>
      <p:sp>
        <p:nvSpPr>
          <p:cNvPr id="4" name="TextBox 3">
            <a:extLst>
              <a:ext uri="{FF2B5EF4-FFF2-40B4-BE49-F238E27FC236}">
                <a16:creationId xmlns:a16="http://schemas.microsoft.com/office/drawing/2014/main" id="{D14758D8-240F-D3F9-D37D-FF838A54D912}"/>
              </a:ext>
            </a:extLst>
          </p:cNvPr>
          <p:cNvSpPr txBox="1"/>
          <p:nvPr/>
        </p:nvSpPr>
        <p:spPr>
          <a:xfrm>
            <a:off x="580444" y="1558117"/>
            <a:ext cx="9641458" cy="2862322"/>
          </a:xfrm>
          <a:prstGeom prst="rect">
            <a:avLst/>
          </a:prstGeom>
          <a:noFill/>
        </p:spPr>
        <p:txBody>
          <a:bodyPr wrap="square">
            <a:spAutoFit/>
          </a:bodyPr>
          <a:lstStyle/>
          <a:p>
            <a:r>
              <a:rPr lang="en-GB" b="1"/>
              <a:t> Buyer acknowledges that the Properties have been used for exploration, development, production, handling, transporting and/or processing of oil and gas and that there may be petroleum, produced water, drilling fluids and chemicals, or other Hazardous Materials located on or under the Properties or associated with the premises in quantities typical for oilfield or gas operations in the areas in which the Properties are located. Some equipment and sites included in the Properties may contain naturally occurring radioactive material (“NORM”), asbestos, or other Hazardous Materials. NORM may affix or attach itself to the inside of wells, materials, and equipment as scale, or in other forms; the wells, materials, and equipment located on the Properties or included in the Properties may contain NORM, asbestos, or other Hazardous Materials</a:t>
            </a:r>
            <a:endParaRPr lang="en-IN" b="1" dirty="0"/>
          </a:p>
        </p:txBody>
      </p:sp>
    </p:spTree>
    <p:extLst>
      <p:ext uri="{BB962C8B-B14F-4D97-AF65-F5344CB8AC3E}">
        <p14:creationId xmlns:p14="http://schemas.microsoft.com/office/powerpoint/2010/main" val="24679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BA53-E57D-603F-D25B-66A799ECF1F6}"/>
              </a:ext>
            </a:extLst>
          </p:cNvPr>
          <p:cNvSpPr>
            <a:spLocks noGrp="1"/>
          </p:cNvSpPr>
          <p:nvPr>
            <p:ph type="title"/>
          </p:nvPr>
        </p:nvSpPr>
        <p:spPr/>
        <p:txBody>
          <a:bodyPr/>
          <a:lstStyle/>
          <a:p>
            <a:r>
              <a:rPr lang="en-IN" dirty="0"/>
              <a:t>REFERENCE :-</a:t>
            </a:r>
          </a:p>
        </p:txBody>
      </p:sp>
      <p:sp>
        <p:nvSpPr>
          <p:cNvPr id="4" name="TextBox 3">
            <a:extLst>
              <a:ext uri="{FF2B5EF4-FFF2-40B4-BE49-F238E27FC236}">
                <a16:creationId xmlns:a16="http://schemas.microsoft.com/office/drawing/2014/main" id="{4C5C9B2E-EA00-9301-4B39-F4E986093259}"/>
              </a:ext>
            </a:extLst>
          </p:cNvPr>
          <p:cNvSpPr txBox="1"/>
          <p:nvPr/>
        </p:nvSpPr>
        <p:spPr>
          <a:xfrm>
            <a:off x="677334" y="1559447"/>
            <a:ext cx="7324284" cy="1200329"/>
          </a:xfrm>
          <a:prstGeom prst="rect">
            <a:avLst/>
          </a:prstGeom>
          <a:noFill/>
        </p:spPr>
        <p:txBody>
          <a:bodyPr wrap="square">
            <a:spAutoFit/>
          </a:bodyPr>
          <a:lstStyle/>
          <a:p>
            <a:r>
              <a:rPr lang="en-IN" b="1" dirty="0"/>
              <a:t>Berger, M., </a:t>
            </a:r>
            <a:r>
              <a:rPr lang="en-IN" b="1" dirty="0" err="1"/>
              <a:t>Warsen</a:t>
            </a:r>
            <a:r>
              <a:rPr lang="en-IN" b="1" dirty="0"/>
              <a:t>, J., </a:t>
            </a:r>
            <a:r>
              <a:rPr lang="en-IN" b="1" dirty="0" err="1"/>
              <a:t>Krinke</a:t>
            </a:r>
            <a:r>
              <a:rPr lang="en-IN" b="1" dirty="0"/>
              <a:t>, S., Bach, V. and </a:t>
            </a:r>
            <a:r>
              <a:rPr lang="en-IN" b="1" dirty="0" err="1"/>
              <a:t>Finkbeiner</a:t>
            </a:r>
            <a:r>
              <a:rPr lang="en-IN" b="1" dirty="0"/>
              <a:t>, M. (2012) ‘Water footprint of European cars: potential impacts of water consumption along automobile life cycles’, Environmental Science &amp; Technology, vol. 46, no. 7, pp. 4091–99.</a:t>
            </a:r>
          </a:p>
        </p:txBody>
      </p:sp>
      <p:sp>
        <p:nvSpPr>
          <p:cNvPr id="6" name="TextBox 5">
            <a:extLst>
              <a:ext uri="{FF2B5EF4-FFF2-40B4-BE49-F238E27FC236}">
                <a16:creationId xmlns:a16="http://schemas.microsoft.com/office/drawing/2014/main" id="{8B03880F-47BB-5166-A09A-F126160E9C3C}"/>
              </a:ext>
            </a:extLst>
          </p:cNvPr>
          <p:cNvSpPr txBox="1"/>
          <p:nvPr/>
        </p:nvSpPr>
        <p:spPr>
          <a:xfrm>
            <a:off x="677333" y="2970959"/>
            <a:ext cx="6983037" cy="1477328"/>
          </a:xfrm>
          <a:prstGeom prst="rect">
            <a:avLst/>
          </a:prstGeom>
          <a:noFill/>
        </p:spPr>
        <p:txBody>
          <a:bodyPr wrap="square">
            <a:spAutoFit/>
          </a:bodyPr>
          <a:lstStyle/>
          <a:p>
            <a:r>
              <a:rPr lang="en-GB" b="1" dirty="0"/>
              <a:t>Brown, M. (2012) ‘Water stress hurting more than 50% of global companies, CDP says’, Bloomberg, 23 October [Online]. Available at http://www.bloomberg.com/ news/ 2012-10-23/ water-stress-hurting-more-than-50-of-global-companies-cdp-says.html  (Accessed 5 June 2013).</a:t>
            </a:r>
            <a:endParaRPr lang="en-IN" b="1" dirty="0"/>
          </a:p>
        </p:txBody>
      </p:sp>
      <p:sp>
        <p:nvSpPr>
          <p:cNvPr id="8" name="TextBox 7">
            <a:extLst>
              <a:ext uri="{FF2B5EF4-FFF2-40B4-BE49-F238E27FC236}">
                <a16:creationId xmlns:a16="http://schemas.microsoft.com/office/drawing/2014/main" id="{5107C59B-8144-44B2-F362-80856B96A5B8}"/>
              </a:ext>
            </a:extLst>
          </p:cNvPr>
          <p:cNvSpPr txBox="1"/>
          <p:nvPr/>
        </p:nvSpPr>
        <p:spPr>
          <a:xfrm>
            <a:off x="622832" y="4643629"/>
            <a:ext cx="6983036" cy="1477328"/>
          </a:xfrm>
          <a:prstGeom prst="rect">
            <a:avLst/>
          </a:prstGeom>
          <a:noFill/>
        </p:spPr>
        <p:txBody>
          <a:bodyPr wrap="square">
            <a:spAutoFit/>
          </a:bodyPr>
          <a:lstStyle/>
          <a:p>
            <a:r>
              <a:rPr lang="en-IN" b="1" dirty="0"/>
              <a:t>Chernobyl Forum (2006) Chernobyl’s legacy: health, environmental and socio-economic impacts [Online], Vienna, Austria, International Atomic Energy Agency. Available at http://www.iaea.org/ Publications/ Booklets/ Chernobyl/ chernobyl.pdf  (Accessed 7 June 2013).</a:t>
            </a:r>
          </a:p>
        </p:txBody>
      </p:sp>
      <p:sp>
        <p:nvSpPr>
          <p:cNvPr id="10" name="TextBox 9">
            <a:extLst>
              <a:ext uri="{FF2B5EF4-FFF2-40B4-BE49-F238E27FC236}">
                <a16:creationId xmlns:a16="http://schemas.microsoft.com/office/drawing/2014/main" id="{1D04025F-5F31-919C-E07F-F013FEF96282}"/>
              </a:ext>
            </a:extLst>
          </p:cNvPr>
          <p:cNvSpPr txBox="1"/>
          <p:nvPr/>
        </p:nvSpPr>
        <p:spPr>
          <a:xfrm>
            <a:off x="4042131" y="6211669"/>
            <a:ext cx="8384019" cy="646331"/>
          </a:xfrm>
          <a:prstGeom prst="rect">
            <a:avLst/>
          </a:prstGeom>
          <a:noFill/>
        </p:spPr>
        <p:txBody>
          <a:bodyPr wrap="square">
            <a:spAutoFit/>
          </a:bodyPr>
          <a:lstStyle/>
          <a:p>
            <a:r>
              <a:rPr lang="en-IN" dirty="0"/>
              <a:t>https://www.open.edu/openlearn/nature-environment/</a:t>
            </a:r>
            <a:r>
              <a:rPr lang="en-IN" sz="1600" dirty="0"/>
              <a:t>environmental-management-and-organisations</a:t>
            </a:r>
            <a:r>
              <a:rPr lang="en-IN" dirty="0"/>
              <a:t>/content-section</a:t>
            </a:r>
          </a:p>
        </p:txBody>
      </p:sp>
    </p:spTree>
    <p:extLst>
      <p:ext uri="{BB962C8B-B14F-4D97-AF65-F5344CB8AC3E}">
        <p14:creationId xmlns:p14="http://schemas.microsoft.com/office/powerpoint/2010/main" val="250445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40E6-763A-9151-92DC-9367B0B7D93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711B1C1-9FEE-63D8-21FA-045071819FFE}"/>
              </a:ext>
            </a:extLst>
          </p:cNvPr>
          <p:cNvSpPr>
            <a:spLocks noGrp="1"/>
          </p:cNvSpPr>
          <p:nvPr>
            <p:ph idx="1"/>
          </p:nvPr>
        </p:nvSpPr>
        <p:spPr>
          <a:xfrm>
            <a:off x="677334" y="1418253"/>
            <a:ext cx="8596668" cy="5333773"/>
          </a:xfrm>
        </p:spPr>
        <p:txBody>
          <a:bodyPr>
            <a:normAutofit fontScale="92500" lnSpcReduction="10000"/>
          </a:bodyPr>
          <a:lstStyle/>
          <a:p>
            <a:r>
              <a:rPr lang="en-GB" sz="2000" b="1" dirty="0"/>
              <a:t>on a survey to </a:t>
            </a:r>
            <a:r>
              <a:rPr lang="en-GB" sz="2000" b="1" dirty="0" err="1"/>
              <a:t>analyze</a:t>
            </a:r>
            <a:r>
              <a:rPr lang="en-GB" sz="2000" b="1" dirty="0"/>
              <a:t> the current Environmental Management System (EMS), or Green Manufacturing (GM), </a:t>
            </a:r>
            <a:r>
              <a:rPr lang="en-GB" sz="2000" b="1" dirty="0" err="1"/>
              <a:t>praThis</a:t>
            </a:r>
            <a:r>
              <a:rPr lang="en-GB" sz="2000" b="1" dirty="0"/>
              <a:t> paper is based </a:t>
            </a:r>
            <a:r>
              <a:rPr lang="en-GB" sz="2000" b="1" dirty="0" err="1"/>
              <a:t>ctices</a:t>
            </a:r>
            <a:r>
              <a:rPr lang="en-GB" sz="2000" b="1" dirty="0"/>
              <a:t> in Hong Kong. The survey focuses, in particular, on the investigation of: </a:t>
            </a:r>
          </a:p>
          <a:p>
            <a:r>
              <a:rPr lang="en-GB" sz="2200" b="1" dirty="0"/>
              <a:t> the critical factors that most companies have considered in implementing the GM or EMS;</a:t>
            </a:r>
          </a:p>
          <a:p>
            <a:r>
              <a:rPr lang="en-GB" sz="2200" b="1" dirty="0"/>
              <a:t>  the benefits that the companies have targeted in implementing the GM/EMS; </a:t>
            </a:r>
          </a:p>
          <a:p>
            <a:r>
              <a:rPr lang="en-GB" sz="2200" b="1" dirty="0"/>
              <a:t> the business activities that the companies have carried out in striving for the targeted benefits; </a:t>
            </a:r>
          </a:p>
          <a:p>
            <a:r>
              <a:rPr lang="en-GB" sz="2200" b="1" dirty="0"/>
              <a:t> the business benefits attainable in the implementation of the GM/EMS.</a:t>
            </a:r>
          </a:p>
          <a:p>
            <a:r>
              <a:rPr lang="en-GB" sz="2200" b="1" dirty="0"/>
              <a:t> The study results show that most of the companies used in the survey have a positive attitude towards the implementation of the GM/EMS. </a:t>
            </a:r>
          </a:p>
          <a:p>
            <a:r>
              <a:rPr lang="en-GB" sz="2200" b="1" dirty="0"/>
              <a:t>The majority of them also consider that GM/EMS can effectively strengthen their competitiveness in business.</a:t>
            </a:r>
            <a:endParaRPr lang="en-IN" sz="2200" b="1" dirty="0"/>
          </a:p>
        </p:txBody>
      </p:sp>
    </p:spTree>
    <p:extLst>
      <p:ext uri="{BB962C8B-B14F-4D97-AF65-F5344CB8AC3E}">
        <p14:creationId xmlns:p14="http://schemas.microsoft.com/office/powerpoint/2010/main" val="2441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D4306-9EE0-028C-26DC-B22F719435A5}"/>
              </a:ext>
            </a:extLst>
          </p:cNvPr>
          <p:cNvSpPr txBox="1"/>
          <p:nvPr/>
        </p:nvSpPr>
        <p:spPr>
          <a:xfrm>
            <a:off x="932567" y="823565"/>
            <a:ext cx="7133531" cy="1477328"/>
          </a:xfrm>
          <a:prstGeom prst="rect">
            <a:avLst/>
          </a:prstGeom>
          <a:noFill/>
        </p:spPr>
        <p:txBody>
          <a:bodyPr wrap="square">
            <a:spAutoFit/>
          </a:bodyPr>
          <a:lstStyle/>
          <a:p>
            <a:pPr marL="285750" indent="-285750">
              <a:buFont typeface="Wingdings" panose="05000000000000000000" pitchFamily="2" charset="2"/>
              <a:buChar char="Ø"/>
            </a:pPr>
            <a:r>
              <a:rPr lang="en-GB" dirty="0"/>
              <a:t>An environmental management system (EMS) is "a system and database which integrates procedures and processes for training of personnel, monitoring, summarizing, and reporting of specialized environmental performance information to internal and external stakeholders of a firm".</a:t>
            </a:r>
            <a:endParaRPr lang="en-IN" dirty="0"/>
          </a:p>
        </p:txBody>
      </p:sp>
      <p:sp>
        <p:nvSpPr>
          <p:cNvPr id="5" name="TextBox 4">
            <a:extLst>
              <a:ext uri="{FF2B5EF4-FFF2-40B4-BE49-F238E27FC236}">
                <a16:creationId xmlns:a16="http://schemas.microsoft.com/office/drawing/2014/main" id="{C78CCE18-D1B9-CA29-BF0C-4311E16185A4}"/>
              </a:ext>
            </a:extLst>
          </p:cNvPr>
          <p:cNvSpPr txBox="1"/>
          <p:nvPr/>
        </p:nvSpPr>
        <p:spPr>
          <a:xfrm>
            <a:off x="932567" y="2617622"/>
            <a:ext cx="6098018" cy="923330"/>
          </a:xfrm>
          <a:prstGeom prst="rect">
            <a:avLst/>
          </a:prstGeom>
          <a:noFill/>
        </p:spPr>
        <p:txBody>
          <a:bodyPr wrap="square">
            <a:spAutoFit/>
          </a:bodyPr>
          <a:lstStyle/>
          <a:p>
            <a:pPr marL="285750" indent="-285750">
              <a:buFont typeface="Wingdings" panose="05000000000000000000" pitchFamily="2" charset="2"/>
              <a:buChar char="Ø"/>
            </a:pPr>
            <a:r>
              <a:rPr lang="en-GB" dirty="0"/>
              <a:t>The most widely used standard on which an EMS is based is International Organization for Standardization (ISO) 14001.[2] Alternatives include the EMAS.</a:t>
            </a:r>
            <a:endParaRPr lang="en-IN" dirty="0"/>
          </a:p>
        </p:txBody>
      </p:sp>
      <p:sp>
        <p:nvSpPr>
          <p:cNvPr id="7" name="TextBox 6">
            <a:extLst>
              <a:ext uri="{FF2B5EF4-FFF2-40B4-BE49-F238E27FC236}">
                <a16:creationId xmlns:a16="http://schemas.microsoft.com/office/drawing/2014/main" id="{63DA2116-3F3F-F11D-B635-2D9B6423A658}"/>
              </a:ext>
            </a:extLst>
          </p:cNvPr>
          <p:cNvSpPr txBox="1"/>
          <p:nvPr/>
        </p:nvSpPr>
        <p:spPr>
          <a:xfrm>
            <a:off x="932567" y="3763696"/>
            <a:ext cx="7487786" cy="1200329"/>
          </a:xfrm>
          <a:prstGeom prst="rect">
            <a:avLst/>
          </a:prstGeom>
          <a:noFill/>
        </p:spPr>
        <p:txBody>
          <a:bodyPr wrap="square">
            <a:spAutoFit/>
          </a:bodyPr>
          <a:lstStyle/>
          <a:p>
            <a:pPr marL="285750" indent="-285750">
              <a:buFont typeface="Wingdings" panose="05000000000000000000" pitchFamily="2" charset="2"/>
              <a:buChar char="Ø"/>
            </a:pPr>
            <a:r>
              <a:rPr lang="en-IN" dirty="0"/>
              <a:t>An environmental management information system (EMIS) or Environmental Data Management System (EDMS) is an information technology solution for tracking environmental data for a company as part of their overall environmental management system.</a:t>
            </a:r>
          </a:p>
        </p:txBody>
      </p:sp>
    </p:spTree>
    <p:extLst>
      <p:ext uri="{BB962C8B-B14F-4D97-AF65-F5344CB8AC3E}">
        <p14:creationId xmlns:p14="http://schemas.microsoft.com/office/powerpoint/2010/main" val="354115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3688-177A-183C-69E3-6E8CA8F7C04B}"/>
              </a:ext>
            </a:extLst>
          </p:cNvPr>
          <p:cNvSpPr>
            <a:spLocks noGrp="1"/>
          </p:cNvSpPr>
          <p:nvPr>
            <p:ph type="title"/>
          </p:nvPr>
        </p:nvSpPr>
        <p:spPr/>
        <p:txBody>
          <a:bodyPr/>
          <a:lstStyle/>
          <a:p>
            <a:r>
              <a:rPr lang="en-GB" dirty="0"/>
              <a:t>INTRODUCTION</a:t>
            </a:r>
            <a:endParaRPr lang="en-IN" dirty="0"/>
          </a:p>
        </p:txBody>
      </p:sp>
      <p:sp>
        <p:nvSpPr>
          <p:cNvPr id="5" name="Content Placeholder 4">
            <a:extLst>
              <a:ext uri="{FF2B5EF4-FFF2-40B4-BE49-F238E27FC236}">
                <a16:creationId xmlns:a16="http://schemas.microsoft.com/office/drawing/2014/main" id="{6F73B71C-8004-431F-3D55-1E684DBE5555}"/>
              </a:ext>
            </a:extLst>
          </p:cNvPr>
          <p:cNvSpPr>
            <a:spLocks noGrp="1"/>
          </p:cNvSpPr>
          <p:nvPr>
            <p:ph idx="1"/>
          </p:nvPr>
        </p:nvSpPr>
        <p:spPr>
          <a:xfrm>
            <a:off x="578498" y="1262743"/>
            <a:ext cx="8695504" cy="4883020"/>
          </a:xfrm>
        </p:spPr>
        <p:txBody>
          <a:bodyPr>
            <a:normAutofit fontScale="92500" lnSpcReduction="10000"/>
          </a:bodyPr>
          <a:lstStyle/>
          <a:p>
            <a:r>
              <a:rPr lang="en-GB" dirty="0"/>
              <a:t>The increasing environmental consciousness of the public, the statutory requirements due to government policies and regulations, and pressures from organized groups are traditionally considered to be the factors that sway companies to adopt a Green Manufacturing (GM) or an Environmental Management System (EMS) policy</a:t>
            </a:r>
          </a:p>
          <a:p>
            <a:r>
              <a:rPr lang="en-GB" dirty="0"/>
              <a:t> [1]. The needs for environmental protection (such as waste minimization, pollution prevention, energy conservation and </a:t>
            </a:r>
            <a:r>
              <a:rPr lang="en-GB" dirty="0" err="1"/>
              <a:t>othe</a:t>
            </a:r>
            <a:r>
              <a:rPr lang="en-IN" dirty="0"/>
              <a:t>INTRODUTION:-</a:t>
            </a:r>
          </a:p>
          <a:p>
            <a:r>
              <a:rPr lang="en-GB" dirty="0"/>
              <a:t>r health and safety issues) have been widely publicized. An increasing number of firms recognize that adopting a GM/EMS is an integral part of the business strategy. Adoption of a GM helped to decrease waste and pollution generation</a:t>
            </a:r>
          </a:p>
          <a:p>
            <a:r>
              <a:rPr lang="en-GB" dirty="0"/>
              <a:t> [2], whereas implementing the EMS provided an effective guidance for companies to simultaneously establish, develop and review their business practices towards both corporate and environmental goals</a:t>
            </a:r>
          </a:p>
          <a:p>
            <a:r>
              <a:rPr lang="en-GB" dirty="0"/>
              <a:t> [3].There are several GM practices and EMS standards currently adopted by different regions and countries throughout the world</a:t>
            </a:r>
          </a:p>
          <a:p>
            <a:r>
              <a:rPr lang="en-GB" dirty="0"/>
              <a:t> [4]. The Eco-Management and Audit Systems, CSA-Z750-94, BS 7750 and ISO 14000 series are typical examples .</a:t>
            </a:r>
            <a:endParaRPr lang="en-IN" dirty="0"/>
          </a:p>
        </p:txBody>
      </p:sp>
    </p:spTree>
    <p:extLst>
      <p:ext uri="{BB962C8B-B14F-4D97-AF65-F5344CB8AC3E}">
        <p14:creationId xmlns:p14="http://schemas.microsoft.com/office/powerpoint/2010/main" val="116083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7148-04B7-B6F3-AF9C-818A56BDF78E}"/>
              </a:ext>
            </a:extLst>
          </p:cNvPr>
          <p:cNvSpPr txBox="1"/>
          <p:nvPr/>
        </p:nvSpPr>
        <p:spPr>
          <a:xfrm>
            <a:off x="373224" y="323626"/>
            <a:ext cx="8775441" cy="5755422"/>
          </a:xfrm>
          <a:prstGeom prst="rect">
            <a:avLst/>
          </a:prstGeom>
          <a:noFill/>
        </p:spPr>
        <p:txBody>
          <a:bodyPr wrap="square">
            <a:spAutoFit/>
          </a:bodyPr>
          <a:lstStyle/>
          <a:p>
            <a:r>
              <a:rPr lang="en-GB" dirty="0"/>
              <a:t>5] These standards are designed to help </a:t>
            </a:r>
            <a:r>
              <a:rPr lang="en-GB" sz="2600" dirty="0"/>
              <a:t>organizations</a:t>
            </a:r>
            <a:r>
              <a:rPr lang="en-GB" dirty="0"/>
              <a:t>, regardless of their size and business type, to develop a formalized management process with the objective of evaluating and improving their environmental and safety performance</a:t>
            </a:r>
          </a:p>
          <a:p>
            <a:endParaRPr lang="en-GB" dirty="0"/>
          </a:p>
          <a:p>
            <a:r>
              <a:rPr lang="en-GB" dirty="0"/>
              <a:t> [6].The GM/EMS program in Hong Kong is relatively new; not much information about its implementation results is available.</a:t>
            </a:r>
          </a:p>
          <a:p>
            <a:endParaRPr lang="en-GB" dirty="0"/>
          </a:p>
          <a:p>
            <a:r>
              <a:rPr lang="en-GB" dirty="0"/>
              <a:t>[7]   The investigation reported in this paper was based on the eleven companies that                       had participated in the ISO 14000 EMS Pilot Program organized by the Hong Kong Productivity Council in 1995.</a:t>
            </a:r>
          </a:p>
          <a:p>
            <a:endParaRPr lang="en-GB" dirty="0"/>
          </a:p>
          <a:p>
            <a:r>
              <a:rPr lang="en-GB" dirty="0"/>
              <a:t>  [8]  One of the objectives of this investigation is to identify the critical            factors/sub-factors, benefits and business activities that a company may have considered or targeted in the implementation of the GM/EMS program. </a:t>
            </a:r>
          </a:p>
          <a:p>
            <a:endParaRPr lang="en-GB" dirty="0"/>
          </a:p>
          <a:p>
            <a:r>
              <a:rPr lang="en-GB" dirty="0"/>
              <a:t>Another objective is to discover what activities contributed to a successful GM/EMS program.</a:t>
            </a:r>
          </a:p>
          <a:p>
            <a:r>
              <a:rPr lang="en-GB" dirty="0"/>
              <a:t> </a:t>
            </a:r>
          </a:p>
          <a:p>
            <a:r>
              <a:rPr lang="en-GB" dirty="0"/>
              <a:t>The benefits that are recognized by these companies for the implementation of the program are also to be determined                                                                        </a:t>
            </a:r>
            <a:endParaRPr lang="en-IN" dirty="0"/>
          </a:p>
        </p:txBody>
      </p:sp>
    </p:spTree>
    <p:extLst>
      <p:ext uri="{BB962C8B-B14F-4D97-AF65-F5344CB8AC3E}">
        <p14:creationId xmlns:p14="http://schemas.microsoft.com/office/powerpoint/2010/main" val="408038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C236-2629-3FA1-3F19-4952CD1C7703}"/>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6987F61A-5075-E67C-7AD7-8F4CD994DAB5}"/>
              </a:ext>
            </a:extLst>
          </p:cNvPr>
          <p:cNvSpPr>
            <a:spLocks noGrp="1"/>
          </p:cNvSpPr>
          <p:nvPr>
            <p:ph idx="1"/>
          </p:nvPr>
        </p:nvSpPr>
        <p:spPr>
          <a:xfrm>
            <a:off x="678230" y="1471518"/>
            <a:ext cx="8595772" cy="4569844"/>
          </a:xfrm>
        </p:spPr>
        <p:txBody>
          <a:bodyPr>
            <a:normAutofit fontScale="92500" lnSpcReduction="10000"/>
          </a:bodyPr>
          <a:lstStyle/>
          <a:p>
            <a:pPr>
              <a:buFont typeface="Wingdings" panose="05000000000000000000" pitchFamily="2" charset="2"/>
              <a:buChar char="v"/>
            </a:pPr>
            <a:r>
              <a:rPr lang="en-GB" dirty="0"/>
              <a:t>The main objectives of the environmental management system are to prevent pollution, meet compliance obligations and enhance conditions of the environment.</a:t>
            </a:r>
          </a:p>
          <a:p>
            <a:pPr>
              <a:buFont typeface="Wingdings" panose="05000000000000000000" pitchFamily="2" charset="2"/>
              <a:buChar char="v"/>
            </a:pPr>
            <a:r>
              <a:rPr lang="en-GB" dirty="0"/>
              <a:t>A systematic approach to environmental management can provide the organization with information to build success over the long term and create options for contributing to sustainable development by:</a:t>
            </a:r>
          </a:p>
          <a:p>
            <a:pPr>
              <a:buFont typeface="Wingdings" panose="05000000000000000000" pitchFamily="2" charset="2"/>
              <a:buChar char="v"/>
            </a:pPr>
            <a:r>
              <a:rPr lang="en-GB" dirty="0"/>
              <a:t>protecting the environment by preventing or mitigating adverse environmental impacts;</a:t>
            </a:r>
          </a:p>
          <a:p>
            <a:pPr>
              <a:buFont typeface="Wingdings" panose="05000000000000000000" pitchFamily="2" charset="2"/>
              <a:buChar char="v"/>
            </a:pPr>
            <a:r>
              <a:rPr lang="en-GB" dirty="0"/>
              <a:t>- mitigating the potential adverse effect of environmental conditions on the organization;</a:t>
            </a:r>
          </a:p>
          <a:p>
            <a:pPr>
              <a:buFont typeface="Wingdings" panose="05000000000000000000" pitchFamily="2" charset="2"/>
              <a:buChar char="v"/>
            </a:pPr>
            <a:r>
              <a:rPr lang="en-GB" dirty="0"/>
              <a:t>- assisting the organization in the fulfilment of compliance obligations;- enhancing environmental performance;</a:t>
            </a:r>
          </a:p>
          <a:p>
            <a:pPr>
              <a:buFont typeface="Wingdings" panose="05000000000000000000" pitchFamily="2" charset="2"/>
              <a:buChar char="v"/>
            </a:pPr>
            <a:r>
              <a:rPr lang="en-GB" dirty="0"/>
              <a:t>- controlling or influencing the way the organization’s products and services are </a:t>
            </a:r>
            <a:r>
              <a:rPr lang="en-GB" dirty="0" err="1"/>
              <a:t>designed,manufactured</a:t>
            </a:r>
            <a:r>
              <a:rPr lang="en-GB" dirty="0"/>
              <a:t>, distributed, consumed and disposed by using a life cycle perspective that </a:t>
            </a:r>
            <a:r>
              <a:rPr lang="en-GB" dirty="0" err="1"/>
              <a:t>canprevent</a:t>
            </a:r>
            <a:r>
              <a:rPr lang="en-GB" dirty="0"/>
              <a:t> environmental impacts from being unintentionally shifted elsewhere within the life cycle;</a:t>
            </a:r>
            <a:endParaRPr lang="en-IN" dirty="0"/>
          </a:p>
        </p:txBody>
      </p:sp>
    </p:spTree>
    <p:extLst>
      <p:ext uri="{BB962C8B-B14F-4D97-AF65-F5344CB8AC3E}">
        <p14:creationId xmlns:p14="http://schemas.microsoft.com/office/powerpoint/2010/main" val="254001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2A08D-C2A5-C44F-3B4D-CB0B3CBAD956}"/>
              </a:ext>
            </a:extLst>
          </p:cNvPr>
          <p:cNvSpPr>
            <a:spLocks noGrp="1"/>
          </p:cNvSpPr>
          <p:nvPr>
            <p:ph idx="1"/>
          </p:nvPr>
        </p:nvSpPr>
        <p:spPr>
          <a:xfrm>
            <a:off x="748144" y="1388225"/>
            <a:ext cx="8525857" cy="4653137"/>
          </a:xfrm>
        </p:spPr>
        <p:txBody>
          <a:bodyPr>
            <a:normAutofit fontScale="92500" lnSpcReduction="20000"/>
          </a:bodyPr>
          <a:lstStyle/>
          <a:p>
            <a:r>
              <a:rPr lang="en-GB" dirty="0"/>
              <a:t>Name:-</a:t>
            </a:r>
            <a:r>
              <a:rPr lang="en-GB" dirty="0" err="1"/>
              <a:t>mohammad</a:t>
            </a:r>
            <a:r>
              <a:rPr lang="en-GB" dirty="0"/>
              <a:t> </a:t>
            </a:r>
            <a:r>
              <a:rPr lang="en-GB" dirty="0" err="1"/>
              <a:t>B.Memon</a:t>
            </a:r>
            <a:endParaRPr lang="en-GB" dirty="0"/>
          </a:p>
          <a:p>
            <a:r>
              <a:rPr lang="en-IN" dirty="0"/>
              <a:t>Published: September 25, 2022 (see history)DOI: 10.7759/cureus.29558Cite this article as: Memon M B, </a:t>
            </a:r>
            <a:r>
              <a:rPr lang="en-IN" dirty="0" err="1"/>
              <a:t>Chadda</a:t>
            </a:r>
            <a:r>
              <a:rPr lang="en-IN" dirty="0"/>
              <a:t> N, </a:t>
            </a:r>
            <a:r>
              <a:rPr lang="en-IN" dirty="0" err="1"/>
              <a:t>Dahhan</a:t>
            </a:r>
            <a:r>
              <a:rPr lang="en-IN" dirty="0"/>
              <a:t> A, et al. (September 25, 2022) Refractory Hypotension: A Detailed Case Discussion and Current Literature Review. </a:t>
            </a:r>
            <a:r>
              <a:rPr lang="en-IN" dirty="0" err="1"/>
              <a:t>Cureus</a:t>
            </a:r>
            <a:r>
              <a:rPr lang="en-IN" dirty="0"/>
              <a:t> 14(9): e29558. doi:10.7759/cureus.29558</a:t>
            </a:r>
            <a:endParaRPr lang="en-GB" dirty="0"/>
          </a:p>
          <a:p>
            <a:r>
              <a:rPr lang="en-GB" dirty="0"/>
              <a:t>Name:-Naseem </a:t>
            </a:r>
            <a:r>
              <a:rPr lang="en-GB" dirty="0" err="1"/>
              <a:t>S.Miller</a:t>
            </a:r>
            <a:endParaRPr lang="en-GB" dirty="0"/>
          </a:p>
          <a:p>
            <a:r>
              <a:rPr lang="en-GB" dirty="0"/>
              <a:t>On Sept. 28, the White House is hosting a conference on hunger, nutrition and health </a:t>
            </a:r>
          </a:p>
          <a:p>
            <a:r>
              <a:rPr lang="en-GB" dirty="0"/>
              <a:t>the second conference of its kind in five decades.</a:t>
            </a:r>
          </a:p>
          <a:p>
            <a:r>
              <a:rPr lang="en-GB" dirty="0"/>
              <a:t>introducing a 40-page national strategy as a roadmap toward the goal of ending hunger and increasing healthy eating by 2030.</a:t>
            </a:r>
          </a:p>
          <a:p>
            <a:r>
              <a:rPr lang="en-GB" dirty="0"/>
              <a:t>Name:-</a:t>
            </a:r>
            <a:r>
              <a:rPr lang="en-GB" dirty="0" err="1"/>
              <a:t>Dr.nagham</a:t>
            </a:r>
            <a:r>
              <a:rPr lang="en-GB" dirty="0"/>
              <a:t> Mahmood </a:t>
            </a:r>
            <a:r>
              <a:rPr lang="en-GB" dirty="0" err="1"/>
              <a:t>aljamali</a:t>
            </a:r>
            <a:r>
              <a:rPr lang="en-GB" dirty="0"/>
              <a:t> </a:t>
            </a:r>
          </a:p>
          <a:p>
            <a:r>
              <a:rPr lang="en-IN" dirty="0" err="1"/>
              <a:t>Dr.</a:t>
            </a:r>
            <a:r>
              <a:rPr lang="en-IN" dirty="0"/>
              <a:t> Aseel Mahmood Jawad2 , </a:t>
            </a:r>
            <a:r>
              <a:rPr lang="en-IN" dirty="0" err="1"/>
              <a:t>Anaam</a:t>
            </a:r>
            <a:r>
              <a:rPr lang="en-IN" dirty="0"/>
              <a:t> Jawad Alabbasy3, </a:t>
            </a:r>
            <a:r>
              <a:rPr lang="en-IN" dirty="0" err="1"/>
              <a:t>Dr.</a:t>
            </a:r>
            <a:r>
              <a:rPr lang="en-IN" dirty="0"/>
              <a:t> Layla Ali Mohammed Salih4  1,4Department of Chemistry, College of Education for girls, </a:t>
            </a:r>
            <a:r>
              <a:rPr lang="en-IN" dirty="0" err="1"/>
              <a:t>kufa</a:t>
            </a:r>
            <a:r>
              <a:rPr lang="en-IN" dirty="0"/>
              <a:t> university, Iraq. 2College of Medicine, General Surgery Department, Iraq. 3Department of Biology, College of Education for girls, </a:t>
            </a:r>
            <a:r>
              <a:rPr lang="en-IN" dirty="0" err="1"/>
              <a:t>kufa</a:t>
            </a:r>
            <a:r>
              <a:rPr lang="en-IN" dirty="0"/>
              <a:t> university, Iraq.</a:t>
            </a:r>
          </a:p>
        </p:txBody>
      </p:sp>
      <p:sp>
        <p:nvSpPr>
          <p:cNvPr id="5" name="Title 4">
            <a:extLst>
              <a:ext uri="{FF2B5EF4-FFF2-40B4-BE49-F238E27FC236}">
                <a16:creationId xmlns:a16="http://schemas.microsoft.com/office/drawing/2014/main" id="{3427ABA9-ADB6-D828-8951-B4F692F6A482}"/>
              </a:ext>
            </a:extLst>
          </p:cNvPr>
          <p:cNvSpPr>
            <a:spLocks noGrp="1"/>
          </p:cNvSpPr>
          <p:nvPr>
            <p:ph type="title"/>
          </p:nvPr>
        </p:nvSpPr>
        <p:spPr/>
        <p:txBody>
          <a:bodyPr/>
          <a:lstStyle/>
          <a:p>
            <a:r>
              <a:rPr lang="en-GB" dirty="0"/>
              <a:t>LITERATURE SURVEY</a:t>
            </a:r>
            <a:endParaRPr lang="en-IN" dirty="0"/>
          </a:p>
        </p:txBody>
      </p:sp>
    </p:spTree>
    <p:extLst>
      <p:ext uri="{BB962C8B-B14F-4D97-AF65-F5344CB8AC3E}">
        <p14:creationId xmlns:p14="http://schemas.microsoft.com/office/powerpoint/2010/main" val="12660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BE1C1-0667-F346-2034-8C782B6B6E2D}"/>
              </a:ext>
            </a:extLst>
          </p:cNvPr>
          <p:cNvSpPr txBox="1"/>
          <p:nvPr/>
        </p:nvSpPr>
        <p:spPr>
          <a:xfrm>
            <a:off x="266449" y="466283"/>
            <a:ext cx="9028942" cy="5909310"/>
          </a:xfrm>
          <a:prstGeom prst="rect">
            <a:avLst/>
          </a:prstGeom>
          <a:noFill/>
        </p:spPr>
        <p:txBody>
          <a:bodyPr wrap="square">
            <a:spAutoFit/>
          </a:bodyPr>
          <a:lstStyle/>
          <a:p>
            <a:r>
              <a:rPr lang="en-GB" b="1" dirty="0"/>
              <a:t>Bardwell, Lisa V.</a:t>
            </a:r>
          </a:p>
          <a:p>
            <a:r>
              <a:rPr lang="en-GB" b="1" dirty="0"/>
              <a:t>1991-09-01</a:t>
            </a:r>
          </a:p>
          <a:p>
            <a:endParaRPr lang="en-GB" b="1" dirty="0"/>
          </a:p>
          <a:p>
            <a:r>
              <a:rPr lang="en-GB" b="1" dirty="0"/>
              <a:t>The </a:t>
            </a:r>
            <a:r>
              <a:rPr lang="en-GB" b="1" dirty="0" err="1"/>
              <a:t>specter</a:t>
            </a:r>
            <a:r>
              <a:rPr lang="en-GB" b="1" dirty="0"/>
              <a:t> of environmental calamity calls for the best efforts of an involved public. Ironically, the way people understand the issues all too often serves to discourage and frustrate rather than motivate them to action. This article draws from problem-solving perspectives offered by cognitive psychology and conflict management to examine a framework for thinking about environmental problems that promises to help rather than hinder efforts to address them. Problem-framing emphasizes focusing on the problem definition. Since how one defines a problem determines one's understanding of and approach to that problem, being able to redefine or reframe a problem and to explore the </a:t>
            </a:r>
            <a:r>
              <a:rPr lang="en-GB" b="1" dirty="0" err="1"/>
              <a:t>â€œproblem</a:t>
            </a:r>
            <a:r>
              <a:rPr lang="en-GB" b="1" dirty="0"/>
              <a:t> </a:t>
            </a:r>
            <a:r>
              <a:rPr lang="en-GB" b="1" dirty="0" err="1"/>
              <a:t>spaceâ</a:t>
            </a:r>
            <a:r>
              <a:rPr lang="en-GB" b="1" dirty="0"/>
              <a:t>€ can help broaden the range of alternatives and solutions examined. Problem-framing incorporates a cognitive perspective on how people respond to information. It explains why an emphasis on problem definition is not part of people's typical approach to problems. It recognizes the importance of structure and of having ways to organize that information on one's problem-solving effort. Finally, problem-framing draws on both cognitive psychology and conflict management for strategies to manage information and to create a problem-solving environment that not only encourages participation but can yield better approaches to our environmental</a:t>
            </a:r>
            <a:endParaRPr lang="en-IN" b="1" dirty="0"/>
          </a:p>
        </p:txBody>
      </p:sp>
    </p:spTree>
    <p:extLst>
      <p:ext uri="{BB962C8B-B14F-4D97-AF65-F5344CB8AC3E}">
        <p14:creationId xmlns:p14="http://schemas.microsoft.com/office/powerpoint/2010/main" val="571921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378</TotalTime>
  <Words>2817</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Source Sans Pro Web</vt:lpstr>
      <vt:lpstr>Trebuchet MS</vt:lpstr>
      <vt:lpstr>Wingdings</vt:lpstr>
      <vt:lpstr>Wingdings 3</vt:lpstr>
      <vt:lpstr>Facet</vt:lpstr>
      <vt:lpstr>Environmental management system</vt:lpstr>
      <vt:lpstr>PowerPoint Presentation</vt:lpstr>
      <vt:lpstr>ABSTRACT:-</vt:lpstr>
      <vt:lpstr>PowerPoint Presentation</vt:lpstr>
      <vt:lpstr>INTRODUCTION</vt:lpstr>
      <vt:lpstr>PowerPoint Presentation</vt:lpstr>
      <vt:lpstr>Objectives:-</vt:lpstr>
      <vt:lpstr>LITERATURE SURVEY</vt:lpstr>
      <vt:lpstr>PowerPoint Presentation</vt:lpstr>
      <vt:lpstr>PowerPoint Presentation</vt:lpstr>
      <vt:lpstr>PowerPoint Presentation</vt:lpstr>
      <vt:lpstr>Conclusion:-</vt:lpstr>
      <vt:lpstr> identify environmental problems</vt:lpstr>
      <vt:lpstr>                   A literature review  Water Pollution :</vt:lpstr>
      <vt:lpstr>PowerPoint Presentation</vt:lpstr>
      <vt:lpstr>Soil pollution :- </vt:lpstr>
      <vt:lpstr>Air pollution :-</vt:lpstr>
      <vt:lpstr>PowerPoint Presentation</vt:lpstr>
      <vt:lpstr>PowerPoint Presentation</vt:lpstr>
      <vt:lpstr>PowerPoint Presentation</vt:lpstr>
      <vt:lpstr>ACKNOWLEDGEMENT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management system</dc:title>
  <dc:creator>varun kumar</dc:creator>
  <cp:lastModifiedBy>varun kumar</cp:lastModifiedBy>
  <cp:revision>1</cp:revision>
  <dcterms:created xsi:type="dcterms:W3CDTF">2022-09-27T08:16:02Z</dcterms:created>
  <dcterms:modified xsi:type="dcterms:W3CDTF">2022-09-28T16:42:42Z</dcterms:modified>
</cp:coreProperties>
</file>