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2553B-0E98-4A8E-8E17-8542D459AC4A}" v="911" dt="2021-11-18T23:43:45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050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sar GB" userId="8f2bfadfbee1b23a" providerId="LiveId" clId="{D2D2553B-0E98-4A8E-8E17-8542D459AC4A}"/>
    <pc:docChg chg="undo redo custSel delSld modSld sldOrd">
      <pc:chgData name="César GB" userId="8f2bfadfbee1b23a" providerId="LiveId" clId="{D2D2553B-0E98-4A8E-8E17-8542D459AC4A}" dt="2021-11-18T23:43:03.141" v="1480" actId="11529"/>
      <pc:docMkLst>
        <pc:docMk/>
      </pc:docMkLst>
      <pc:sldChg chg="addSp delSp modSp mod modTransition delAnim modAnim">
        <pc:chgData name="César GB" userId="8f2bfadfbee1b23a" providerId="LiveId" clId="{D2D2553B-0E98-4A8E-8E17-8542D459AC4A}" dt="2021-11-18T23:43:03.141" v="1480" actId="11529"/>
        <pc:sldMkLst>
          <pc:docMk/>
          <pc:sldMk cId="0" sldId="256"/>
        </pc:sldMkLst>
        <pc:spChg chg="add mod ord modVis">
          <ac:chgData name="César GB" userId="8f2bfadfbee1b23a" providerId="LiveId" clId="{D2D2553B-0E98-4A8E-8E17-8542D459AC4A}" dt="2021-11-12T18:51:50.288" v="458" actId="1076"/>
          <ac:spMkLst>
            <pc:docMk/>
            <pc:sldMk cId="0" sldId="256"/>
            <ac:spMk id="2" creationId="{0822E1A5-17D6-4B94-8800-617B1D78B3D2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3" creationId="{103E3649-BCF5-4313-888D-58924220BE43}"/>
          </ac:spMkLst>
        </pc:spChg>
        <pc:spChg chg="add mod">
          <ac:chgData name="César GB" userId="8f2bfadfbee1b23a" providerId="LiveId" clId="{D2D2553B-0E98-4A8E-8E17-8542D459AC4A}" dt="2021-11-18T23:43:03.141" v="1480" actId="11529"/>
          <ac:spMkLst>
            <pc:docMk/>
            <pc:sldMk cId="0" sldId="256"/>
            <ac:spMk id="4" creationId="{5536169C-D4F9-408C-A5F9-20E4E02D0A9E}"/>
          </ac:spMkLst>
        </pc:spChg>
        <pc:spChg chg="add del mod modVis">
          <ac:chgData name="César GB" userId="8f2bfadfbee1b23a" providerId="LiveId" clId="{D2D2553B-0E98-4A8E-8E17-8542D459AC4A}" dt="2021-11-12T18:48:21.889" v="420" actId="478"/>
          <ac:spMkLst>
            <pc:docMk/>
            <pc:sldMk cId="0" sldId="256"/>
            <ac:spMk id="4" creationId="{9E977D53-F25D-47AE-B5EB-2230DCEA8ABA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0" creationId="{784785FA-8E89-42E9-B637-C3910D666E04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1" creationId="{CB667602-D250-42DE-9F99-99B0303546A4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2" creationId="{BC3C68CE-7912-4AB2-9CFA-20195D375240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3" creationId="{E2061244-CC2D-45A4-886D-AF29068CA747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4" creationId="{DAD05DE9-F64B-4F09-BFF5-FB010CB4FDB1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5" creationId="{14F89BC0-8EB3-4AC7-9BC9-7AB685255E78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6" creationId="{733A5BF5-487D-4D1F-A9A1-EF3947648582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27" creationId="{E2DA0825-2292-4A77-BCF7-C5E7F97B1BFC}"/>
          </ac:spMkLst>
        </pc:spChg>
        <pc:spChg chg="add del mod modVis">
          <ac:chgData name="César GB" userId="8f2bfadfbee1b23a" providerId="LiveId" clId="{D2D2553B-0E98-4A8E-8E17-8542D459AC4A}" dt="2021-11-18T15:28:42.707" v="1124" actId="478"/>
          <ac:spMkLst>
            <pc:docMk/>
            <pc:sldMk cId="0" sldId="256"/>
            <ac:spMk id="28" creationId="{2217FF2A-5DE7-44DB-A1AA-B9EAB56FC867}"/>
          </ac:spMkLst>
        </pc:spChg>
        <pc:spChg chg="add mod modVis">
          <ac:chgData name="César GB" userId="8f2bfadfbee1b23a" providerId="LiveId" clId="{D2D2553B-0E98-4A8E-8E17-8542D459AC4A}" dt="2021-11-18T15:28:56.205" v="1127" actId="1076"/>
          <ac:spMkLst>
            <pc:docMk/>
            <pc:sldMk cId="0" sldId="256"/>
            <ac:spMk id="29" creationId="{5C60FCE6-B710-4819-9533-B0F078C8FDDF}"/>
          </ac:spMkLst>
        </pc:spChg>
        <pc:spChg chg="add del mod">
          <ac:chgData name="César GB" userId="8f2bfadfbee1b23a" providerId="LiveId" clId="{D2D2553B-0E98-4A8E-8E17-8542D459AC4A}" dt="2021-11-12T18:25:03.764" v="175" actId="478"/>
          <ac:spMkLst>
            <pc:docMk/>
            <pc:sldMk cId="0" sldId="256"/>
            <ac:spMk id="30" creationId="{656D5F58-2E15-4A5A-9322-BEC10816A10C}"/>
          </ac:spMkLst>
        </pc:spChg>
        <pc:spChg chg="add mod modVis">
          <ac:chgData name="César GB" userId="8f2bfadfbee1b23a" providerId="LiveId" clId="{D2D2553B-0E98-4A8E-8E17-8542D459AC4A}" dt="2021-11-12T18:48:47.229" v="428" actId="33935"/>
          <ac:spMkLst>
            <pc:docMk/>
            <pc:sldMk cId="0" sldId="256"/>
            <ac:spMk id="31" creationId="{DDBA1411-7CF1-46CA-95AE-8F46646F8DD6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52" creationId="{00000000-0000-0000-0000-000000000000}"/>
          </ac:spMkLst>
        </pc:spChg>
        <pc:spChg chg="del mod">
          <ac:chgData name="César GB" userId="8f2bfadfbee1b23a" providerId="LiveId" clId="{D2D2553B-0E98-4A8E-8E17-8542D459AC4A}" dt="2021-11-10T19:35:41.078" v="87" actId="478"/>
          <ac:spMkLst>
            <pc:docMk/>
            <pc:sldMk cId="0" sldId="256"/>
            <ac:spMk id="2053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54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55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56" creationId="{00000000-0000-0000-0000-000000000000}"/>
          </ac:spMkLst>
        </pc:spChg>
        <pc:spChg chg="del mod modVis">
          <ac:chgData name="César GB" userId="8f2bfadfbee1b23a" providerId="LiveId" clId="{D2D2553B-0E98-4A8E-8E17-8542D459AC4A}" dt="2021-11-18T15:28:38.965" v="1123" actId="478"/>
          <ac:spMkLst>
            <pc:docMk/>
            <pc:sldMk cId="0" sldId="256"/>
            <ac:spMk id="2057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58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59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8T15:28:47.185" v="1125" actId="1076"/>
          <ac:spMkLst>
            <pc:docMk/>
            <pc:sldMk cId="0" sldId="256"/>
            <ac:spMk id="2060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61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62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63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64" creationId="{00000000-0000-0000-0000-000000000000}"/>
          </ac:spMkLst>
        </pc:spChg>
        <pc:spChg chg="mod modVis">
          <ac:chgData name="César GB" userId="8f2bfadfbee1b23a" providerId="LiveId" clId="{D2D2553B-0E98-4A8E-8E17-8542D459AC4A}" dt="2021-11-12T18:40:16.835" v="368" actId="33935"/>
          <ac:spMkLst>
            <pc:docMk/>
            <pc:sldMk cId="0" sldId="256"/>
            <ac:spMk id="2065" creationId="{00000000-0000-0000-0000-000000000000}"/>
          </ac:spMkLst>
        </pc:spChg>
        <pc:spChg chg="del">
          <ac:chgData name="César GB" userId="8f2bfadfbee1b23a" providerId="LiveId" clId="{D2D2553B-0E98-4A8E-8E17-8542D459AC4A}" dt="2021-11-10T19:35:35.540" v="86" actId="478"/>
          <ac:spMkLst>
            <pc:docMk/>
            <pc:sldMk cId="0" sldId="256"/>
            <ac:spMk id="2066" creationId="{00000000-0000-0000-0000-000000000000}"/>
          </ac:spMkLst>
        </pc:spChg>
        <pc:grpChg chg="mod">
          <ac:chgData name="César GB" userId="8f2bfadfbee1b23a" providerId="LiveId" clId="{D2D2553B-0E98-4A8E-8E17-8542D459AC4A}" dt="2021-11-12T18:34:21.223" v="308" actId="33934"/>
          <ac:grpSpMkLst>
            <pc:docMk/>
            <pc:sldMk cId="0" sldId="256"/>
            <ac:grpSpMk id="1" creationId="{00000000-0000-0000-0000-000000000000}"/>
          </ac:grpSpMkLst>
        </pc:grpChg>
        <pc:graphicFrameChg chg="add del modGraphic">
          <ac:chgData name="César GB" userId="8f2bfadfbee1b23a" providerId="LiveId" clId="{D2D2553B-0E98-4A8E-8E17-8542D459AC4A}" dt="2021-11-04T15:37:10.421" v="22" actId="478"/>
          <ac:graphicFrameMkLst>
            <pc:docMk/>
            <pc:sldMk cId="0" sldId="256"/>
            <ac:graphicFrameMk id="3" creationId="{DA529E78-E2EC-46CB-BA4F-EED6EE1B9278}"/>
          </ac:graphicFrameMkLst>
        </pc:graphicFrameChg>
        <pc:picChg chg="mod modVis">
          <ac:chgData name="César GB" userId="8f2bfadfbee1b23a" providerId="LiveId" clId="{D2D2553B-0E98-4A8E-8E17-8542D459AC4A}" dt="2021-11-18T23:34:18.025" v="1450" actId="1076"/>
          <ac:picMkLst>
            <pc:docMk/>
            <pc:sldMk cId="0" sldId="256"/>
            <ac:picMk id="19" creationId="{00000000-0000-0000-0000-000000000000}"/>
          </ac:picMkLst>
        </pc:picChg>
        <pc:picChg chg="add del mod modVis">
          <ac:chgData name="César GB" userId="8f2bfadfbee1b23a" providerId="LiveId" clId="{D2D2553B-0E98-4A8E-8E17-8542D459AC4A}" dt="2021-11-12T18:51:43.463" v="457" actId="478"/>
          <ac:picMkLst>
            <pc:docMk/>
            <pc:sldMk cId="0" sldId="256"/>
            <ac:picMk id="32" creationId="{87E8DB68-DF9D-4A72-A3AA-2563C7F0324E}"/>
          </ac:picMkLst>
        </pc:picChg>
        <pc:picChg chg="add mod modVis">
          <ac:chgData name="César GB" userId="8f2bfadfbee1b23a" providerId="LiveId" clId="{D2D2553B-0E98-4A8E-8E17-8542D459AC4A}" dt="2021-11-18T23:34:01.266" v="1446" actId="1076"/>
          <ac:picMkLst>
            <pc:docMk/>
            <pc:sldMk cId="0" sldId="256"/>
            <ac:picMk id="33" creationId="{8F03C793-7F81-4A89-873D-B0C6098B1FCB}"/>
          </ac:picMkLst>
        </pc:picChg>
        <pc:picChg chg="add del mod ord modVis">
          <ac:chgData name="César GB" userId="8f2bfadfbee1b23a" providerId="LiveId" clId="{D2D2553B-0E98-4A8E-8E17-8542D459AC4A}" dt="2021-11-12T18:43:13.585" v="392" actId="478"/>
          <ac:picMkLst>
            <pc:docMk/>
            <pc:sldMk cId="0" sldId="256"/>
            <ac:picMk id="34" creationId="{1A8ACCC3-1529-4877-8EEA-CC02F3F78FB4}"/>
          </ac:picMkLst>
        </pc:picChg>
        <pc:picChg chg="add mod modVis">
          <ac:chgData name="César GB" userId="8f2bfadfbee1b23a" providerId="LiveId" clId="{D2D2553B-0E98-4A8E-8E17-8542D459AC4A}" dt="2021-11-18T23:34:49.605" v="1457" actId="1076"/>
          <ac:picMkLst>
            <pc:docMk/>
            <pc:sldMk cId="0" sldId="256"/>
            <ac:picMk id="35" creationId="{7C7AE644-66E8-43C8-96CC-DBB925DBDDE6}"/>
          </ac:picMkLst>
        </pc:picChg>
        <pc:picChg chg="add mod modVis">
          <ac:chgData name="César GB" userId="8f2bfadfbee1b23a" providerId="LiveId" clId="{D2D2553B-0E98-4A8E-8E17-8542D459AC4A}" dt="2021-11-18T23:34:04.223" v="1447" actId="1076"/>
          <ac:picMkLst>
            <pc:docMk/>
            <pc:sldMk cId="0" sldId="256"/>
            <ac:picMk id="36" creationId="{81D95D42-28C7-4DC1-9D03-7A67381923D7}"/>
          </ac:picMkLst>
        </pc:picChg>
        <pc:picChg chg="add del mod modVis">
          <ac:chgData name="César GB" userId="8f2bfadfbee1b23a" providerId="LiveId" clId="{D2D2553B-0E98-4A8E-8E17-8542D459AC4A}" dt="2021-11-12T18:37:56.075" v="341" actId="478"/>
          <ac:picMkLst>
            <pc:docMk/>
            <pc:sldMk cId="0" sldId="256"/>
            <ac:picMk id="37" creationId="{EFF6B572-AFDB-4883-B746-A23DA146F3CD}"/>
          </ac:picMkLst>
        </pc:picChg>
        <pc:picChg chg="add mod modVis">
          <ac:chgData name="César GB" userId="8f2bfadfbee1b23a" providerId="LiveId" clId="{D2D2553B-0E98-4A8E-8E17-8542D459AC4A}" dt="2021-11-18T23:34:07.383" v="1448" actId="1076"/>
          <ac:picMkLst>
            <pc:docMk/>
            <pc:sldMk cId="0" sldId="256"/>
            <ac:picMk id="38" creationId="{4971BCCE-C254-4EE0-9BB4-04261DE43DB7}"/>
          </ac:picMkLst>
        </pc:picChg>
        <pc:picChg chg="add mod modVis">
          <ac:chgData name="César GB" userId="8f2bfadfbee1b23a" providerId="LiveId" clId="{D2D2553B-0E98-4A8E-8E17-8542D459AC4A}" dt="2021-11-18T23:34:13.484" v="1449" actId="1076"/>
          <ac:picMkLst>
            <pc:docMk/>
            <pc:sldMk cId="0" sldId="256"/>
            <ac:picMk id="39" creationId="{A8D8BC99-5B48-4A0A-A99A-093C6619F27B}"/>
          </ac:picMkLst>
        </pc:picChg>
        <pc:picChg chg="add mod modVis">
          <ac:chgData name="César GB" userId="8f2bfadfbee1b23a" providerId="LiveId" clId="{D2D2553B-0E98-4A8E-8E17-8542D459AC4A}" dt="2021-11-18T23:34:45.122" v="1456" actId="1076"/>
          <ac:picMkLst>
            <pc:docMk/>
            <pc:sldMk cId="0" sldId="256"/>
            <ac:picMk id="40" creationId="{D520D082-A298-4E66-A6D3-E3953A85C66D}"/>
          </ac:picMkLst>
        </pc:picChg>
        <pc:picChg chg="add del mod modVis">
          <ac:chgData name="César GB" userId="8f2bfadfbee1b23a" providerId="LiveId" clId="{D2D2553B-0E98-4A8E-8E17-8542D459AC4A}" dt="2021-11-18T23:34:41.768" v="1455" actId="1076"/>
          <ac:picMkLst>
            <pc:docMk/>
            <pc:sldMk cId="0" sldId="256"/>
            <ac:picMk id="41" creationId="{DAD22BFE-E53A-4E41-BDDA-67F2F78F5B97}"/>
          </ac:picMkLst>
        </pc:picChg>
        <pc:picChg chg="add mod modVis">
          <ac:chgData name="César GB" userId="8f2bfadfbee1b23a" providerId="LiveId" clId="{D2D2553B-0E98-4A8E-8E17-8542D459AC4A}" dt="2021-11-18T23:34:37.638" v="1454" actId="1076"/>
          <ac:picMkLst>
            <pc:docMk/>
            <pc:sldMk cId="0" sldId="256"/>
            <ac:picMk id="42" creationId="{92D90C13-75DD-4BD3-A5AB-3DC8EBF6B15A}"/>
          </ac:picMkLst>
        </pc:picChg>
        <pc:picChg chg="add mod modVis">
          <ac:chgData name="César GB" userId="8f2bfadfbee1b23a" providerId="LiveId" clId="{D2D2553B-0E98-4A8E-8E17-8542D459AC4A}" dt="2021-11-18T23:34:31.785" v="1453" actId="1076"/>
          <ac:picMkLst>
            <pc:docMk/>
            <pc:sldMk cId="0" sldId="256"/>
            <ac:picMk id="43" creationId="{17BC53A5-2111-4154-9126-BAB6A52CD54C}"/>
          </ac:picMkLst>
        </pc:picChg>
        <pc:picChg chg="add mod modVis">
          <ac:chgData name="César GB" userId="8f2bfadfbee1b23a" providerId="LiveId" clId="{D2D2553B-0E98-4A8E-8E17-8542D459AC4A}" dt="2021-11-18T23:34:26.360" v="1452" actId="1076"/>
          <ac:picMkLst>
            <pc:docMk/>
            <pc:sldMk cId="0" sldId="256"/>
            <ac:picMk id="44" creationId="{57990AFD-7E28-4B00-A6CA-472656DB46DD}"/>
          </ac:picMkLst>
        </pc:picChg>
        <pc:picChg chg="add mod">
          <ac:chgData name="César GB" userId="8f2bfadfbee1b23a" providerId="LiveId" clId="{D2D2553B-0E98-4A8E-8E17-8542D459AC4A}" dt="2021-11-18T23:34:21.935" v="1451" actId="1076"/>
          <ac:picMkLst>
            <pc:docMk/>
            <pc:sldMk cId="0" sldId="256"/>
            <ac:picMk id="1026" creationId="{E470D0D7-E7D6-438E-8DA1-DA4861D3FFC3}"/>
          </ac:picMkLst>
        </pc:picChg>
      </pc:sldChg>
      <pc:sldChg chg="addSp modSp del modTransition">
        <pc:chgData name="César GB" userId="8f2bfadfbee1b23a" providerId="LiveId" clId="{D2D2553B-0E98-4A8E-8E17-8542D459AC4A}" dt="2021-11-12T18:27:16.504" v="198" actId="47"/>
        <pc:sldMkLst>
          <pc:docMk/>
          <pc:sldMk cId="0" sldId="257"/>
        </pc:sldMkLst>
        <pc:spChg chg="add mod">
          <ac:chgData name="César GB" userId="8f2bfadfbee1b23a" providerId="LiveId" clId="{D2D2553B-0E98-4A8E-8E17-8542D459AC4A}" dt="2021-11-04T15:44:40.675" v="37"/>
          <ac:spMkLst>
            <pc:docMk/>
            <pc:sldMk cId="0" sldId="257"/>
            <ac:spMk id="4" creationId="{566A8CD6-B2D5-4E06-9147-A8EEE2F0DDD0}"/>
          </ac:spMkLst>
        </pc:spChg>
      </pc:sldChg>
      <pc:sldChg chg="addSp modSp del modTransition">
        <pc:chgData name="César GB" userId="8f2bfadfbee1b23a" providerId="LiveId" clId="{D2D2553B-0E98-4A8E-8E17-8542D459AC4A}" dt="2021-11-12T18:27:12.886" v="197" actId="47"/>
        <pc:sldMkLst>
          <pc:docMk/>
          <pc:sldMk cId="0" sldId="258"/>
        </pc:sldMkLst>
        <pc:spChg chg="add mod">
          <ac:chgData name="César GB" userId="8f2bfadfbee1b23a" providerId="LiveId" clId="{D2D2553B-0E98-4A8E-8E17-8542D459AC4A}" dt="2021-11-04T15:44:37.702" v="36"/>
          <ac:spMkLst>
            <pc:docMk/>
            <pc:sldMk cId="0" sldId="258"/>
            <ac:spMk id="4" creationId="{42785371-D69D-46B8-B7BB-0E7F70A21EF9}"/>
          </ac:spMkLst>
        </pc:spChg>
      </pc:sldChg>
      <pc:sldChg chg="addSp modSp del modTransition">
        <pc:chgData name="César GB" userId="8f2bfadfbee1b23a" providerId="LiveId" clId="{D2D2553B-0E98-4A8E-8E17-8542D459AC4A}" dt="2021-11-12T18:33:10.850" v="301" actId="47"/>
        <pc:sldMkLst>
          <pc:docMk/>
          <pc:sldMk cId="0" sldId="259"/>
        </pc:sldMkLst>
        <pc:spChg chg="add mod">
          <ac:chgData name="César GB" userId="8f2bfadfbee1b23a" providerId="LiveId" clId="{D2D2553B-0E98-4A8E-8E17-8542D459AC4A}" dt="2021-11-04T15:45:06.314" v="50"/>
          <ac:spMkLst>
            <pc:docMk/>
            <pc:sldMk cId="0" sldId="259"/>
            <ac:spMk id="4" creationId="{2BA54967-BF72-4229-A047-B40CEB2CFDF2}"/>
          </ac:spMkLst>
        </pc:spChg>
      </pc:sldChg>
      <pc:sldChg chg="addSp modSp del modTransition">
        <pc:chgData name="César GB" userId="8f2bfadfbee1b23a" providerId="LiveId" clId="{D2D2553B-0E98-4A8E-8E17-8542D459AC4A}" dt="2021-11-12T18:29:32.830" v="245" actId="47"/>
        <pc:sldMkLst>
          <pc:docMk/>
          <pc:sldMk cId="0" sldId="263"/>
        </pc:sldMkLst>
        <pc:spChg chg="add mod">
          <ac:chgData name="César GB" userId="8f2bfadfbee1b23a" providerId="LiveId" clId="{D2D2553B-0E98-4A8E-8E17-8542D459AC4A}" dt="2021-11-04T15:44:47.809" v="41"/>
          <ac:spMkLst>
            <pc:docMk/>
            <pc:sldMk cId="0" sldId="263"/>
            <ac:spMk id="4" creationId="{A5E355F8-0218-4A4D-BEF2-02A15CB1EC3C}"/>
          </ac:spMkLst>
        </pc:spChg>
      </pc:sldChg>
      <pc:sldChg chg="addSp modSp del modTransition">
        <pc:chgData name="César GB" userId="8f2bfadfbee1b23a" providerId="LiveId" clId="{D2D2553B-0E98-4A8E-8E17-8542D459AC4A}" dt="2021-11-12T18:30:51.840" v="268" actId="47"/>
        <pc:sldMkLst>
          <pc:docMk/>
          <pc:sldMk cId="0" sldId="265"/>
        </pc:sldMkLst>
        <pc:spChg chg="add mod">
          <ac:chgData name="César GB" userId="8f2bfadfbee1b23a" providerId="LiveId" clId="{D2D2553B-0E98-4A8E-8E17-8542D459AC4A}" dt="2021-11-04T15:44:52.945" v="44"/>
          <ac:spMkLst>
            <pc:docMk/>
            <pc:sldMk cId="0" sldId="265"/>
            <ac:spMk id="4" creationId="{826EEDCD-4734-4139-86F8-F9983375687C}"/>
          </ac:spMkLst>
        </pc:spChg>
      </pc:sldChg>
      <pc:sldChg chg="addSp modSp del modTransition">
        <pc:chgData name="César GB" userId="8f2bfadfbee1b23a" providerId="LiveId" clId="{D2D2553B-0E98-4A8E-8E17-8542D459AC4A}" dt="2021-11-12T18:29:44.609" v="249" actId="47"/>
        <pc:sldMkLst>
          <pc:docMk/>
          <pc:sldMk cId="0" sldId="266"/>
        </pc:sldMkLst>
        <pc:spChg chg="add mod">
          <ac:chgData name="César GB" userId="8f2bfadfbee1b23a" providerId="LiveId" clId="{D2D2553B-0E98-4A8E-8E17-8542D459AC4A}" dt="2021-11-04T15:44:49.679" v="42"/>
          <ac:spMkLst>
            <pc:docMk/>
            <pc:sldMk cId="0" sldId="266"/>
            <ac:spMk id="4" creationId="{78B09608-BC4C-48E8-916A-473258994FFC}"/>
          </ac:spMkLst>
        </pc:spChg>
      </pc:sldChg>
      <pc:sldChg chg="addSp modSp del modTransition">
        <pc:chgData name="César GB" userId="8f2bfadfbee1b23a" providerId="LiveId" clId="{D2D2553B-0E98-4A8E-8E17-8542D459AC4A}" dt="2021-11-12T18:31:37.048" v="280" actId="47"/>
        <pc:sldMkLst>
          <pc:docMk/>
          <pc:sldMk cId="0" sldId="267"/>
        </pc:sldMkLst>
        <pc:spChg chg="add mod">
          <ac:chgData name="César GB" userId="8f2bfadfbee1b23a" providerId="LiveId" clId="{D2D2553B-0E98-4A8E-8E17-8542D459AC4A}" dt="2021-11-04T15:44:57.550" v="46"/>
          <ac:spMkLst>
            <pc:docMk/>
            <pc:sldMk cId="0" sldId="267"/>
            <ac:spMk id="4" creationId="{055F604D-B823-4A60-B492-3B8F9C4CF4C3}"/>
          </ac:spMkLst>
        </pc:spChg>
      </pc:sldChg>
      <pc:sldChg chg="addSp modSp del modTransition">
        <pc:chgData name="César GB" userId="8f2bfadfbee1b23a" providerId="LiveId" clId="{D2D2553B-0E98-4A8E-8E17-8542D459AC4A}" dt="2021-11-12T18:32:14.004" v="289" actId="47"/>
        <pc:sldMkLst>
          <pc:docMk/>
          <pc:sldMk cId="0" sldId="269"/>
        </pc:sldMkLst>
        <pc:spChg chg="add mod">
          <ac:chgData name="César GB" userId="8f2bfadfbee1b23a" providerId="LiveId" clId="{D2D2553B-0E98-4A8E-8E17-8542D459AC4A}" dt="2021-11-04T15:45:00.398" v="48"/>
          <ac:spMkLst>
            <pc:docMk/>
            <pc:sldMk cId="0" sldId="269"/>
            <ac:spMk id="4" creationId="{67C1697B-8DB1-41C4-BFEB-66EB64BC12D0}"/>
          </ac:spMkLst>
        </pc:spChg>
      </pc:sldChg>
      <pc:sldChg chg="addSp modSp del mod modTransition">
        <pc:chgData name="César GB" userId="8f2bfadfbee1b23a" providerId="LiveId" clId="{D2D2553B-0E98-4A8E-8E17-8542D459AC4A}" dt="2021-11-12T18:29:13.710" v="240" actId="47"/>
        <pc:sldMkLst>
          <pc:docMk/>
          <pc:sldMk cId="0" sldId="270"/>
        </pc:sldMkLst>
        <pc:spChg chg="add mod">
          <ac:chgData name="César GB" userId="8f2bfadfbee1b23a" providerId="LiveId" clId="{D2D2553B-0E98-4A8E-8E17-8542D459AC4A}" dt="2021-11-04T15:44:44.185" v="40" actId="1036"/>
          <ac:spMkLst>
            <pc:docMk/>
            <pc:sldMk cId="0" sldId="270"/>
            <ac:spMk id="4" creationId="{7B09F997-D0D1-4D1D-9DBE-0468A783A004}"/>
          </ac:spMkLst>
        </pc:spChg>
      </pc:sldChg>
      <pc:sldChg chg="addSp delSp modSp del modTransition">
        <pc:chgData name="César GB" userId="8f2bfadfbee1b23a" providerId="LiveId" clId="{D2D2553B-0E98-4A8E-8E17-8542D459AC4A}" dt="2021-11-12T18:32:39.332" v="295" actId="47"/>
        <pc:sldMkLst>
          <pc:docMk/>
          <pc:sldMk cId="0" sldId="272"/>
        </pc:sldMkLst>
        <pc:spChg chg="add mod">
          <ac:chgData name="César GB" userId="8f2bfadfbee1b23a" providerId="LiveId" clId="{D2D2553B-0E98-4A8E-8E17-8542D459AC4A}" dt="2021-11-12T18:32:36.868" v="294" actId="478"/>
          <ac:spMkLst>
            <pc:docMk/>
            <pc:sldMk cId="0" sldId="272"/>
            <ac:spMk id="2" creationId="{6BB5E25E-DE0A-4CF1-A176-A5046393CA64}"/>
          </ac:spMkLst>
        </pc:spChg>
        <pc:spChg chg="add mod">
          <ac:chgData name="César GB" userId="8f2bfadfbee1b23a" providerId="LiveId" clId="{D2D2553B-0E98-4A8E-8E17-8542D459AC4A}" dt="2021-11-04T15:45:04.285" v="49"/>
          <ac:spMkLst>
            <pc:docMk/>
            <pc:sldMk cId="0" sldId="272"/>
            <ac:spMk id="4" creationId="{6FB90240-2291-4E8E-A30F-935E34ACCBF5}"/>
          </ac:spMkLst>
        </pc:spChg>
        <pc:picChg chg="del">
          <ac:chgData name="César GB" userId="8f2bfadfbee1b23a" providerId="LiveId" clId="{D2D2553B-0E98-4A8E-8E17-8542D459AC4A}" dt="2021-11-12T18:32:36.868" v="294" actId="478"/>
          <ac:picMkLst>
            <pc:docMk/>
            <pc:sldMk cId="0" sldId="272"/>
            <ac:picMk id="52229" creationId="{00000000-0000-0000-0000-000000000000}"/>
          </ac:picMkLst>
        </pc:picChg>
      </pc:sldChg>
      <pc:sldChg chg="addSp modSp del modTransition">
        <pc:chgData name="César GB" userId="8f2bfadfbee1b23a" providerId="LiveId" clId="{D2D2553B-0E98-4A8E-8E17-8542D459AC4A}" dt="2021-11-12T18:31:13.067" v="273" actId="47"/>
        <pc:sldMkLst>
          <pc:docMk/>
          <pc:sldMk cId="0" sldId="273"/>
        </pc:sldMkLst>
        <pc:spChg chg="add mod">
          <ac:chgData name="César GB" userId="8f2bfadfbee1b23a" providerId="LiveId" clId="{D2D2553B-0E98-4A8E-8E17-8542D459AC4A}" dt="2021-11-04T15:44:55.779" v="45"/>
          <ac:spMkLst>
            <pc:docMk/>
            <pc:sldMk cId="0" sldId="273"/>
            <ac:spMk id="4" creationId="{C915E36B-6AF5-4FB7-A7FF-C53ACF4EA3CC}"/>
          </ac:spMkLst>
        </pc:spChg>
      </pc:sldChg>
      <pc:sldChg chg="addSp modSp del mod ord modTransition modAnim">
        <pc:chgData name="César GB" userId="8f2bfadfbee1b23a" providerId="LiveId" clId="{D2D2553B-0E98-4A8E-8E17-8542D459AC4A}" dt="2021-11-12T18:27:11.192" v="196" actId="47"/>
        <pc:sldMkLst>
          <pc:docMk/>
          <pc:sldMk cId="0" sldId="274"/>
        </pc:sldMkLst>
        <pc:spChg chg="add mod">
          <ac:chgData name="César GB" userId="8f2bfadfbee1b23a" providerId="LiveId" clId="{D2D2553B-0E98-4A8E-8E17-8542D459AC4A}" dt="2021-11-04T15:44:33.008" v="35"/>
          <ac:spMkLst>
            <pc:docMk/>
            <pc:sldMk cId="0" sldId="274"/>
            <ac:spMk id="2" creationId="{3068BD75-D042-40F8-A22D-A52C498CA9B7}"/>
          </ac:spMkLst>
        </pc:spChg>
      </pc:sldChg>
      <pc:sldChg chg="addSp modSp del modTransition">
        <pc:chgData name="César GB" userId="8f2bfadfbee1b23a" providerId="LiveId" clId="{D2D2553B-0E98-4A8E-8E17-8542D459AC4A}" dt="2021-11-12T18:30:16.945" v="258" actId="47"/>
        <pc:sldMkLst>
          <pc:docMk/>
          <pc:sldMk cId="0" sldId="275"/>
        </pc:sldMkLst>
        <pc:spChg chg="add mod">
          <ac:chgData name="César GB" userId="8f2bfadfbee1b23a" providerId="LiveId" clId="{D2D2553B-0E98-4A8E-8E17-8542D459AC4A}" dt="2021-11-04T15:44:51.292" v="43"/>
          <ac:spMkLst>
            <pc:docMk/>
            <pc:sldMk cId="0" sldId="275"/>
            <ac:spMk id="4" creationId="{1853D28B-F902-46B5-8289-C027A3F85E3A}"/>
          </ac:spMkLst>
        </pc:spChg>
      </pc:sldChg>
      <pc:sldChg chg="addSp modSp del modTransition">
        <pc:chgData name="César GB" userId="8f2bfadfbee1b23a" providerId="LiveId" clId="{D2D2553B-0E98-4A8E-8E17-8542D459AC4A}" dt="2021-11-12T18:31:52.397" v="284" actId="47"/>
        <pc:sldMkLst>
          <pc:docMk/>
          <pc:sldMk cId="0" sldId="276"/>
        </pc:sldMkLst>
        <pc:spChg chg="add mod">
          <ac:chgData name="César GB" userId="8f2bfadfbee1b23a" providerId="LiveId" clId="{D2D2553B-0E98-4A8E-8E17-8542D459AC4A}" dt="2021-11-04T15:44:58.959" v="47"/>
          <ac:spMkLst>
            <pc:docMk/>
            <pc:sldMk cId="0" sldId="276"/>
            <ac:spMk id="4" creationId="{46089EAC-8CDF-4FB2-8A29-39C1793DFF2B}"/>
          </ac:spMkLst>
        </pc:spChg>
      </pc:sldChg>
      <pc:sldChg chg="del modTransition">
        <pc:chgData name="César GB" userId="8f2bfadfbee1b23a" providerId="LiveId" clId="{D2D2553B-0E98-4A8E-8E17-8542D459AC4A}" dt="2021-11-12T18:33:12.511" v="302" actId="47"/>
        <pc:sldMkLst>
          <pc:docMk/>
          <pc:sldMk cId="3326004410" sldId="277"/>
        </pc:sldMkLst>
      </pc:sldChg>
      <pc:sldMasterChg chg="delSldLayout">
        <pc:chgData name="César GB" userId="8f2bfadfbee1b23a" providerId="LiveId" clId="{D2D2553B-0E98-4A8E-8E17-8542D459AC4A}" dt="2021-11-12T18:33:10.850" v="301" actId="47"/>
        <pc:sldMasterMkLst>
          <pc:docMk/>
          <pc:sldMasterMk cId="3122287514" sldId="2147483896"/>
        </pc:sldMasterMkLst>
        <pc:sldLayoutChg chg="del">
          <pc:chgData name="César GB" userId="8f2bfadfbee1b23a" providerId="LiveId" clId="{D2D2553B-0E98-4A8E-8E17-8542D459AC4A}" dt="2021-11-12T18:33:10.850" v="301" actId="47"/>
          <pc:sldLayoutMkLst>
            <pc:docMk/>
            <pc:sldMasterMk cId="3122287514" sldId="2147483896"/>
            <pc:sldLayoutMk cId="913181775" sldId="21474839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67A0F-CC8E-433A-94BF-1892DE0BA501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4D67B-7431-490A-83AA-D183B70CB5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3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4D67B-7431-490A-83AA-D183B70CB5B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16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CFE0-B9C1-4395-BCFE-8C41FB8773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51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1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82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89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4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99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99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55DC-A3D6-4037-A1D9-9B94F1B253F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82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573A-AD7A-4EE9-A620-3DB299A437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31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E2A1-A32F-40EA-9186-E954A951367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21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310D-C9AB-4482-A59D-A7909D64132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6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50C9-1B87-4091-B16C-5CFE9631E25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3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865C-957B-427D-AC5C-D222434610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5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7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80E-186F-4064-B189-EC00892627E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96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43F-3913-418B-AAE2-1C6172EEB35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10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6626-8293-45C5-A6DE-2E325257345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19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83E-2915-402F-A3C2-E81B2C6C032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287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822E1A5-17D6-4B94-8800-617B1D78B3D2}"/>
              </a:ext>
            </a:extLst>
          </p:cNvPr>
          <p:cNvSpPr/>
          <p:nvPr/>
        </p:nvSpPr>
        <p:spPr>
          <a:xfrm>
            <a:off x="4734573" y="1402683"/>
            <a:ext cx="7200800" cy="4501541"/>
          </a:xfrm>
          <a:prstGeom prst="roundRect">
            <a:avLst>
              <a:gd name="adj" fmla="val 1470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51701" y="157860"/>
            <a:ext cx="86885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4400" b="1" dirty="0"/>
              <a:t>Galería de La Ciudad de México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6246" y="1604265"/>
            <a:ext cx="27719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pPr algn="l"/>
            <a:r>
              <a:rPr lang="es-MX" dirty="0">
                <a:hlinkClick r:id="" action="ppaction://noaction"/>
              </a:rPr>
              <a:t>Ángel de la Independencia</a:t>
            </a:r>
            <a:endParaRPr lang="es-E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50630" y="2059792"/>
            <a:ext cx="13632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r>
              <a:rPr lang="es-MX" dirty="0">
                <a:hlinkClick r:id="" action="ppaction://noaction"/>
              </a:rPr>
              <a:t>Bellas Artes</a:t>
            </a:r>
            <a:endParaRPr lang="es-ES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86065" y="5064253"/>
            <a:ext cx="23955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pPr algn="l"/>
            <a:r>
              <a:rPr lang="es-MX" dirty="0">
                <a:hlinkClick r:id="" action="ppaction://noaction"/>
              </a:rPr>
              <a:t>Ciudad Universitaria</a:t>
            </a:r>
            <a:endParaRPr lang="es-ES" dirty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6065" y="3781748"/>
            <a:ext cx="2510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r>
              <a:rPr lang="es-MX" dirty="0">
                <a:hlinkClick r:id="" action="ppaction://noaction"/>
              </a:rPr>
              <a:t>Castillo de Chapultepec</a:t>
            </a:r>
            <a:endParaRPr lang="es-ES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86065" y="3368259"/>
            <a:ext cx="25234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r>
              <a:rPr lang="es-MX" dirty="0">
                <a:hlinkClick r:id="" action="ppaction://noaction"/>
              </a:rPr>
              <a:t>El Cerro del Chiquihuite</a:t>
            </a:r>
            <a:endParaRPr lang="es-ES" dirty="0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97708" y="5712522"/>
            <a:ext cx="24600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r>
              <a:rPr lang="es-MX" dirty="0">
                <a:hlinkClick r:id="" action="ppaction://noaction"/>
              </a:rPr>
              <a:t>Volcán Xico en Tláhuac</a:t>
            </a:r>
            <a:endParaRPr lang="es-ES" dirty="0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71188" y="4195237"/>
            <a:ext cx="9006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MX" sz="1600" b="1" dirty="0">
                <a:hlinkClick r:id="" action="ppaction://noaction"/>
              </a:rPr>
              <a:t>La Villa</a:t>
            </a:r>
            <a:endParaRPr lang="es-ES" sz="1600" b="1" dirty="0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86065" y="2912732"/>
            <a:ext cx="24416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pPr algn="l"/>
            <a:r>
              <a:rPr lang="es-MX" dirty="0">
                <a:hlinkClick r:id="" action="ppaction://noaction"/>
              </a:rPr>
              <a:t>El lago de Chapultepec</a:t>
            </a:r>
            <a:endParaRPr lang="es-ES" dirty="0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365744" y="1145478"/>
            <a:ext cx="17924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MX" sz="1600" b="1" dirty="0">
                <a:hlinkClick r:id="" action="ppaction://noaction"/>
              </a:rPr>
              <a:t>Centro Histórico</a:t>
            </a:r>
            <a:endParaRPr lang="es-ES" sz="1600" b="1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86246" y="2457205"/>
            <a:ext cx="30437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pPr algn="l"/>
            <a:r>
              <a:rPr lang="es-MX" dirty="0">
                <a:hlinkClick r:id="" action="ppaction://noaction"/>
              </a:rPr>
              <a:t>Monumento a la Revolución</a:t>
            </a:r>
            <a:endParaRPr lang="es-ES" dirty="0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53792" y="4608726"/>
            <a:ext cx="18926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s-ES"/>
            </a:defPPr>
            <a:lvl1pPr algn="ctr">
              <a:defRPr sz="1600" b="1"/>
            </a:lvl1pPr>
          </a:lstStyle>
          <a:p>
            <a:r>
              <a:rPr lang="es-MX" dirty="0">
                <a:hlinkClick r:id="" action="ppaction://noaction"/>
              </a:rPr>
              <a:t>Torres de Satélite</a:t>
            </a:r>
            <a:endParaRPr lang="es-ES" dirty="0"/>
          </a:p>
        </p:txBody>
      </p:sp>
      <p:sp>
        <p:nvSpPr>
          <p:cNvPr id="3" name="B Centro Historico">
            <a:extLst>
              <a:ext uri="{FF2B5EF4-FFF2-40B4-BE49-F238E27FC236}">
                <a16:creationId xmlns:a16="http://schemas.microsoft.com/office/drawing/2014/main" id="{103E3649-BCF5-4313-888D-58924220BE43}"/>
              </a:ext>
            </a:extLst>
          </p:cNvPr>
          <p:cNvSpPr/>
          <p:nvPr/>
        </p:nvSpPr>
        <p:spPr>
          <a:xfrm>
            <a:off x="3137423" y="1085361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0" name="B Bellas Artes">
            <a:extLst>
              <a:ext uri="{FF2B5EF4-FFF2-40B4-BE49-F238E27FC236}">
                <a16:creationId xmlns:a16="http://schemas.microsoft.com/office/drawing/2014/main" id="{784785FA-8E89-42E9-B637-C3910D666E04}"/>
              </a:ext>
            </a:extLst>
          </p:cNvPr>
          <p:cNvSpPr/>
          <p:nvPr/>
        </p:nvSpPr>
        <p:spPr>
          <a:xfrm>
            <a:off x="3095180" y="2034701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1" name="B Monumento a la Revolución">
            <a:extLst>
              <a:ext uri="{FF2B5EF4-FFF2-40B4-BE49-F238E27FC236}">
                <a16:creationId xmlns:a16="http://schemas.microsoft.com/office/drawing/2014/main" id="{CB667602-D250-42DE-9F99-99B0303546A4}"/>
              </a:ext>
            </a:extLst>
          </p:cNvPr>
          <p:cNvSpPr/>
          <p:nvPr/>
        </p:nvSpPr>
        <p:spPr>
          <a:xfrm>
            <a:off x="3206395" y="2513227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2" name="B El lago de Chapultepec">
            <a:extLst>
              <a:ext uri="{FF2B5EF4-FFF2-40B4-BE49-F238E27FC236}">
                <a16:creationId xmlns:a16="http://schemas.microsoft.com/office/drawing/2014/main" id="{BC3C68CE-7912-4AB2-9CFA-20195D375240}"/>
              </a:ext>
            </a:extLst>
          </p:cNvPr>
          <p:cNvSpPr/>
          <p:nvPr/>
        </p:nvSpPr>
        <p:spPr>
          <a:xfrm>
            <a:off x="3095180" y="2972014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3" name="B El cerro del">
            <a:extLst>
              <a:ext uri="{FF2B5EF4-FFF2-40B4-BE49-F238E27FC236}">
                <a16:creationId xmlns:a16="http://schemas.microsoft.com/office/drawing/2014/main" id="{E2061244-CC2D-45A4-886D-AF29068CA747}"/>
              </a:ext>
            </a:extLst>
          </p:cNvPr>
          <p:cNvSpPr/>
          <p:nvPr/>
        </p:nvSpPr>
        <p:spPr>
          <a:xfrm>
            <a:off x="3099131" y="3420492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4" name="B Castillo de Chapul">
            <a:extLst>
              <a:ext uri="{FF2B5EF4-FFF2-40B4-BE49-F238E27FC236}">
                <a16:creationId xmlns:a16="http://schemas.microsoft.com/office/drawing/2014/main" id="{DAD05DE9-F64B-4F09-BFF5-FB010CB4FDB1}"/>
              </a:ext>
            </a:extLst>
          </p:cNvPr>
          <p:cNvSpPr/>
          <p:nvPr/>
        </p:nvSpPr>
        <p:spPr>
          <a:xfrm>
            <a:off x="3099131" y="3866539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5" name="B La villa">
            <a:extLst>
              <a:ext uri="{FF2B5EF4-FFF2-40B4-BE49-F238E27FC236}">
                <a16:creationId xmlns:a16="http://schemas.microsoft.com/office/drawing/2014/main" id="{14F89BC0-8EB3-4AC7-9BC9-7AB685255E78}"/>
              </a:ext>
            </a:extLst>
          </p:cNvPr>
          <p:cNvSpPr/>
          <p:nvPr/>
        </p:nvSpPr>
        <p:spPr>
          <a:xfrm>
            <a:off x="3101219" y="4317449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6" name="B Torres de Satelite">
            <a:extLst>
              <a:ext uri="{FF2B5EF4-FFF2-40B4-BE49-F238E27FC236}">
                <a16:creationId xmlns:a16="http://schemas.microsoft.com/office/drawing/2014/main" id="{733A5BF5-487D-4D1F-A9A1-EF3947648582}"/>
              </a:ext>
            </a:extLst>
          </p:cNvPr>
          <p:cNvSpPr/>
          <p:nvPr/>
        </p:nvSpPr>
        <p:spPr>
          <a:xfrm>
            <a:off x="3099131" y="4753233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7" name="B CU">
            <a:extLst>
              <a:ext uri="{FF2B5EF4-FFF2-40B4-BE49-F238E27FC236}">
                <a16:creationId xmlns:a16="http://schemas.microsoft.com/office/drawing/2014/main" id="{E2DA0825-2292-4A77-BCF7-C5E7F97B1BFC}"/>
              </a:ext>
            </a:extLst>
          </p:cNvPr>
          <p:cNvSpPr/>
          <p:nvPr/>
        </p:nvSpPr>
        <p:spPr>
          <a:xfrm>
            <a:off x="3099131" y="5186540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29" name="B Volcan">
            <a:extLst>
              <a:ext uri="{FF2B5EF4-FFF2-40B4-BE49-F238E27FC236}">
                <a16:creationId xmlns:a16="http://schemas.microsoft.com/office/drawing/2014/main" id="{5C60FCE6-B710-4819-9533-B0F078C8FDDF}"/>
              </a:ext>
            </a:extLst>
          </p:cNvPr>
          <p:cNvSpPr/>
          <p:nvPr/>
        </p:nvSpPr>
        <p:spPr>
          <a:xfrm>
            <a:off x="3095180" y="5670761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sp>
        <p:nvSpPr>
          <p:cNvPr id="31" name="B Angel de la Independencia">
            <a:extLst>
              <a:ext uri="{FF2B5EF4-FFF2-40B4-BE49-F238E27FC236}">
                <a16:creationId xmlns:a16="http://schemas.microsoft.com/office/drawing/2014/main" id="{DDBA1411-7CF1-46CA-95AE-8F46646F8DD6}"/>
              </a:ext>
            </a:extLst>
          </p:cNvPr>
          <p:cNvSpPr/>
          <p:nvPr/>
        </p:nvSpPr>
        <p:spPr>
          <a:xfrm>
            <a:off x="3126204" y="1528708"/>
            <a:ext cx="8185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Ver</a:t>
            </a:r>
          </a:p>
        </p:txBody>
      </p:sp>
      <p:pic>
        <p:nvPicPr>
          <p:cNvPr id="33" name="Angel de la Independencia" descr="Angelndep">
            <a:extLst>
              <a:ext uri="{FF2B5EF4-FFF2-40B4-BE49-F238E27FC236}">
                <a16:creationId xmlns:a16="http://schemas.microsoft.com/office/drawing/2014/main" id="{8F03C793-7F81-4A89-873D-B0C6098B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94" y="2040061"/>
            <a:ext cx="4402920" cy="3254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Volcan Xico" descr="Volcan Xico tlahuac">
            <a:extLst>
              <a:ext uri="{FF2B5EF4-FFF2-40B4-BE49-F238E27FC236}">
                <a16:creationId xmlns:a16="http://schemas.microsoft.com/office/drawing/2014/main" id="{7C7AE644-66E8-43C8-96CC-DBB925DB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50" y="2073696"/>
            <a:ext cx="4248493" cy="279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Bellas Artes" descr="BellasArtes">
            <a:extLst>
              <a:ext uri="{FF2B5EF4-FFF2-40B4-BE49-F238E27FC236}">
                <a16:creationId xmlns:a16="http://schemas.microsoft.com/office/drawing/2014/main" id="{81D95D42-28C7-4DC1-9D03-7A673819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57" y="2446916"/>
            <a:ext cx="3936470" cy="2484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Monumento de la Revolución" descr="MonumentoRev2">
            <a:extLst>
              <a:ext uri="{FF2B5EF4-FFF2-40B4-BE49-F238E27FC236}">
                <a16:creationId xmlns:a16="http://schemas.microsoft.com/office/drawing/2014/main" id="{4971BCCE-C254-4EE0-9BB4-04261DE4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2399430"/>
            <a:ext cx="3882715" cy="2614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" name="Ciudad Universitaria" descr="CU">
            <a:extLst>
              <a:ext uri="{FF2B5EF4-FFF2-40B4-BE49-F238E27FC236}">
                <a16:creationId xmlns:a16="http://schemas.microsoft.com/office/drawing/2014/main" id="{A8D8BC99-5B48-4A0A-A99A-093C6619F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68" y="2469547"/>
            <a:ext cx="3373273" cy="2545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Lago de chapultepec" descr="LagoChapultepec">
            <a:extLst>
              <a:ext uri="{FF2B5EF4-FFF2-40B4-BE49-F238E27FC236}">
                <a16:creationId xmlns:a16="http://schemas.microsoft.com/office/drawing/2014/main" id="{D520D082-A298-4E66-A6D3-E3953A85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79" y="2288647"/>
            <a:ext cx="3975822" cy="2720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Castillo de Chapultepec" descr="CastilloCloseUp">
            <a:extLst>
              <a:ext uri="{FF2B5EF4-FFF2-40B4-BE49-F238E27FC236}">
                <a16:creationId xmlns:a16="http://schemas.microsoft.com/office/drawing/2014/main" id="{DAD22BFE-E53A-4E41-BDDA-67F2F78F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18" y="2033582"/>
            <a:ext cx="3407770" cy="2699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Torres de Satelite" descr="Satelite">
            <a:extLst>
              <a:ext uri="{FF2B5EF4-FFF2-40B4-BE49-F238E27FC236}">
                <a16:creationId xmlns:a16="http://schemas.microsoft.com/office/drawing/2014/main" id="{92D90C13-75DD-4BD3-A5AB-3DC8EBF6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94" y="1884178"/>
            <a:ext cx="2582019" cy="3442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" name="Cerro de chiquihuite" descr="Chiquihuite">
            <a:extLst>
              <a:ext uri="{FF2B5EF4-FFF2-40B4-BE49-F238E27FC236}">
                <a16:creationId xmlns:a16="http://schemas.microsoft.com/office/drawing/2014/main" id="{17BC53A5-2111-4154-9126-BAB6A52C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83" y="2221103"/>
            <a:ext cx="4418760" cy="238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" name="La villa" descr="LaBasilca">
            <a:extLst>
              <a:ext uri="{FF2B5EF4-FFF2-40B4-BE49-F238E27FC236}">
                <a16:creationId xmlns:a16="http://schemas.microsoft.com/office/drawing/2014/main" id="{57990AFD-7E28-4B00-A6CA-472656DB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76" y="2034701"/>
            <a:ext cx="4290374" cy="276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Centro Historico" descr="Gobierno de CDMX presenta nuevas medidas para la reapertura del Centro  Histórico | El Economista">
            <a:extLst>
              <a:ext uri="{FF2B5EF4-FFF2-40B4-BE49-F238E27FC236}">
                <a16:creationId xmlns:a16="http://schemas.microsoft.com/office/drawing/2014/main" id="{E470D0D7-E7D6-438E-8DA1-DA4861D3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01" y="1892193"/>
            <a:ext cx="5170893" cy="2922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Tenochtitlán" descr="http://www.memoriapoliticademexico.org/Efemerides/6/Img/1692-Jun8_2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" r="1999"/>
          <a:stretch/>
        </p:blipFill>
        <p:spPr bwMode="auto">
          <a:xfrm>
            <a:off x="5580998" y="1840692"/>
            <a:ext cx="5721599" cy="3486178"/>
          </a:xfrm>
          <a:prstGeom prst="roundRect">
            <a:avLst>
              <a:gd name="adj" fmla="val 5212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ón de acción: ir al final 3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5536169C-D4F9-408C-A5F9-20E4E02D0A9E}"/>
              </a:ext>
            </a:extLst>
          </p:cNvPr>
          <p:cNvSpPr/>
          <p:nvPr/>
        </p:nvSpPr>
        <p:spPr>
          <a:xfrm>
            <a:off x="9408368" y="6129548"/>
            <a:ext cx="1440160" cy="57059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6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7" fill="hold">
                      <p:stCondLst>
                        <p:cond delay="0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1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9" fill="hold">
                      <p:stCondLst>
                        <p:cond delay="0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2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3" fill="hold">
                      <p:stCondLst>
                        <p:cond delay="0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52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Presentación de PowerPoint</vt:lpstr>
    </vt:vector>
  </TitlesOfParts>
  <Company>cena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Cynthia1</dc:creator>
  <cp:lastModifiedBy>César GB</cp:lastModifiedBy>
  <cp:revision>22</cp:revision>
  <dcterms:created xsi:type="dcterms:W3CDTF">2005-09-23T18:14:29Z</dcterms:created>
  <dcterms:modified xsi:type="dcterms:W3CDTF">2021-11-18T23:43:58Z</dcterms:modified>
</cp:coreProperties>
</file>