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9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BD675B9-54AA-441B-ACD3-C8442D72C67F}" type="datetimeFigureOut">
              <a:rPr lang="es-MX" smtClean="0"/>
              <a:t>27/07/2015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05F29DF-CB1C-42EA-B84C-E957097A027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71464" y="659596"/>
            <a:ext cx="8001373" cy="1368153"/>
          </a:xfrm>
        </p:spPr>
        <p:txBody>
          <a:bodyPr>
            <a:prstTxWarp prst="textDeflateBottom">
              <a:avLst>
                <a:gd name="adj" fmla="val 48160"/>
              </a:avLst>
            </a:prstTxWarp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MX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 plato del buen comer</a:t>
            </a:r>
          </a:p>
        </p:txBody>
      </p:sp>
      <p:pic>
        <p:nvPicPr>
          <p:cNvPr id="1025" name="Picture 1" descr="Plato del Buen Co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420888"/>
            <a:ext cx="357182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127448" y="2708920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MX" sz="2400" b="1" dirty="0">
                <a:ln/>
                <a:solidFill>
                  <a:schemeClr val="accent3"/>
                </a:solidFill>
              </a:rPr>
              <a:t>Verduras y Frutas.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127448" y="371703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es-MX"/>
            </a:defPPr>
            <a:lvl1pPr>
              <a:defRPr sz="2000" b="1" spc="5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MX" sz="2400" spc="0" dirty="0">
                <a:ln/>
                <a:solidFill>
                  <a:schemeClr val="accent3"/>
                </a:solidFill>
                <a:effectLst/>
              </a:rPr>
              <a:t>Cereales y Tubérculos.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127448" y="4964975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MX" sz="2400" b="1" dirty="0">
                <a:ln/>
                <a:solidFill>
                  <a:schemeClr val="accent3"/>
                </a:solidFill>
              </a:rPr>
              <a:t>Leguminosas y alimentos de origen animal.</a:t>
            </a:r>
          </a:p>
        </p:txBody>
      </p:sp>
    </p:spTree>
    <p:extLst>
      <p:ext uri="{BB962C8B-B14F-4D97-AF65-F5344CB8AC3E}">
        <p14:creationId xmlns:p14="http://schemas.microsoft.com/office/powerpoint/2010/main" val="1020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23393" y="332657"/>
            <a:ext cx="539855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MX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Verduras y Frutas</a:t>
            </a:r>
          </a:p>
        </p:txBody>
      </p:sp>
      <p:pic>
        <p:nvPicPr>
          <p:cNvPr id="1026" name="Picture 2" descr="http://www.histasan.com/FicherosHS/userimages/Frut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827619"/>
            <a:ext cx="3528392" cy="233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ondos-hq.com/upload/DesktopWallpapers/cache/Frutos-deliciosos-frutas-verduras-fruits-vegetables-1024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63" y="1350007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067170" y="1522478"/>
            <a:ext cx="3954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Son fuente de vitaminas, minerales y fibra que ayudan al buen funcionamiento del cuerpo humano, permitiendo un adecuado crecimiento, desarrollo y estado de salud.</a:t>
            </a:r>
          </a:p>
          <a:p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6672064" y="4133012"/>
            <a:ext cx="4176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La alimentación correcta debe ser</a:t>
            </a:r>
            <a:r>
              <a:rPr lang="es-MX" dirty="0" smtClean="0"/>
              <a:t>: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b="1" dirty="0"/>
              <a:t>Completa:</a:t>
            </a:r>
            <a:r>
              <a:rPr lang="es-MX" dirty="0"/>
              <a:t> Que incluyas por lo menos un alimento de cada grupo en cada desayuno, comida y cena.</a:t>
            </a:r>
          </a:p>
        </p:txBody>
      </p:sp>
    </p:spTree>
    <p:extLst>
      <p:ext uri="{BB962C8B-B14F-4D97-AF65-F5344CB8AC3E}">
        <p14:creationId xmlns:p14="http://schemas.microsoft.com/office/powerpoint/2010/main" val="3733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11424" y="462222"/>
            <a:ext cx="500008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MX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CEREALES y TUBERCULOS</a:t>
            </a:r>
          </a:p>
        </p:txBody>
      </p:sp>
      <p:pic>
        <p:nvPicPr>
          <p:cNvPr id="2050" name="Picture 2" descr="http://ericabetaniabarros.files.wordpress.com/2011/01/cereales-integral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913374"/>
            <a:ext cx="2664296" cy="365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343472" y="1412776"/>
            <a:ext cx="5288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Cereales y tubérculos. Son fuente principal de la energía que el organismo utiliza para realizar sus actividades diarias, como: correr, trabajar, jugar, estudiar, bailar, etc., también son fuente importante de fibra cuando se consumen enteros.</a:t>
            </a:r>
          </a:p>
        </p:txBody>
      </p:sp>
      <p:pic>
        <p:nvPicPr>
          <p:cNvPr id="1028" name="Picture 4" descr="http://cocinar.name/wp-content/uploads/2010/01/verdur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44" y="3568038"/>
            <a:ext cx="2718556" cy="27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631972" y="4797152"/>
            <a:ext cx="4216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Equilibrada:</a:t>
            </a:r>
            <a:r>
              <a:rPr lang="es-MX" dirty="0"/>
              <a:t> Que los nutrimentos guarden las proporciones, entre sí al integrar en el desayuno, comida y cena alimentos de los tres grupos.</a:t>
            </a:r>
          </a:p>
        </p:txBody>
      </p:sp>
    </p:spTree>
    <p:extLst>
      <p:ext uri="{BB962C8B-B14F-4D97-AF65-F5344CB8AC3E}">
        <p14:creationId xmlns:p14="http://schemas.microsoft.com/office/powerpoint/2010/main" val="18182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37756" y="764705"/>
            <a:ext cx="734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LEGUMINOSAS Y ALIMENTOS DE ORIGEN ANIMAL</a:t>
            </a:r>
          </a:p>
        </p:txBody>
      </p:sp>
      <p:pic>
        <p:nvPicPr>
          <p:cNvPr id="3074" name="Picture 2" descr="http://nutrinotas.files.wordpress.com/2010/05/proteina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78" y="1412777"/>
            <a:ext cx="3672408" cy="253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blog.veronicalaino.com.br/wp-content/uploads/2010/05/Leguminosa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6" r="4677"/>
          <a:stretch/>
        </p:blipFill>
        <p:spPr bwMode="auto">
          <a:xfrm>
            <a:off x="6205248" y="3501009"/>
            <a:ext cx="3780318" cy="287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224721" y="1700808"/>
            <a:ext cx="4695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Proporcionan principalmente proteínas que son necesarias para el crecimiento y desarrollo de los niños, para la formación y reparación de tejidos.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142558" y="4581128"/>
            <a:ext cx="4032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Suficiente:</a:t>
            </a:r>
            <a:r>
              <a:rPr lang="es-MX" dirty="0"/>
              <a:t> Para cubrir las necesidades nutricionales de cada persona de acuerdo a edad, sexo, estatura, actividad física o estado fisiológico.</a:t>
            </a:r>
          </a:p>
        </p:txBody>
      </p:sp>
    </p:spTree>
    <p:extLst>
      <p:ext uri="{BB962C8B-B14F-4D97-AF65-F5344CB8AC3E}">
        <p14:creationId xmlns:p14="http://schemas.microsoft.com/office/powerpoint/2010/main" val="24758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55841" y="2276873"/>
            <a:ext cx="252184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429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TC103457475[[fn=Marco]]</Template>
  <TotalTime>70</TotalTime>
  <Words>206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Austin</vt:lpstr>
      <vt:lpstr>El plato del buen comer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Antonio Romero Gómez</cp:lastModifiedBy>
  <cp:revision>19</cp:revision>
  <dcterms:created xsi:type="dcterms:W3CDTF">2012-05-02T15:52:25Z</dcterms:created>
  <dcterms:modified xsi:type="dcterms:W3CDTF">2015-07-27T22:05:52Z</dcterms:modified>
</cp:coreProperties>
</file>