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37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7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54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14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8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37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73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86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9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81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33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98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455A-E233-4902-A976-E94F8A658C6C}" type="datetimeFigureOut">
              <a:rPr lang="es-MX" smtClean="0"/>
              <a:t>11/05/2013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01DC-3EC7-428C-AA19-16C0AA1E60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95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:\Users\Antonio\AppData\Local\Microsoft\Windows\Temporary Internet Files\Content.IE5\DYTDAYO7\MC900090082[1]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3658415" cy="327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C:\Users\Antonio\AppData\Local\Microsoft\Windows\Temporary Internet Files\Content.IE5\UVXHPBZP\MC900410779[1].w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20688"/>
            <a:ext cx="3173035" cy="413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C:\Users\Antonio\AppData\Local\Microsoft\Windows\Temporary Internet Files\Content.IE5\U67YOCRM\MC900391410[1].wm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3446692" cy="271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214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 Romero Gómez</cp:lastModifiedBy>
  <cp:revision>1</cp:revision>
  <dcterms:created xsi:type="dcterms:W3CDTF">2012-05-01T19:21:28Z</dcterms:created>
  <dcterms:modified xsi:type="dcterms:W3CDTF">2013-05-11T15:58:02Z</dcterms:modified>
</cp:coreProperties>
</file>