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mid" ContentType="audio/mid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293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7F2FA-A04C-452B-B878-0BC54E773EB4}" type="datetimeFigureOut">
              <a:rPr lang="es-MX" smtClean="0"/>
              <a:t>25/07/2015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C6F26-F2B8-45FB-93B8-3D442AE9EB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214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7F2FA-A04C-452B-B878-0BC54E773EB4}" type="datetimeFigureOut">
              <a:rPr lang="es-MX" smtClean="0"/>
              <a:t>25/07/2015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C6F26-F2B8-45FB-93B8-3D442AE9EB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872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7F2FA-A04C-452B-B878-0BC54E773EB4}" type="datetimeFigureOut">
              <a:rPr lang="es-MX" smtClean="0"/>
              <a:t>25/07/2015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C6F26-F2B8-45FB-93B8-3D442AE9EB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6613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7F2FA-A04C-452B-B878-0BC54E773EB4}" type="datetimeFigureOut">
              <a:rPr lang="es-MX" smtClean="0"/>
              <a:t>25/07/2015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C6F26-F2B8-45FB-93B8-3D442AE9EB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8015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7F2FA-A04C-452B-B878-0BC54E773EB4}" type="datetimeFigureOut">
              <a:rPr lang="es-MX" smtClean="0"/>
              <a:t>25/07/2015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C6F26-F2B8-45FB-93B8-3D442AE9EB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9094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7F2FA-A04C-452B-B878-0BC54E773EB4}" type="datetimeFigureOut">
              <a:rPr lang="es-MX" smtClean="0"/>
              <a:t>25/07/2015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C6F26-F2B8-45FB-93B8-3D442AE9EB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6441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7F2FA-A04C-452B-B878-0BC54E773EB4}" type="datetimeFigureOut">
              <a:rPr lang="es-MX" smtClean="0"/>
              <a:t>25/07/2015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C6F26-F2B8-45FB-93B8-3D442AE9EB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8758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7F2FA-A04C-452B-B878-0BC54E773EB4}" type="datetimeFigureOut">
              <a:rPr lang="es-MX" smtClean="0"/>
              <a:t>25/07/2015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C6F26-F2B8-45FB-93B8-3D442AE9EB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0309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7F2FA-A04C-452B-B878-0BC54E773EB4}" type="datetimeFigureOut">
              <a:rPr lang="es-MX" smtClean="0"/>
              <a:t>25/07/2015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C6F26-F2B8-45FB-93B8-3D442AE9EB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228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7F2FA-A04C-452B-B878-0BC54E773EB4}" type="datetimeFigureOut">
              <a:rPr lang="es-MX" smtClean="0"/>
              <a:t>25/07/2015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C6F26-F2B8-45FB-93B8-3D442AE9EB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836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7F2FA-A04C-452B-B878-0BC54E773EB4}" type="datetimeFigureOut">
              <a:rPr lang="es-MX" smtClean="0"/>
              <a:t>25/07/2015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C6F26-F2B8-45FB-93B8-3D442AE9EB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3259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7F2FA-A04C-452B-B878-0BC54E773EB4}" type="datetimeFigureOut">
              <a:rPr lang="es-MX" smtClean="0"/>
              <a:t>25/07/2015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C6F26-F2B8-45FB-93B8-3D442AE9EB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4899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6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wav"/><Relationship Id="rId13" Type="http://schemas.microsoft.com/office/2007/relationships/media" Target="../media/media7.wav"/><Relationship Id="rId18" Type="http://schemas.openxmlformats.org/officeDocument/2006/relationships/audio" Target="../media/media9.wav"/><Relationship Id="rId26" Type="http://schemas.openxmlformats.org/officeDocument/2006/relationships/audio" Target="../media/media13.wav"/><Relationship Id="rId3" Type="http://schemas.microsoft.com/office/2007/relationships/media" Target="../media/media2.wav"/><Relationship Id="rId21" Type="http://schemas.microsoft.com/office/2007/relationships/media" Target="../media/media11.wav"/><Relationship Id="rId7" Type="http://schemas.microsoft.com/office/2007/relationships/media" Target="../media/media4.wav"/><Relationship Id="rId12" Type="http://schemas.openxmlformats.org/officeDocument/2006/relationships/audio" Target="../media/media6.wav"/><Relationship Id="rId17" Type="http://schemas.microsoft.com/office/2007/relationships/media" Target="../media/media9.wav"/><Relationship Id="rId25" Type="http://schemas.microsoft.com/office/2007/relationships/media" Target="../media/media13.wav"/><Relationship Id="rId2" Type="http://schemas.openxmlformats.org/officeDocument/2006/relationships/audio" Target="../media/media1.wav"/><Relationship Id="rId16" Type="http://schemas.openxmlformats.org/officeDocument/2006/relationships/audio" Target="../media/media8.wav"/><Relationship Id="rId20" Type="http://schemas.openxmlformats.org/officeDocument/2006/relationships/audio" Target="../media/media10.wav"/><Relationship Id="rId29" Type="http://schemas.openxmlformats.org/officeDocument/2006/relationships/slideLayout" Target="../slideLayouts/slideLayout7.xml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11" Type="http://schemas.microsoft.com/office/2007/relationships/media" Target="../media/media6.wav"/><Relationship Id="rId24" Type="http://schemas.openxmlformats.org/officeDocument/2006/relationships/audio" Target="../media/media12.wav"/><Relationship Id="rId32" Type="http://schemas.openxmlformats.org/officeDocument/2006/relationships/image" Target="../media/image67.png"/><Relationship Id="rId5" Type="http://schemas.microsoft.com/office/2007/relationships/media" Target="../media/media3.wav"/><Relationship Id="rId15" Type="http://schemas.microsoft.com/office/2007/relationships/media" Target="../media/media8.wav"/><Relationship Id="rId23" Type="http://schemas.microsoft.com/office/2007/relationships/media" Target="../media/media12.wav"/><Relationship Id="rId28" Type="http://schemas.openxmlformats.org/officeDocument/2006/relationships/audio" Target="../media/media14.mid"/><Relationship Id="rId10" Type="http://schemas.openxmlformats.org/officeDocument/2006/relationships/audio" Target="../media/media5.wav"/><Relationship Id="rId19" Type="http://schemas.microsoft.com/office/2007/relationships/media" Target="../media/media10.wav"/><Relationship Id="rId31" Type="http://schemas.openxmlformats.org/officeDocument/2006/relationships/image" Target="../media/image66.png"/><Relationship Id="rId4" Type="http://schemas.openxmlformats.org/officeDocument/2006/relationships/audio" Target="../media/media2.wav"/><Relationship Id="rId9" Type="http://schemas.microsoft.com/office/2007/relationships/media" Target="../media/media5.wav"/><Relationship Id="rId14" Type="http://schemas.openxmlformats.org/officeDocument/2006/relationships/audio" Target="../media/media7.wav"/><Relationship Id="rId22" Type="http://schemas.openxmlformats.org/officeDocument/2006/relationships/audio" Target="../media/media11.wav"/><Relationship Id="rId27" Type="http://schemas.microsoft.com/office/2007/relationships/media" Target="../media/media14.mid"/><Relationship Id="rId30" Type="http://schemas.openxmlformats.org/officeDocument/2006/relationships/image" Target="../media/image6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jpeg"/><Relationship Id="rId3" Type="http://schemas.openxmlformats.org/officeDocument/2006/relationships/image" Target="../media/image69.jpeg"/><Relationship Id="rId7" Type="http://schemas.openxmlformats.org/officeDocument/2006/relationships/image" Target="../media/image73.jpeg"/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wmf"/><Relationship Id="rId5" Type="http://schemas.openxmlformats.org/officeDocument/2006/relationships/image" Target="../media/image71.jpeg"/><Relationship Id="rId4" Type="http://schemas.openxmlformats.org/officeDocument/2006/relationships/image" Target="../media/image70.jpeg"/><Relationship Id="rId9" Type="http://schemas.openxmlformats.org/officeDocument/2006/relationships/image" Target="../media/image75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Relationship Id="rId9" Type="http://schemas.openxmlformats.org/officeDocument/2006/relationships/image" Target="../media/image1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gif"/><Relationship Id="rId13" Type="http://schemas.openxmlformats.org/officeDocument/2006/relationships/image" Target="../media/image31.gif"/><Relationship Id="rId3" Type="http://schemas.openxmlformats.org/officeDocument/2006/relationships/image" Target="../media/image21.gif"/><Relationship Id="rId7" Type="http://schemas.openxmlformats.org/officeDocument/2006/relationships/image" Target="../media/image25.gif"/><Relationship Id="rId12" Type="http://schemas.openxmlformats.org/officeDocument/2006/relationships/image" Target="../media/image30.gif"/><Relationship Id="rId2" Type="http://schemas.openxmlformats.org/officeDocument/2006/relationships/image" Target="../media/image20.gif"/><Relationship Id="rId16" Type="http://schemas.openxmlformats.org/officeDocument/2006/relationships/image" Target="../media/image34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gif"/><Relationship Id="rId11" Type="http://schemas.openxmlformats.org/officeDocument/2006/relationships/image" Target="../media/image29.gif"/><Relationship Id="rId5" Type="http://schemas.openxmlformats.org/officeDocument/2006/relationships/image" Target="../media/image23.gif"/><Relationship Id="rId15" Type="http://schemas.openxmlformats.org/officeDocument/2006/relationships/image" Target="../media/image33.gif"/><Relationship Id="rId10" Type="http://schemas.openxmlformats.org/officeDocument/2006/relationships/image" Target="../media/image28.gif"/><Relationship Id="rId4" Type="http://schemas.openxmlformats.org/officeDocument/2006/relationships/image" Target="../media/image22.gif"/><Relationship Id="rId9" Type="http://schemas.openxmlformats.org/officeDocument/2006/relationships/image" Target="../media/image27.gif"/><Relationship Id="rId14" Type="http://schemas.openxmlformats.org/officeDocument/2006/relationships/image" Target="../media/image32.gi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gif"/><Relationship Id="rId13" Type="http://schemas.openxmlformats.org/officeDocument/2006/relationships/image" Target="../media/image46.gif"/><Relationship Id="rId3" Type="http://schemas.openxmlformats.org/officeDocument/2006/relationships/image" Target="../media/image36.gif"/><Relationship Id="rId7" Type="http://schemas.openxmlformats.org/officeDocument/2006/relationships/image" Target="../media/image40.gif"/><Relationship Id="rId12" Type="http://schemas.openxmlformats.org/officeDocument/2006/relationships/image" Target="../media/image45.gif"/><Relationship Id="rId2" Type="http://schemas.openxmlformats.org/officeDocument/2006/relationships/image" Target="../media/image35.gif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gif"/><Relationship Id="rId11" Type="http://schemas.openxmlformats.org/officeDocument/2006/relationships/image" Target="../media/image44.gif"/><Relationship Id="rId5" Type="http://schemas.openxmlformats.org/officeDocument/2006/relationships/image" Target="../media/image38.gif"/><Relationship Id="rId15" Type="http://schemas.openxmlformats.org/officeDocument/2006/relationships/image" Target="../media/image48.gif"/><Relationship Id="rId10" Type="http://schemas.openxmlformats.org/officeDocument/2006/relationships/image" Target="../media/image43.gif"/><Relationship Id="rId4" Type="http://schemas.openxmlformats.org/officeDocument/2006/relationships/image" Target="../media/image37.gif"/><Relationship Id="rId9" Type="http://schemas.openxmlformats.org/officeDocument/2006/relationships/image" Target="../media/image42.gif"/><Relationship Id="rId14" Type="http://schemas.openxmlformats.org/officeDocument/2006/relationships/image" Target="../media/image47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4.jpeg"/><Relationship Id="rId4" Type="http://schemas.openxmlformats.org/officeDocument/2006/relationships/image" Target="../media/image6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23793" y="404664"/>
            <a:ext cx="3602589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sz="2800" dirty="0"/>
              <a:t>Imágenes Prediseñadas</a:t>
            </a:r>
            <a:endParaRPr lang="es-MX" sz="2800" dirty="0"/>
          </a:p>
        </p:txBody>
      </p:sp>
      <p:pic>
        <p:nvPicPr>
          <p:cNvPr id="1026" name="Picture 2" descr="C:\Users\Antonio\AppData\Local\Microsoft\Windows\Temporary Internet Files\Content.IE5\UVXHPBZP\MC900289985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1412776"/>
            <a:ext cx="2286000" cy="2477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ntonio\AppData\Local\Microsoft\Windows\Temporary Internet Files\Content.IE5\DYTDAYO7\MC900198041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824" y="1268761"/>
            <a:ext cx="2061172" cy="1727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ntonio\AppData\Local\Microsoft\Windows\Temporary Internet Files\Content.IE5\U67YOCRM\MC900231034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104" y="1307165"/>
            <a:ext cx="2737164" cy="1699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ntonio\AppData\Local\Microsoft\Windows\Temporary Internet Files\Content.IE5\J6IVT5M6\MC900230974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564" y="4149081"/>
            <a:ext cx="2027976" cy="2124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Antonio\AppData\Local\Microsoft\Windows\Temporary Internet Files\Content.IE5\UVXHPBZP\MC900199398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419" y="3912518"/>
            <a:ext cx="2675299" cy="2352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Antonio\AppData\Local\Microsoft\Windows\Temporary Internet Files\Content.IE5\DYTDAYO7\MC900233020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161" y="3443147"/>
            <a:ext cx="2652665" cy="269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0924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5015880" y="401824"/>
            <a:ext cx="1188146" cy="5232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sz="2800" dirty="0"/>
              <a:t>Sonido</a:t>
            </a:r>
            <a:endParaRPr lang="es-MX" sz="2800" dirty="0"/>
          </a:p>
        </p:txBody>
      </p:sp>
      <p:pic>
        <p:nvPicPr>
          <p:cNvPr id="3" name="j0214098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30"/>
          <a:stretch>
            <a:fillRect/>
          </a:stretch>
        </p:blipFill>
        <p:spPr>
          <a:xfrm>
            <a:off x="2495601" y="1052737"/>
            <a:ext cx="487363" cy="487363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2135561" y="1700808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Aplausos</a:t>
            </a:r>
            <a:endParaRPr lang="es-MX" dirty="0"/>
          </a:p>
        </p:txBody>
      </p:sp>
      <p:pic>
        <p:nvPicPr>
          <p:cNvPr id="5" name="ELPHRG01.wav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31"/>
          <a:stretch>
            <a:fillRect/>
          </a:stretch>
        </p:blipFill>
        <p:spPr>
          <a:xfrm>
            <a:off x="2405000" y="2646673"/>
            <a:ext cx="487363" cy="487363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2134140" y="3150465"/>
            <a:ext cx="989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Teléfono</a:t>
            </a:r>
            <a:endParaRPr lang="es-MX" dirty="0"/>
          </a:p>
        </p:txBody>
      </p:sp>
      <p:pic>
        <p:nvPicPr>
          <p:cNvPr id="7" name="MS900116612[1].wav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30"/>
          <a:stretch>
            <a:fillRect/>
          </a:stretch>
        </p:blipFill>
        <p:spPr>
          <a:xfrm>
            <a:off x="2364449" y="3861049"/>
            <a:ext cx="487363" cy="487363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1863240" y="4437112"/>
            <a:ext cx="175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Caja de música 2</a:t>
            </a:r>
            <a:endParaRPr lang="es-MX" dirty="0"/>
          </a:p>
        </p:txBody>
      </p:sp>
      <p:pic>
        <p:nvPicPr>
          <p:cNvPr id="9" name="MS900116604[1].wav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30"/>
          <a:stretch>
            <a:fillRect/>
          </a:stretch>
        </p:blipFill>
        <p:spPr>
          <a:xfrm>
            <a:off x="5851526" y="3184526"/>
            <a:ext cx="487363" cy="487363"/>
          </a:xfrm>
          <a:prstGeom prst="rect">
            <a:avLst/>
          </a:prstGeom>
        </p:spPr>
      </p:pic>
      <p:sp>
        <p:nvSpPr>
          <p:cNvPr id="10" name="9 CuadroTexto"/>
          <p:cNvSpPr txBox="1"/>
          <p:nvPr/>
        </p:nvSpPr>
        <p:spPr>
          <a:xfrm>
            <a:off x="5219165" y="3861048"/>
            <a:ext cx="175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Caja de música 1</a:t>
            </a:r>
            <a:endParaRPr lang="es-MX" dirty="0"/>
          </a:p>
        </p:txBody>
      </p:sp>
      <p:pic>
        <p:nvPicPr>
          <p:cNvPr id="11" name="MS900116614[1].wav">
            <a:hlinkClick r:id="" action="ppaction://media"/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30"/>
          <a:stretch>
            <a:fillRect/>
          </a:stretch>
        </p:blipFill>
        <p:spPr>
          <a:xfrm>
            <a:off x="4295801" y="5157193"/>
            <a:ext cx="487363" cy="487363"/>
          </a:xfrm>
          <a:prstGeom prst="rect">
            <a:avLst/>
          </a:prstGeom>
        </p:spPr>
      </p:pic>
      <p:sp>
        <p:nvSpPr>
          <p:cNvPr id="12" name="11 CuadroTexto"/>
          <p:cNvSpPr txBox="1"/>
          <p:nvPr/>
        </p:nvSpPr>
        <p:spPr>
          <a:xfrm>
            <a:off x="3663440" y="5644555"/>
            <a:ext cx="175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Caja de música 4</a:t>
            </a:r>
            <a:endParaRPr lang="es-MX" dirty="0"/>
          </a:p>
        </p:txBody>
      </p:sp>
      <p:pic>
        <p:nvPicPr>
          <p:cNvPr id="13" name="MS900116610[1].wav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30"/>
          <a:stretch>
            <a:fillRect/>
          </a:stretch>
        </p:blipFill>
        <p:spPr>
          <a:xfrm>
            <a:off x="4975483" y="1641793"/>
            <a:ext cx="487363" cy="487363"/>
          </a:xfrm>
          <a:prstGeom prst="rect">
            <a:avLst/>
          </a:prstGeom>
        </p:spPr>
      </p:pic>
      <p:sp>
        <p:nvSpPr>
          <p:cNvPr id="14" name="13 CuadroTexto"/>
          <p:cNvSpPr txBox="1"/>
          <p:nvPr/>
        </p:nvSpPr>
        <p:spPr>
          <a:xfrm>
            <a:off x="4295802" y="2089147"/>
            <a:ext cx="175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Caja de música 7</a:t>
            </a:r>
            <a:endParaRPr lang="es-MX" dirty="0"/>
          </a:p>
        </p:txBody>
      </p:sp>
      <p:pic>
        <p:nvPicPr>
          <p:cNvPr id="15" name="MS900074775[1].wav">
            <a:hlinkClick r:id="" action="ppaction://media"/>
          </p:cNvPr>
          <p:cNvPicPr>
            <a:picLocks noChangeAspect="1"/>
          </p:cNvPicPr>
          <p:nvPr>
            <a:audioFile r:link="rId14"/>
            <p:extLst>
              <p:ext uri="{DAA4B4D4-6D71-4841-9C94-3DE7FCFB9230}">
                <p14:media xmlns:p14="http://schemas.microsoft.com/office/powerpoint/2010/main" r:embed="rId13"/>
              </p:ext>
            </p:extLst>
          </p:nvPr>
        </p:nvPicPr>
        <p:blipFill>
          <a:blip r:embed="rId30"/>
          <a:stretch>
            <a:fillRect/>
          </a:stretch>
        </p:blipFill>
        <p:spPr>
          <a:xfrm>
            <a:off x="7896201" y="1398111"/>
            <a:ext cx="487363" cy="487363"/>
          </a:xfrm>
          <a:prstGeom prst="rect">
            <a:avLst/>
          </a:prstGeom>
        </p:spPr>
      </p:pic>
      <p:sp>
        <p:nvSpPr>
          <p:cNvPr id="16" name="15 CuadroTexto"/>
          <p:cNvSpPr txBox="1"/>
          <p:nvPr/>
        </p:nvSpPr>
        <p:spPr>
          <a:xfrm>
            <a:off x="7311160" y="1885473"/>
            <a:ext cx="1575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Sierra eléctrica</a:t>
            </a:r>
            <a:endParaRPr lang="es-MX" dirty="0"/>
          </a:p>
        </p:txBody>
      </p:sp>
      <p:pic>
        <p:nvPicPr>
          <p:cNvPr id="17" name="MS900097485[1].wav">
            <a:hlinkClick r:id="" action="ppaction://media"/>
          </p:cNvPr>
          <p:cNvPicPr>
            <a:picLocks noChangeAspect="1"/>
          </p:cNvPicPr>
          <p:nvPr>
            <a:audioFile r:link="rId16"/>
            <p:extLst>
              <p:ext uri="{DAA4B4D4-6D71-4841-9C94-3DE7FCFB9230}">
                <p14:media xmlns:p14="http://schemas.microsoft.com/office/powerpoint/2010/main" r:embed="rId15"/>
              </p:ext>
            </p:extLst>
          </p:nvPr>
        </p:nvPicPr>
        <p:blipFill>
          <a:blip r:embed="rId30"/>
          <a:stretch>
            <a:fillRect/>
          </a:stretch>
        </p:blipFill>
        <p:spPr>
          <a:xfrm>
            <a:off x="8256241" y="3276116"/>
            <a:ext cx="487363" cy="487363"/>
          </a:xfrm>
          <a:prstGeom prst="rect">
            <a:avLst/>
          </a:prstGeom>
        </p:spPr>
      </p:pic>
      <p:sp>
        <p:nvSpPr>
          <p:cNvPr id="18" name="17 CuadroTexto"/>
          <p:cNvSpPr txBox="1"/>
          <p:nvPr/>
        </p:nvSpPr>
        <p:spPr>
          <a:xfrm>
            <a:off x="7712013" y="3743088"/>
            <a:ext cx="1952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Pequeña explosión</a:t>
            </a:r>
            <a:endParaRPr lang="es-MX" dirty="0"/>
          </a:p>
        </p:txBody>
      </p:sp>
      <p:pic>
        <p:nvPicPr>
          <p:cNvPr id="19" name="MS900097502[1].wav">
            <a:hlinkClick r:id="" action="ppaction://media"/>
          </p:cNvPr>
          <p:cNvPicPr>
            <a:picLocks noChangeAspect="1"/>
          </p:cNvPicPr>
          <p:nvPr>
            <a:audioFile r:link="rId18"/>
            <p:extLst>
              <p:ext uri="{DAA4B4D4-6D71-4841-9C94-3DE7FCFB9230}">
                <p14:media xmlns:p14="http://schemas.microsoft.com/office/powerpoint/2010/main" r:embed="rId17"/>
              </p:ext>
            </p:extLst>
          </p:nvPr>
        </p:nvPicPr>
        <p:blipFill>
          <a:blip r:embed="rId30"/>
          <a:stretch>
            <a:fillRect/>
          </a:stretch>
        </p:blipFill>
        <p:spPr>
          <a:xfrm>
            <a:off x="8093479" y="4627301"/>
            <a:ext cx="487363" cy="487363"/>
          </a:xfrm>
          <a:prstGeom prst="rect">
            <a:avLst/>
          </a:prstGeom>
        </p:spPr>
      </p:pic>
      <p:sp>
        <p:nvSpPr>
          <p:cNvPr id="20" name="19 CuadroTexto"/>
          <p:cNvSpPr txBox="1"/>
          <p:nvPr/>
        </p:nvSpPr>
        <p:spPr>
          <a:xfrm>
            <a:off x="7882681" y="5114663"/>
            <a:ext cx="900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Disparo</a:t>
            </a:r>
            <a:endParaRPr lang="es-MX" dirty="0"/>
          </a:p>
        </p:txBody>
      </p:sp>
      <p:pic>
        <p:nvPicPr>
          <p:cNvPr id="21" name="MS900075051[1].wav">
            <a:hlinkClick r:id="" action="ppaction://media"/>
          </p:cNvPr>
          <p:cNvPicPr>
            <a:picLocks noChangeAspect="1"/>
          </p:cNvPicPr>
          <p:nvPr>
            <a:audioFile r:link="rId20"/>
            <p:extLst>
              <p:ext uri="{DAA4B4D4-6D71-4841-9C94-3DE7FCFB9230}">
                <p14:media xmlns:p14="http://schemas.microsoft.com/office/powerpoint/2010/main" r:embed="rId19"/>
              </p:ext>
            </p:extLst>
          </p:nvPr>
        </p:nvPicPr>
        <p:blipFill>
          <a:blip r:embed="rId30"/>
          <a:stretch>
            <a:fillRect/>
          </a:stretch>
        </p:blipFill>
        <p:spPr>
          <a:xfrm>
            <a:off x="4290211" y="2663103"/>
            <a:ext cx="487363" cy="487363"/>
          </a:xfrm>
          <a:prstGeom prst="rect">
            <a:avLst/>
          </a:prstGeom>
        </p:spPr>
      </p:pic>
      <p:sp>
        <p:nvSpPr>
          <p:cNvPr id="22" name="21 CuadroTexto"/>
          <p:cNvSpPr txBox="1"/>
          <p:nvPr/>
        </p:nvSpPr>
        <p:spPr>
          <a:xfrm>
            <a:off x="3805405" y="3083418"/>
            <a:ext cx="1775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Rugido de Morsa</a:t>
            </a:r>
            <a:endParaRPr lang="es-MX" dirty="0"/>
          </a:p>
        </p:txBody>
      </p:sp>
      <p:pic>
        <p:nvPicPr>
          <p:cNvPr id="23" name="MS900075061[1].wav">
            <a:hlinkClick r:id="" action="ppaction://media"/>
          </p:cNvPr>
          <p:cNvPicPr>
            <a:picLocks noChangeAspect="1"/>
          </p:cNvPicPr>
          <p:nvPr>
            <a:audioFile r:link="rId22"/>
            <p:extLst>
              <p:ext uri="{DAA4B4D4-6D71-4841-9C94-3DE7FCFB9230}">
                <p14:media xmlns:p14="http://schemas.microsoft.com/office/powerpoint/2010/main" r:embed="rId21"/>
              </p:ext>
            </p:extLst>
          </p:nvPr>
        </p:nvPicPr>
        <p:blipFill>
          <a:blip r:embed="rId30"/>
          <a:stretch>
            <a:fillRect/>
          </a:stretch>
        </p:blipFill>
        <p:spPr>
          <a:xfrm>
            <a:off x="6228254" y="4437113"/>
            <a:ext cx="487363" cy="487363"/>
          </a:xfrm>
          <a:prstGeom prst="rect">
            <a:avLst/>
          </a:prstGeom>
        </p:spPr>
      </p:pic>
      <p:sp>
        <p:nvSpPr>
          <p:cNvPr id="24" name="23 CuadroTexto"/>
          <p:cNvSpPr txBox="1"/>
          <p:nvPr/>
        </p:nvSpPr>
        <p:spPr>
          <a:xfrm>
            <a:off x="5975909" y="4870981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Lobo Gris</a:t>
            </a:r>
            <a:endParaRPr lang="es-MX" dirty="0"/>
          </a:p>
        </p:txBody>
      </p:sp>
      <p:pic>
        <p:nvPicPr>
          <p:cNvPr id="25" name="MS900069660[1].wav">
            <a:hlinkClick r:id="" action="ppaction://media"/>
          </p:cNvPr>
          <p:cNvPicPr>
            <a:picLocks noChangeAspect="1"/>
          </p:cNvPicPr>
          <p:nvPr>
            <a:audioFile r:link="rId24"/>
            <p:extLst>
              <p:ext uri="{DAA4B4D4-6D71-4841-9C94-3DE7FCFB9230}">
                <p14:media xmlns:p14="http://schemas.microsoft.com/office/powerpoint/2010/main" r:embed="rId23"/>
              </p:ext>
            </p:extLst>
          </p:nvPr>
        </p:nvPicPr>
        <p:blipFill>
          <a:blip r:embed="rId30"/>
          <a:stretch>
            <a:fillRect/>
          </a:stretch>
        </p:blipFill>
        <p:spPr>
          <a:xfrm>
            <a:off x="9161836" y="5644556"/>
            <a:ext cx="487363" cy="487363"/>
          </a:xfrm>
          <a:prstGeom prst="rect">
            <a:avLst/>
          </a:prstGeom>
        </p:spPr>
      </p:pic>
      <p:sp>
        <p:nvSpPr>
          <p:cNvPr id="26" name="25 CuadroTexto"/>
          <p:cNvSpPr txBox="1"/>
          <p:nvPr/>
        </p:nvSpPr>
        <p:spPr>
          <a:xfrm>
            <a:off x="8955168" y="6131918"/>
            <a:ext cx="69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Patos</a:t>
            </a:r>
            <a:endParaRPr lang="es-MX" dirty="0"/>
          </a:p>
        </p:txBody>
      </p:sp>
      <p:pic>
        <p:nvPicPr>
          <p:cNvPr id="28" name="MS900069737[1].wav">
            <a:hlinkClick r:id="" action="ppaction://media"/>
          </p:cNvPr>
          <p:cNvPicPr>
            <a:picLocks noChangeAspect="1"/>
          </p:cNvPicPr>
          <p:nvPr>
            <a:audioFile r:link="rId26"/>
            <p:extLst>
              <p:ext uri="{DAA4B4D4-6D71-4841-9C94-3DE7FCFB9230}">
                <p14:media xmlns:p14="http://schemas.microsoft.com/office/powerpoint/2010/main" r:embed="rId25"/>
              </p:ext>
            </p:extLst>
          </p:nvPr>
        </p:nvPicPr>
        <p:blipFill>
          <a:blip r:embed="rId32"/>
          <a:stretch>
            <a:fillRect/>
          </a:stretch>
        </p:blipFill>
        <p:spPr>
          <a:xfrm>
            <a:off x="6470631" y="5648559"/>
            <a:ext cx="487363" cy="487363"/>
          </a:xfrm>
          <a:prstGeom prst="rect">
            <a:avLst/>
          </a:prstGeom>
        </p:spPr>
      </p:pic>
      <p:sp>
        <p:nvSpPr>
          <p:cNvPr id="29" name="28 CuadroTexto"/>
          <p:cNvSpPr txBox="1"/>
          <p:nvPr/>
        </p:nvSpPr>
        <p:spPr>
          <a:xfrm>
            <a:off x="6184918" y="6131918"/>
            <a:ext cx="914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Bostezo</a:t>
            </a:r>
            <a:endParaRPr lang="es-MX" dirty="0"/>
          </a:p>
        </p:txBody>
      </p:sp>
      <p:pic>
        <p:nvPicPr>
          <p:cNvPr id="30" name="MS900065425[1].mid">
            <a:hlinkClick r:id="" action="ppaction://media"/>
          </p:cNvPr>
          <p:cNvPicPr>
            <a:picLocks noChangeAspect="1"/>
          </p:cNvPicPr>
          <p:nvPr>
            <a:audioFile r:link="rId28"/>
            <p:extLst>
              <p:ext uri="{DAA4B4D4-6D71-4841-9C94-3DE7FCFB9230}">
                <p14:media xmlns:p14="http://schemas.microsoft.com/office/powerpoint/2010/main" r:embed="rId27"/>
              </p:ext>
            </p:extLst>
          </p:nvPr>
        </p:nvPicPr>
        <p:blipFill>
          <a:blip r:embed="rId30"/>
          <a:stretch>
            <a:fillRect/>
          </a:stretch>
        </p:blipFill>
        <p:spPr>
          <a:xfrm>
            <a:off x="2356090" y="5157192"/>
            <a:ext cx="487363" cy="487363"/>
          </a:xfrm>
          <a:prstGeom prst="rect">
            <a:avLst/>
          </a:prstGeom>
        </p:spPr>
      </p:pic>
      <p:sp>
        <p:nvSpPr>
          <p:cNvPr id="31" name="30 CuadroTexto"/>
          <p:cNvSpPr txBox="1"/>
          <p:nvPr/>
        </p:nvSpPr>
        <p:spPr>
          <a:xfrm>
            <a:off x="1772640" y="5643683"/>
            <a:ext cx="1640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Canción infantil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2186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74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399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94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1476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1866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audio>
              <p:cMediaNode vol="8000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6" dur="1435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audio>
              <p:cMediaNode vol="8000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2" dur="7257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audio>
              <p:cMediaNode vol="80000">
                <p:cTn id="4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8" dur="1270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audio>
              <p:cMediaNode vol="80000">
                <p:cTn id="4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4" dur="997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audio>
              <p:cMediaNode vol="80000">
                <p:cTn id="5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0" dur="1995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audio>
              <p:cMediaNode vol="80000">
                <p:cTn id="6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6" dur="5397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audio>
              <p:cMediaNode vol="80000">
                <p:cTn id="6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"/>
                </p:tgtEl>
              </p:cMediaNode>
            </p:audio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2" dur="2131" fill="hold"/>
                                        <p:tgtEl>
                                          <p:spTgt spid="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audio>
              <p:cMediaNode vol="80000">
                <p:cTn id="7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5"/>
                </p:tgtEl>
              </p:cMediaNode>
            </p:audio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8" dur="1496" fill="hold"/>
                                        <p:tgtEl>
                                          <p:spTgt spid="2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audio>
              <p:cMediaNode vol="80000">
                <p:cTn id="7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8"/>
                </p:tgtEl>
              </p:cMediaNode>
            </p:audio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4" dur="15000" fill="hold"/>
                                        <p:tgtEl>
                                          <p:spTgt spid="3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audio>
              <p:cMediaNode vol="80000">
                <p:cTn id="8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0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ntonio\AppData\Local\Microsoft\Windows\Temporary Internet Files\Content.IE5\J6IVT5M6\MP900402446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4712" y="2708920"/>
            <a:ext cx="1220267" cy="1385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C:\Users\Antonio\AppData\Local\Microsoft\Windows\Temporary Internet Files\Content.IE5\U67YOCRM\MP90038704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318" y="5157192"/>
            <a:ext cx="1942029" cy="1385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C:\Users\Antonio\AppData\Local\Microsoft\Windows\Temporary Internet Files\Content.IE5\U67YOCRM\MP900438482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3" y="4581129"/>
            <a:ext cx="2048941" cy="1371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C:\Users\Antonio\AppData\Local\Microsoft\Windows\Temporary Internet Files\Content.IE5\J6IVT5M6\MP900431831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920" y="2894232"/>
            <a:ext cx="1478988" cy="1371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9" descr="C:\Users\Antonio\AppData\Local\Microsoft\Windows\Temporary Internet Files\Content.IE5\DYTDAYO7\MC900149934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183" y="4797153"/>
            <a:ext cx="1486326" cy="1414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C:\Users\Antonio\AppData\Local\Microsoft\Windows\Temporary Internet Files\Content.IE5\U67YOCRM\MP900399528[1]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753" y="326157"/>
            <a:ext cx="2122103" cy="1414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C:\Users\Antonio\AppData\Local\Microsoft\Windows\Temporary Internet Files\Content.IE5\J6IVT5M6\MP900426461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702" y="2420889"/>
            <a:ext cx="2127090" cy="1414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3" descr="C:\Users\Antonio\AppData\Local\Microsoft\Windows\Temporary Internet Files\Content.IE5\DYTDAYO7\MP900434138[1]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105" y="329598"/>
            <a:ext cx="1816159" cy="1414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71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ntonio\AppData\Local\Microsoft\Windows\Temporary Internet Files\Content.IE5\U67YOCRM\MC90023325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1" y="476672"/>
            <a:ext cx="2141145" cy="2123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Program Files\Microsoft Office\MEDIA\CAGCAT10\j0291984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825" y="508545"/>
            <a:ext cx="1807769" cy="191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Antonio\AppData\Local\Microsoft\Windows\Temporary Internet Files\Content.IE5\J6IVT5M6\MC900324464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128" y="476672"/>
            <a:ext cx="2898180" cy="1230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Antonio\AppData\Local\Microsoft\Windows\Temporary Internet Files\Content.IE5\UVXHPBZP\MC900356123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2996953"/>
            <a:ext cx="1815084" cy="101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Antonio\AppData\Local\Microsoft\Windows\Temporary Internet Files\Content.IE5\DYTDAYO7\MC900198303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169" y="1916833"/>
            <a:ext cx="2442927" cy="1883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Antonio\AppData\Local\Microsoft\Windows\Temporary Internet Files\Content.IE5\U67YOCRM\MC900251121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505" y="2858393"/>
            <a:ext cx="2115493" cy="3102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Antonio\AppData\Local\Microsoft\Windows\Temporary Internet Files\Content.IE5\J6IVT5M6\MC900287578[1].wm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3746" y="4077072"/>
            <a:ext cx="2299580" cy="222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Users\Antonio\AppData\Local\Microsoft\Windows\Temporary Internet Files\Content.IE5\UVXHPBZP\MC900250415[1].wm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4221088"/>
            <a:ext cx="2875984" cy="237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56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ntonio\AppData\Local\Microsoft\Windows\Temporary Internet Files\Content.IE5\DYTDAYO7\MC900430325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1" y="260649"/>
            <a:ext cx="17938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ntonio\AppData\Local\Microsoft\Windows\Temporary Internet Files\Content.IE5\U67YOCRM\MC900024459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800" y="260648"/>
            <a:ext cx="1617574" cy="1610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Antonio\AppData\Local\Microsoft\Windows\Temporary Internet Files\Content.IE5\UVXHPBZP\MC900391432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32" y="404665"/>
            <a:ext cx="1778508" cy="18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Antonio\AppData\Local\Microsoft\Windows\Temporary Internet Files\Content.IE5\J6IVT5M6\MC900444996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432" y="2492896"/>
            <a:ext cx="2190368" cy="283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Antonio\AppData\Local\Microsoft\Windows\Temporary Internet Files\Content.IE5\DYTDAYO7\MC900431613[1]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856" y="2237002"/>
            <a:ext cx="1828572" cy="182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298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5015881" y="401824"/>
            <a:ext cx="2053767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sz="2800" dirty="0"/>
              <a:t>Animaciones</a:t>
            </a:r>
            <a:endParaRPr lang="es-MX" sz="2800" dirty="0"/>
          </a:p>
        </p:txBody>
      </p:sp>
      <p:pic>
        <p:nvPicPr>
          <p:cNvPr id="4099" name="Picture 3" descr="C:\Users\Antonio\AppData\Local\Microsoft\Windows\Temporary Internet Files\Content.IE5\DYTDAYO7\MM900336585[1]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80" y="1533157"/>
            <a:ext cx="69342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C:\Users\Antonio\AppData\Local\Microsoft\Windows\Temporary Internet Files\Content.IE5\DYTDAYO7\MM900336704[1]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90" y="2752963"/>
            <a:ext cx="1021080" cy="89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C:\Users\Antonio\AppData\Local\Microsoft\Windows\Temporary Internet Files\Content.IE5\U67YOCRM\MM900303320[1]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563" y="2398633"/>
            <a:ext cx="914400" cy="708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7" name="Picture 11" descr="C:\Users\Antonio\AppData\Local\Microsoft\Windows\Temporary Internet Files\Content.IE5\U67YOCRM\MM900236514[1]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352" y="2590965"/>
            <a:ext cx="883920" cy="1021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9" name="Picture 13" descr="C:\Users\Antonio\AppData\Local\Microsoft\Windows\Temporary Internet Files\Content.IE5\UVXHPBZP\MM900365154[1].gif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499" y="4149080"/>
            <a:ext cx="746760" cy="59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3" name="Picture 17" descr="C:\Users\Antonio\AppData\Local\Microsoft\Windows\Temporary Internet Files\Content.IE5\UVXHPBZP\MM900365304[1].gif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792" y="1083411"/>
            <a:ext cx="822960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C:\Users\Antonio\AppData\Local\Microsoft\Windows\Temporary Internet Files\Content.IE5\DYTDAYO7\MM900236412[1].gif"/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412" y="5517232"/>
            <a:ext cx="800100" cy="44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6" name="Picture 20" descr="C:\Users\Antonio\AppData\Local\Microsoft\Windows\Temporary Internet Files\Content.IE5\J6IVT5M6\MM900236528[1].gif"/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400" y="5297256"/>
            <a:ext cx="876300" cy="101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 descr="C:\Users\Antonio\AppData\Local\Microsoft\Windows\Temporary Internet Files\Content.IE5\UVXHPBZP\MM900336439[1].gif"/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8592" y="4279965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3" name="Picture 27" descr="C:\Users\Antonio\AppData\Local\Microsoft\Windows\Temporary Internet Files\Content.IE5\UVXHPBZP\MM900236315[1].gif"/>
          <p:cNvPicPr>
            <a:picLocks noChangeAspect="1" noChangeArrowheads="1" noCrop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719" y="1322482"/>
            <a:ext cx="51816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5" name="Picture 29" descr="C:\Users\Antonio\AppData\Local\Microsoft\Windows\Temporary Internet Files\Content.IE5\UVXHPBZP\MM900303319[1].gif"/>
          <p:cNvPicPr>
            <a:picLocks noChangeAspect="1" noChangeArrowheads="1" noCrop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450" y="5349592"/>
            <a:ext cx="342900" cy="388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6" name="Picture 30" descr="C:\Users\Antonio\AppData\Local\Microsoft\Windows\Temporary Internet Files\Content.IE5\U67YOCRM\MM900318057[1].gif"/>
          <p:cNvPicPr>
            <a:picLocks noChangeAspect="1" noChangeArrowheads="1" noCrop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950" y="1613167"/>
            <a:ext cx="342900" cy="33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7" name="Picture 31" descr="C:\Users\Antonio\AppData\Local\Microsoft\Windows\Temporary Internet Files\Content.IE5\J6IVT5M6\MM900234676[1].gif"/>
          <p:cNvPicPr>
            <a:picLocks noChangeAspect="1" noChangeArrowheads="1" noCrop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0386" y="2979420"/>
            <a:ext cx="815340" cy="94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9" name="Picture 33" descr="C:\Users\Antonio\AppData\Local\Microsoft\Windows\Temporary Internet Files\Content.IE5\UVXHPBZP\MM900236487[1].gif"/>
          <p:cNvPicPr>
            <a:picLocks noChangeAspect="1" noChangeArrowheads="1" noCrop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693" y="3323460"/>
            <a:ext cx="777240" cy="830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2" name="Picture 36" descr="C:\Users\Antonio\AppData\Local\Microsoft\Windows\Temporary Internet Files\Content.IE5\J6IVT5M6\MM900354465[1].gif"/>
          <p:cNvPicPr>
            <a:picLocks noChangeAspect="1" noChangeArrowheads="1" noCrop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450" y="4457690"/>
            <a:ext cx="67056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740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C:\Users\Antonio\AppData\Local\Microsoft\Windows\Temporary Internet Files\Content.IE5\U67YOCRM\MM900365148[1]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792" y="1052736"/>
            <a:ext cx="822960" cy="66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 descr="C:\Users\Antonio\AppData\Local\Microsoft\Windows\Temporary Internet Files\Content.IE5\J6IVT5M6\MM900354674[1]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920" y="1052736"/>
            <a:ext cx="381000" cy="57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C:\Users\Antonio\AppData\Local\Microsoft\Windows\Temporary Internet Files\Content.IE5\U67YOCRM\MM900318142[1]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4124" y="1121316"/>
            <a:ext cx="640080" cy="525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5" name="Picture 15" descr="C:\Users\Antonio\AppData\Local\Microsoft\Windows\Temporary Internet Files\Content.IE5\J6IVT5M6\MM900336795[1]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652" y="1121316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8" name="Picture 18" descr="C:\Users\Antonio\AppData\Local\Microsoft\Windows\Temporary Internet Files\Content.IE5\U67YOCRM\MM900185571[1].gif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1388016"/>
            <a:ext cx="86106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9" name="Picture 19" descr="C:\Users\Antonio\AppData\Local\Microsoft\Windows\Temporary Internet Files\Content.IE5\J6IVT5M6\MM900234683[1].gif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609" y="854616"/>
            <a:ext cx="792480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2" name="Picture 22" descr="C:\Users\Antonio\AppData\Local\Microsoft\Windows\Temporary Internet Files\Content.IE5\J6IVT5M6\MM900336705[1].gif"/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420" y="1730483"/>
            <a:ext cx="1013460" cy="85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6" name="Picture 26" descr="C:\Users\Antonio\AppData\Local\Microsoft\Windows\Temporary Internet Files\Content.IE5\J6IVT5M6\MM900303500[1].gif"/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190" y="3135630"/>
            <a:ext cx="769620" cy="58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8" name="Picture 28" descr="C:\Users\Antonio\AppData\Local\Microsoft\Windows\Temporary Internet Files\Content.IE5\DYTDAYO7\MM900336700[1].gif"/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089" y="3135630"/>
            <a:ext cx="1028700" cy="693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5" descr="j0178112"/>
          <p:cNvPicPr>
            <a:picLocks noChangeAspect="1" noChangeArrowheads="1" noCrop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650" y="4943476"/>
            <a:ext cx="1143000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j0219101"/>
          <p:cNvPicPr>
            <a:picLocks noChangeAspect="1" noChangeArrowheads="1" noCrop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341" y="2332734"/>
            <a:ext cx="83820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7" descr="j0234735"/>
          <p:cNvPicPr>
            <a:picLocks noChangeAspect="1" noChangeArrowheads="1" noCrop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775" y="4178301"/>
            <a:ext cx="1085850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1" descr="j0236446"/>
          <p:cNvPicPr>
            <a:picLocks noChangeAspect="1" noChangeArrowheads="1" noCrop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4205" y="2073336"/>
            <a:ext cx="1387475" cy="138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5" descr="j0234740"/>
          <p:cNvPicPr>
            <a:picLocks noChangeAspect="1" noChangeArrowheads="1" noCrop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391" y="4574266"/>
            <a:ext cx="83820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Antonio\AppData\Local\Microsoft\Windows\Temporary Internet Files\Content.IE5\UVXHPBZP\MC900440026[1]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118" y="4187226"/>
            <a:ext cx="1565635" cy="1565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irewall"/>
          <p:cNvSpPr>
            <a:spLocks noEditPoints="1" noChangeArrowheads="1"/>
          </p:cNvSpPr>
          <p:nvPr/>
        </p:nvSpPr>
        <p:spPr bwMode="auto">
          <a:xfrm>
            <a:off x="8423066" y="4491038"/>
            <a:ext cx="1809750" cy="904875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060 w 21600"/>
              <a:gd name="T7" fmla="*/ 10800 h 21600"/>
              <a:gd name="T8" fmla="*/ 21060 w 21600"/>
              <a:gd name="T9" fmla="*/ 21600 h 21600"/>
              <a:gd name="T10" fmla="*/ 10800 w 21600"/>
              <a:gd name="T11" fmla="*/ 21600 h 21600"/>
              <a:gd name="T12" fmla="*/ 540 w 21600"/>
              <a:gd name="T13" fmla="*/ 21600 h 21600"/>
              <a:gd name="T14" fmla="*/ 540 w 21600"/>
              <a:gd name="T15" fmla="*/ 10800 h 21600"/>
              <a:gd name="T16" fmla="*/ 761 w 21600"/>
              <a:gd name="T17" fmla="*/ 22454 h 21600"/>
              <a:gd name="T18" fmla="*/ 21069 w 21600"/>
              <a:gd name="T19" fmla="*/ 32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540" y="4628"/>
                </a:moveTo>
                <a:lnTo>
                  <a:pt x="0" y="4628"/>
                </a:lnTo>
                <a:lnTo>
                  <a:pt x="0" y="0"/>
                </a:lnTo>
                <a:lnTo>
                  <a:pt x="21600" y="0"/>
                </a:lnTo>
                <a:lnTo>
                  <a:pt x="21600" y="4628"/>
                </a:lnTo>
                <a:lnTo>
                  <a:pt x="21060" y="4628"/>
                </a:lnTo>
                <a:lnTo>
                  <a:pt x="21060" y="21600"/>
                </a:lnTo>
                <a:lnTo>
                  <a:pt x="540" y="21600"/>
                </a:lnTo>
                <a:lnTo>
                  <a:pt x="540" y="4628"/>
                </a:lnTo>
                <a:close/>
              </a:path>
              <a:path w="21600" h="21600" extrusionOk="0">
                <a:moveTo>
                  <a:pt x="540" y="4628"/>
                </a:moveTo>
                <a:lnTo>
                  <a:pt x="540" y="6171"/>
                </a:lnTo>
                <a:lnTo>
                  <a:pt x="2700" y="6171"/>
                </a:lnTo>
                <a:lnTo>
                  <a:pt x="2700" y="4628"/>
                </a:lnTo>
                <a:lnTo>
                  <a:pt x="540" y="4628"/>
                </a:lnTo>
                <a:close/>
              </a:path>
              <a:path w="21600" h="21600" extrusionOk="0">
                <a:moveTo>
                  <a:pt x="2700" y="4628"/>
                </a:moveTo>
                <a:lnTo>
                  <a:pt x="2700" y="6171"/>
                </a:lnTo>
                <a:lnTo>
                  <a:pt x="4860" y="6171"/>
                </a:lnTo>
                <a:lnTo>
                  <a:pt x="4860" y="4628"/>
                </a:lnTo>
                <a:lnTo>
                  <a:pt x="2700" y="4628"/>
                </a:lnTo>
                <a:close/>
              </a:path>
              <a:path w="21600" h="21600" extrusionOk="0">
                <a:moveTo>
                  <a:pt x="4860" y="4628"/>
                </a:moveTo>
                <a:lnTo>
                  <a:pt x="4860" y="6171"/>
                </a:lnTo>
                <a:lnTo>
                  <a:pt x="7020" y="6171"/>
                </a:lnTo>
                <a:lnTo>
                  <a:pt x="7020" y="4628"/>
                </a:lnTo>
                <a:lnTo>
                  <a:pt x="4860" y="4628"/>
                </a:lnTo>
                <a:close/>
              </a:path>
              <a:path w="21600" h="21600" extrusionOk="0">
                <a:moveTo>
                  <a:pt x="7020" y="4628"/>
                </a:moveTo>
                <a:lnTo>
                  <a:pt x="7020" y="6171"/>
                </a:lnTo>
                <a:lnTo>
                  <a:pt x="9180" y="6171"/>
                </a:lnTo>
                <a:lnTo>
                  <a:pt x="9180" y="4628"/>
                </a:lnTo>
                <a:lnTo>
                  <a:pt x="7020" y="4628"/>
                </a:lnTo>
                <a:close/>
              </a:path>
              <a:path w="21600" h="21600" extrusionOk="0">
                <a:moveTo>
                  <a:pt x="9180" y="4628"/>
                </a:moveTo>
                <a:lnTo>
                  <a:pt x="9180" y="6171"/>
                </a:lnTo>
                <a:lnTo>
                  <a:pt x="11340" y="6171"/>
                </a:lnTo>
                <a:lnTo>
                  <a:pt x="11340" y="4628"/>
                </a:lnTo>
                <a:lnTo>
                  <a:pt x="9180" y="4628"/>
                </a:lnTo>
                <a:close/>
              </a:path>
              <a:path w="21600" h="21600" extrusionOk="0">
                <a:moveTo>
                  <a:pt x="11340" y="4628"/>
                </a:moveTo>
                <a:lnTo>
                  <a:pt x="11340" y="6171"/>
                </a:lnTo>
                <a:lnTo>
                  <a:pt x="13500" y="6171"/>
                </a:lnTo>
                <a:lnTo>
                  <a:pt x="13500" y="4628"/>
                </a:lnTo>
                <a:lnTo>
                  <a:pt x="11340" y="4628"/>
                </a:lnTo>
                <a:close/>
              </a:path>
              <a:path w="21600" h="21600" extrusionOk="0">
                <a:moveTo>
                  <a:pt x="13500" y="4628"/>
                </a:moveTo>
                <a:lnTo>
                  <a:pt x="13500" y="6171"/>
                </a:lnTo>
                <a:lnTo>
                  <a:pt x="15660" y="6171"/>
                </a:lnTo>
                <a:lnTo>
                  <a:pt x="15660" y="4628"/>
                </a:lnTo>
                <a:lnTo>
                  <a:pt x="13500" y="4628"/>
                </a:lnTo>
                <a:close/>
              </a:path>
              <a:path w="21600" h="21600" extrusionOk="0">
                <a:moveTo>
                  <a:pt x="15660" y="4628"/>
                </a:moveTo>
                <a:lnTo>
                  <a:pt x="15660" y="6171"/>
                </a:lnTo>
                <a:lnTo>
                  <a:pt x="17820" y="6171"/>
                </a:lnTo>
                <a:lnTo>
                  <a:pt x="17820" y="4628"/>
                </a:lnTo>
                <a:lnTo>
                  <a:pt x="15660" y="4628"/>
                </a:lnTo>
                <a:close/>
              </a:path>
              <a:path w="21600" h="21600" extrusionOk="0">
                <a:moveTo>
                  <a:pt x="17820" y="4628"/>
                </a:moveTo>
                <a:lnTo>
                  <a:pt x="17820" y="6171"/>
                </a:lnTo>
                <a:lnTo>
                  <a:pt x="19980" y="6171"/>
                </a:lnTo>
                <a:lnTo>
                  <a:pt x="19980" y="4628"/>
                </a:lnTo>
                <a:lnTo>
                  <a:pt x="17820" y="4628"/>
                </a:lnTo>
                <a:close/>
              </a:path>
              <a:path w="21600" h="21600" extrusionOk="0">
                <a:moveTo>
                  <a:pt x="1620" y="6171"/>
                </a:moveTo>
                <a:lnTo>
                  <a:pt x="1620" y="7714"/>
                </a:lnTo>
                <a:lnTo>
                  <a:pt x="3779" y="7714"/>
                </a:lnTo>
                <a:lnTo>
                  <a:pt x="3779" y="6171"/>
                </a:lnTo>
                <a:lnTo>
                  <a:pt x="1620" y="6171"/>
                </a:lnTo>
                <a:close/>
              </a:path>
              <a:path w="21600" h="21600" extrusionOk="0">
                <a:moveTo>
                  <a:pt x="3779" y="6171"/>
                </a:moveTo>
                <a:lnTo>
                  <a:pt x="3779" y="7714"/>
                </a:lnTo>
                <a:lnTo>
                  <a:pt x="5940" y="7714"/>
                </a:lnTo>
                <a:lnTo>
                  <a:pt x="5940" y="6171"/>
                </a:lnTo>
                <a:lnTo>
                  <a:pt x="3779" y="6171"/>
                </a:lnTo>
                <a:close/>
              </a:path>
              <a:path w="21600" h="21600" extrusionOk="0">
                <a:moveTo>
                  <a:pt x="5940" y="6171"/>
                </a:moveTo>
                <a:lnTo>
                  <a:pt x="5940" y="7714"/>
                </a:lnTo>
                <a:lnTo>
                  <a:pt x="8100" y="7714"/>
                </a:lnTo>
                <a:lnTo>
                  <a:pt x="8100" y="6171"/>
                </a:lnTo>
                <a:lnTo>
                  <a:pt x="5940" y="6171"/>
                </a:lnTo>
                <a:close/>
              </a:path>
              <a:path w="21600" h="21600" extrusionOk="0">
                <a:moveTo>
                  <a:pt x="8100" y="6171"/>
                </a:moveTo>
                <a:lnTo>
                  <a:pt x="8100" y="7714"/>
                </a:lnTo>
                <a:lnTo>
                  <a:pt x="10260" y="7714"/>
                </a:lnTo>
                <a:lnTo>
                  <a:pt x="10260" y="6171"/>
                </a:lnTo>
                <a:lnTo>
                  <a:pt x="8100" y="6171"/>
                </a:lnTo>
                <a:close/>
              </a:path>
              <a:path w="21600" h="21600" extrusionOk="0">
                <a:moveTo>
                  <a:pt x="10260" y="6171"/>
                </a:moveTo>
                <a:lnTo>
                  <a:pt x="10260" y="7714"/>
                </a:lnTo>
                <a:lnTo>
                  <a:pt x="12419" y="7714"/>
                </a:lnTo>
                <a:lnTo>
                  <a:pt x="12419" y="6171"/>
                </a:lnTo>
                <a:lnTo>
                  <a:pt x="10260" y="6171"/>
                </a:lnTo>
                <a:close/>
              </a:path>
              <a:path w="21600" h="21600" extrusionOk="0">
                <a:moveTo>
                  <a:pt x="12419" y="6171"/>
                </a:moveTo>
                <a:lnTo>
                  <a:pt x="12419" y="7714"/>
                </a:lnTo>
                <a:lnTo>
                  <a:pt x="14580" y="7714"/>
                </a:lnTo>
                <a:lnTo>
                  <a:pt x="14580" y="6171"/>
                </a:lnTo>
                <a:lnTo>
                  <a:pt x="12419" y="6171"/>
                </a:lnTo>
                <a:close/>
              </a:path>
              <a:path w="21600" h="21600" extrusionOk="0">
                <a:moveTo>
                  <a:pt x="14580" y="6171"/>
                </a:moveTo>
                <a:lnTo>
                  <a:pt x="14580" y="7714"/>
                </a:lnTo>
                <a:lnTo>
                  <a:pt x="16740" y="7714"/>
                </a:lnTo>
                <a:lnTo>
                  <a:pt x="16740" y="6171"/>
                </a:lnTo>
                <a:lnTo>
                  <a:pt x="14580" y="6171"/>
                </a:lnTo>
                <a:close/>
              </a:path>
              <a:path w="21600" h="21600" extrusionOk="0">
                <a:moveTo>
                  <a:pt x="16740" y="6171"/>
                </a:moveTo>
                <a:lnTo>
                  <a:pt x="16740" y="7714"/>
                </a:lnTo>
                <a:lnTo>
                  <a:pt x="18900" y="7714"/>
                </a:lnTo>
                <a:lnTo>
                  <a:pt x="18900" y="6171"/>
                </a:lnTo>
                <a:lnTo>
                  <a:pt x="16740" y="6171"/>
                </a:lnTo>
                <a:close/>
              </a:path>
              <a:path w="21600" h="21600" extrusionOk="0">
                <a:moveTo>
                  <a:pt x="18900" y="6171"/>
                </a:moveTo>
                <a:lnTo>
                  <a:pt x="18900" y="7714"/>
                </a:lnTo>
                <a:lnTo>
                  <a:pt x="21060" y="7714"/>
                </a:lnTo>
                <a:lnTo>
                  <a:pt x="21060" y="6171"/>
                </a:lnTo>
                <a:lnTo>
                  <a:pt x="18900" y="6171"/>
                </a:lnTo>
                <a:close/>
              </a:path>
              <a:path w="21600" h="21600" extrusionOk="0">
                <a:moveTo>
                  <a:pt x="540" y="7714"/>
                </a:moveTo>
                <a:lnTo>
                  <a:pt x="540" y="9257"/>
                </a:lnTo>
                <a:lnTo>
                  <a:pt x="2700" y="9257"/>
                </a:lnTo>
                <a:lnTo>
                  <a:pt x="2700" y="7714"/>
                </a:lnTo>
                <a:lnTo>
                  <a:pt x="540" y="7714"/>
                </a:lnTo>
                <a:close/>
              </a:path>
              <a:path w="21600" h="21600" extrusionOk="0">
                <a:moveTo>
                  <a:pt x="2700" y="7714"/>
                </a:moveTo>
                <a:lnTo>
                  <a:pt x="2700" y="9257"/>
                </a:lnTo>
                <a:lnTo>
                  <a:pt x="4860" y="9257"/>
                </a:lnTo>
                <a:lnTo>
                  <a:pt x="4860" y="7714"/>
                </a:lnTo>
                <a:lnTo>
                  <a:pt x="2700" y="7714"/>
                </a:lnTo>
                <a:close/>
              </a:path>
              <a:path w="21600" h="21600" extrusionOk="0">
                <a:moveTo>
                  <a:pt x="4860" y="7714"/>
                </a:moveTo>
                <a:lnTo>
                  <a:pt x="4860" y="9257"/>
                </a:lnTo>
                <a:lnTo>
                  <a:pt x="7020" y="9257"/>
                </a:lnTo>
                <a:lnTo>
                  <a:pt x="7020" y="7714"/>
                </a:lnTo>
                <a:lnTo>
                  <a:pt x="4860" y="7714"/>
                </a:lnTo>
                <a:close/>
              </a:path>
              <a:path w="21600" h="21600" extrusionOk="0">
                <a:moveTo>
                  <a:pt x="7020" y="7714"/>
                </a:moveTo>
                <a:lnTo>
                  <a:pt x="7020" y="9257"/>
                </a:lnTo>
                <a:lnTo>
                  <a:pt x="9180" y="9257"/>
                </a:lnTo>
                <a:lnTo>
                  <a:pt x="9180" y="7714"/>
                </a:lnTo>
                <a:lnTo>
                  <a:pt x="7020" y="7714"/>
                </a:lnTo>
                <a:close/>
              </a:path>
              <a:path w="21600" h="21600" extrusionOk="0">
                <a:moveTo>
                  <a:pt x="9180" y="7714"/>
                </a:moveTo>
                <a:lnTo>
                  <a:pt x="9180" y="9257"/>
                </a:lnTo>
                <a:lnTo>
                  <a:pt x="11340" y="9257"/>
                </a:lnTo>
                <a:lnTo>
                  <a:pt x="11340" y="7714"/>
                </a:lnTo>
                <a:lnTo>
                  <a:pt x="9180" y="7714"/>
                </a:lnTo>
                <a:close/>
              </a:path>
              <a:path w="21600" h="21600" extrusionOk="0">
                <a:moveTo>
                  <a:pt x="11340" y="7714"/>
                </a:moveTo>
                <a:lnTo>
                  <a:pt x="11340" y="9257"/>
                </a:lnTo>
                <a:lnTo>
                  <a:pt x="13500" y="9257"/>
                </a:lnTo>
                <a:lnTo>
                  <a:pt x="13500" y="7714"/>
                </a:lnTo>
                <a:lnTo>
                  <a:pt x="11340" y="7714"/>
                </a:lnTo>
                <a:close/>
              </a:path>
              <a:path w="21600" h="21600" extrusionOk="0">
                <a:moveTo>
                  <a:pt x="13500" y="7714"/>
                </a:moveTo>
                <a:lnTo>
                  <a:pt x="13500" y="9257"/>
                </a:lnTo>
                <a:lnTo>
                  <a:pt x="15660" y="9257"/>
                </a:lnTo>
                <a:lnTo>
                  <a:pt x="15660" y="7714"/>
                </a:lnTo>
                <a:lnTo>
                  <a:pt x="13500" y="7714"/>
                </a:lnTo>
                <a:close/>
              </a:path>
              <a:path w="21600" h="21600" extrusionOk="0">
                <a:moveTo>
                  <a:pt x="15660" y="7714"/>
                </a:moveTo>
                <a:lnTo>
                  <a:pt x="15660" y="9257"/>
                </a:lnTo>
                <a:lnTo>
                  <a:pt x="17820" y="9257"/>
                </a:lnTo>
                <a:lnTo>
                  <a:pt x="17820" y="7714"/>
                </a:lnTo>
                <a:lnTo>
                  <a:pt x="15660" y="7714"/>
                </a:lnTo>
                <a:close/>
              </a:path>
              <a:path w="21600" h="21600" extrusionOk="0">
                <a:moveTo>
                  <a:pt x="17820" y="7714"/>
                </a:moveTo>
                <a:lnTo>
                  <a:pt x="17820" y="9257"/>
                </a:lnTo>
                <a:lnTo>
                  <a:pt x="19980" y="9257"/>
                </a:lnTo>
                <a:lnTo>
                  <a:pt x="19980" y="7714"/>
                </a:lnTo>
                <a:lnTo>
                  <a:pt x="17820" y="7714"/>
                </a:lnTo>
                <a:close/>
              </a:path>
              <a:path w="21600" h="21600" extrusionOk="0">
                <a:moveTo>
                  <a:pt x="1620" y="9257"/>
                </a:moveTo>
                <a:lnTo>
                  <a:pt x="1620" y="10800"/>
                </a:lnTo>
                <a:lnTo>
                  <a:pt x="3779" y="10800"/>
                </a:lnTo>
                <a:lnTo>
                  <a:pt x="3779" y="9257"/>
                </a:lnTo>
                <a:lnTo>
                  <a:pt x="1620" y="9257"/>
                </a:lnTo>
                <a:close/>
              </a:path>
              <a:path w="21600" h="21600" extrusionOk="0">
                <a:moveTo>
                  <a:pt x="3779" y="9257"/>
                </a:moveTo>
                <a:lnTo>
                  <a:pt x="3779" y="10800"/>
                </a:lnTo>
                <a:lnTo>
                  <a:pt x="5940" y="10800"/>
                </a:lnTo>
                <a:lnTo>
                  <a:pt x="5940" y="9257"/>
                </a:lnTo>
                <a:lnTo>
                  <a:pt x="3779" y="9257"/>
                </a:lnTo>
                <a:close/>
              </a:path>
              <a:path w="21600" h="21600" extrusionOk="0">
                <a:moveTo>
                  <a:pt x="5940" y="9257"/>
                </a:moveTo>
                <a:lnTo>
                  <a:pt x="5940" y="10800"/>
                </a:lnTo>
                <a:lnTo>
                  <a:pt x="8100" y="10800"/>
                </a:lnTo>
                <a:lnTo>
                  <a:pt x="8100" y="9257"/>
                </a:lnTo>
                <a:lnTo>
                  <a:pt x="5940" y="9257"/>
                </a:lnTo>
                <a:close/>
              </a:path>
              <a:path w="21600" h="21600" extrusionOk="0">
                <a:moveTo>
                  <a:pt x="8100" y="9257"/>
                </a:moveTo>
                <a:lnTo>
                  <a:pt x="8100" y="10800"/>
                </a:lnTo>
                <a:lnTo>
                  <a:pt x="10260" y="10800"/>
                </a:lnTo>
                <a:lnTo>
                  <a:pt x="10260" y="9257"/>
                </a:lnTo>
                <a:lnTo>
                  <a:pt x="8100" y="9257"/>
                </a:lnTo>
                <a:close/>
              </a:path>
              <a:path w="21600" h="21600" extrusionOk="0">
                <a:moveTo>
                  <a:pt x="10260" y="9257"/>
                </a:moveTo>
                <a:lnTo>
                  <a:pt x="10260" y="10800"/>
                </a:lnTo>
                <a:lnTo>
                  <a:pt x="12419" y="10800"/>
                </a:lnTo>
                <a:lnTo>
                  <a:pt x="12419" y="9257"/>
                </a:lnTo>
                <a:lnTo>
                  <a:pt x="10260" y="9257"/>
                </a:lnTo>
                <a:close/>
              </a:path>
              <a:path w="21600" h="21600" extrusionOk="0">
                <a:moveTo>
                  <a:pt x="12419" y="9257"/>
                </a:moveTo>
                <a:lnTo>
                  <a:pt x="12419" y="10800"/>
                </a:lnTo>
                <a:lnTo>
                  <a:pt x="14580" y="10800"/>
                </a:lnTo>
                <a:lnTo>
                  <a:pt x="14580" y="9257"/>
                </a:lnTo>
                <a:lnTo>
                  <a:pt x="12419" y="9257"/>
                </a:lnTo>
                <a:close/>
              </a:path>
              <a:path w="21600" h="21600" extrusionOk="0">
                <a:moveTo>
                  <a:pt x="14580" y="9257"/>
                </a:moveTo>
                <a:lnTo>
                  <a:pt x="14580" y="10800"/>
                </a:lnTo>
                <a:lnTo>
                  <a:pt x="16740" y="10800"/>
                </a:lnTo>
                <a:lnTo>
                  <a:pt x="16740" y="9257"/>
                </a:lnTo>
                <a:lnTo>
                  <a:pt x="14580" y="9257"/>
                </a:lnTo>
                <a:close/>
              </a:path>
              <a:path w="21600" h="21600" extrusionOk="0">
                <a:moveTo>
                  <a:pt x="16740" y="9257"/>
                </a:moveTo>
                <a:lnTo>
                  <a:pt x="16740" y="10800"/>
                </a:lnTo>
                <a:lnTo>
                  <a:pt x="18900" y="10800"/>
                </a:lnTo>
                <a:lnTo>
                  <a:pt x="18900" y="9257"/>
                </a:lnTo>
                <a:lnTo>
                  <a:pt x="16740" y="9257"/>
                </a:lnTo>
                <a:close/>
              </a:path>
              <a:path w="21600" h="21600" extrusionOk="0">
                <a:moveTo>
                  <a:pt x="18900" y="9257"/>
                </a:moveTo>
                <a:lnTo>
                  <a:pt x="18900" y="10800"/>
                </a:lnTo>
                <a:lnTo>
                  <a:pt x="21060" y="10800"/>
                </a:lnTo>
                <a:lnTo>
                  <a:pt x="21060" y="9257"/>
                </a:lnTo>
                <a:lnTo>
                  <a:pt x="18900" y="9257"/>
                </a:lnTo>
                <a:close/>
              </a:path>
              <a:path w="21600" h="21600" extrusionOk="0">
                <a:moveTo>
                  <a:pt x="540" y="10800"/>
                </a:moveTo>
                <a:lnTo>
                  <a:pt x="540" y="12342"/>
                </a:lnTo>
                <a:lnTo>
                  <a:pt x="2700" y="12342"/>
                </a:lnTo>
                <a:lnTo>
                  <a:pt x="2700" y="10800"/>
                </a:lnTo>
                <a:lnTo>
                  <a:pt x="540" y="10800"/>
                </a:lnTo>
                <a:close/>
              </a:path>
              <a:path w="21600" h="21600" extrusionOk="0">
                <a:moveTo>
                  <a:pt x="2700" y="10800"/>
                </a:moveTo>
                <a:lnTo>
                  <a:pt x="2700" y="12342"/>
                </a:lnTo>
                <a:lnTo>
                  <a:pt x="4860" y="12342"/>
                </a:lnTo>
                <a:lnTo>
                  <a:pt x="4860" y="10800"/>
                </a:lnTo>
                <a:lnTo>
                  <a:pt x="2700" y="10800"/>
                </a:lnTo>
                <a:close/>
              </a:path>
              <a:path w="21600" h="21600" extrusionOk="0">
                <a:moveTo>
                  <a:pt x="4860" y="10800"/>
                </a:moveTo>
                <a:lnTo>
                  <a:pt x="4860" y="12342"/>
                </a:lnTo>
                <a:lnTo>
                  <a:pt x="7020" y="12342"/>
                </a:lnTo>
                <a:lnTo>
                  <a:pt x="7020" y="10800"/>
                </a:lnTo>
                <a:lnTo>
                  <a:pt x="4860" y="10800"/>
                </a:lnTo>
                <a:close/>
              </a:path>
              <a:path w="21600" h="21600" extrusionOk="0">
                <a:moveTo>
                  <a:pt x="7020" y="10800"/>
                </a:moveTo>
                <a:lnTo>
                  <a:pt x="7020" y="12342"/>
                </a:lnTo>
                <a:lnTo>
                  <a:pt x="9180" y="12342"/>
                </a:lnTo>
                <a:lnTo>
                  <a:pt x="9180" y="10800"/>
                </a:lnTo>
                <a:lnTo>
                  <a:pt x="7020" y="10800"/>
                </a:lnTo>
                <a:close/>
              </a:path>
              <a:path w="21600" h="21600" extrusionOk="0">
                <a:moveTo>
                  <a:pt x="9180" y="10800"/>
                </a:moveTo>
                <a:lnTo>
                  <a:pt x="9180" y="12342"/>
                </a:lnTo>
                <a:lnTo>
                  <a:pt x="11340" y="12342"/>
                </a:lnTo>
                <a:lnTo>
                  <a:pt x="11340" y="10800"/>
                </a:lnTo>
                <a:lnTo>
                  <a:pt x="9180" y="10800"/>
                </a:lnTo>
                <a:close/>
              </a:path>
              <a:path w="21600" h="21600" extrusionOk="0">
                <a:moveTo>
                  <a:pt x="11340" y="10800"/>
                </a:moveTo>
                <a:lnTo>
                  <a:pt x="11340" y="12342"/>
                </a:lnTo>
                <a:lnTo>
                  <a:pt x="13500" y="12342"/>
                </a:lnTo>
                <a:lnTo>
                  <a:pt x="13500" y="10800"/>
                </a:lnTo>
                <a:lnTo>
                  <a:pt x="11340" y="10800"/>
                </a:lnTo>
                <a:close/>
              </a:path>
              <a:path w="21600" h="21600" extrusionOk="0">
                <a:moveTo>
                  <a:pt x="13500" y="10800"/>
                </a:moveTo>
                <a:lnTo>
                  <a:pt x="13500" y="12342"/>
                </a:lnTo>
                <a:lnTo>
                  <a:pt x="15660" y="12342"/>
                </a:lnTo>
                <a:lnTo>
                  <a:pt x="15660" y="10800"/>
                </a:lnTo>
                <a:lnTo>
                  <a:pt x="13500" y="10800"/>
                </a:lnTo>
                <a:close/>
              </a:path>
              <a:path w="21600" h="21600" extrusionOk="0">
                <a:moveTo>
                  <a:pt x="15660" y="10800"/>
                </a:moveTo>
                <a:lnTo>
                  <a:pt x="15660" y="12342"/>
                </a:lnTo>
                <a:lnTo>
                  <a:pt x="17820" y="12342"/>
                </a:lnTo>
                <a:lnTo>
                  <a:pt x="17820" y="10800"/>
                </a:lnTo>
                <a:lnTo>
                  <a:pt x="15660" y="10800"/>
                </a:lnTo>
                <a:close/>
              </a:path>
              <a:path w="21600" h="21600" extrusionOk="0">
                <a:moveTo>
                  <a:pt x="17820" y="10800"/>
                </a:moveTo>
                <a:lnTo>
                  <a:pt x="17820" y="12342"/>
                </a:lnTo>
                <a:lnTo>
                  <a:pt x="19980" y="12342"/>
                </a:lnTo>
                <a:lnTo>
                  <a:pt x="19980" y="10800"/>
                </a:lnTo>
                <a:lnTo>
                  <a:pt x="17820" y="10800"/>
                </a:lnTo>
                <a:close/>
              </a:path>
              <a:path w="21600" h="21600" extrusionOk="0">
                <a:moveTo>
                  <a:pt x="1620" y="12342"/>
                </a:moveTo>
                <a:lnTo>
                  <a:pt x="1620" y="13885"/>
                </a:lnTo>
                <a:lnTo>
                  <a:pt x="3779" y="13885"/>
                </a:lnTo>
                <a:lnTo>
                  <a:pt x="3779" y="12342"/>
                </a:lnTo>
                <a:lnTo>
                  <a:pt x="1620" y="12342"/>
                </a:lnTo>
                <a:close/>
              </a:path>
              <a:path w="21600" h="21600" extrusionOk="0">
                <a:moveTo>
                  <a:pt x="3779" y="12342"/>
                </a:moveTo>
                <a:lnTo>
                  <a:pt x="3779" y="13885"/>
                </a:lnTo>
                <a:lnTo>
                  <a:pt x="5940" y="13885"/>
                </a:lnTo>
                <a:lnTo>
                  <a:pt x="5940" y="12342"/>
                </a:lnTo>
                <a:lnTo>
                  <a:pt x="3779" y="12342"/>
                </a:lnTo>
                <a:close/>
              </a:path>
              <a:path w="21600" h="21600" extrusionOk="0">
                <a:moveTo>
                  <a:pt x="5940" y="12342"/>
                </a:moveTo>
                <a:lnTo>
                  <a:pt x="5940" y="13885"/>
                </a:lnTo>
                <a:lnTo>
                  <a:pt x="8100" y="13885"/>
                </a:lnTo>
                <a:lnTo>
                  <a:pt x="8100" y="12342"/>
                </a:lnTo>
                <a:lnTo>
                  <a:pt x="5940" y="12342"/>
                </a:lnTo>
                <a:close/>
              </a:path>
              <a:path w="21600" h="21600" extrusionOk="0">
                <a:moveTo>
                  <a:pt x="8100" y="12342"/>
                </a:moveTo>
                <a:lnTo>
                  <a:pt x="8100" y="13885"/>
                </a:lnTo>
                <a:lnTo>
                  <a:pt x="10260" y="13885"/>
                </a:lnTo>
                <a:lnTo>
                  <a:pt x="10260" y="12342"/>
                </a:lnTo>
                <a:lnTo>
                  <a:pt x="8100" y="12342"/>
                </a:lnTo>
                <a:close/>
              </a:path>
              <a:path w="21600" h="21600" extrusionOk="0">
                <a:moveTo>
                  <a:pt x="10260" y="12342"/>
                </a:moveTo>
                <a:lnTo>
                  <a:pt x="10260" y="13885"/>
                </a:lnTo>
                <a:lnTo>
                  <a:pt x="12419" y="13885"/>
                </a:lnTo>
                <a:lnTo>
                  <a:pt x="12419" y="12342"/>
                </a:lnTo>
                <a:lnTo>
                  <a:pt x="10260" y="12342"/>
                </a:lnTo>
                <a:close/>
              </a:path>
              <a:path w="21600" h="21600" extrusionOk="0">
                <a:moveTo>
                  <a:pt x="12419" y="12342"/>
                </a:moveTo>
                <a:lnTo>
                  <a:pt x="12419" y="13885"/>
                </a:lnTo>
                <a:lnTo>
                  <a:pt x="14580" y="13885"/>
                </a:lnTo>
                <a:lnTo>
                  <a:pt x="14580" y="12342"/>
                </a:lnTo>
                <a:lnTo>
                  <a:pt x="12419" y="12342"/>
                </a:lnTo>
                <a:close/>
              </a:path>
              <a:path w="21600" h="21600" extrusionOk="0">
                <a:moveTo>
                  <a:pt x="14580" y="12342"/>
                </a:moveTo>
                <a:lnTo>
                  <a:pt x="14580" y="13885"/>
                </a:lnTo>
                <a:lnTo>
                  <a:pt x="16740" y="13885"/>
                </a:lnTo>
                <a:lnTo>
                  <a:pt x="16740" y="12342"/>
                </a:lnTo>
                <a:lnTo>
                  <a:pt x="14580" y="12342"/>
                </a:lnTo>
                <a:close/>
              </a:path>
              <a:path w="21600" h="21600" extrusionOk="0">
                <a:moveTo>
                  <a:pt x="16740" y="12342"/>
                </a:moveTo>
                <a:lnTo>
                  <a:pt x="16740" y="13885"/>
                </a:lnTo>
                <a:lnTo>
                  <a:pt x="18900" y="13885"/>
                </a:lnTo>
                <a:lnTo>
                  <a:pt x="18900" y="12342"/>
                </a:lnTo>
                <a:lnTo>
                  <a:pt x="16740" y="12342"/>
                </a:lnTo>
                <a:close/>
              </a:path>
              <a:path w="21600" h="21600" extrusionOk="0">
                <a:moveTo>
                  <a:pt x="18900" y="12342"/>
                </a:moveTo>
                <a:lnTo>
                  <a:pt x="18900" y="13885"/>
                </a:lnTo>
                <a:lnTo>
                  <a:pt x="21060" y="13885"/>
                </a:lnTo>
                <a:lnTo>
                  <a:pt x="21060" y="12342"/>
                </a:lnTo>
                <a:lnTo>
                  <a:pt x="18900" y="12342"/>
                </a:lnTo>
                <a:close/>
              </a:path>
              <a:path w="21600" h="21600" extrusionOk="0">
                <a:moveTo>
                  <a:pt x="540" y="13885"/>
                </a:moveTo>
                <a:lnTo>
                  <a:pt x="540" y="15428"/>
                </a:lnTo>
                <a:lnTo>
                  <a:pt x="2700" y="15428"/>
                </a:lnTo>
                <a:lnTo>
                  <a:pt x="2700" y="13885"/>
                </a:lnTo>
                <a:lnTo>
                  <a:pt x="540" y="13885"/>
                </a:lnTo>
                <a:close/>
              </a:path>
              <a:path w="21600" h="21600" extrusionOk="0">
                <a:moveTo>
                  <a:pt x="2700" y="13885"/>
                </a:moveTo>
                <a:lnTo>
                  <a:pt x="2700" y="15428"/>
                </a:lnTo>
                <a:lnTo>
                  <a:pt x="4860" y="15428"/>
                </a:lnTo>
                <a:lnTo>
                  <a:pt x="4860" y="13885"/>
                </a:lnTo>
                <a:lnTo>
                  <a:pt x="2700" y="13885"/>
                </a:lnTo>
                <a:close/>
              </a:path>
              <a:path w="21600" h="21600" extrusionOk="0">
                <a:moveTo>
                  <a:pt x="4860" y="13885"/>
                </a:moveTo>
                <a:lnTo>
                  <a:pt x="4860" y="15428"/>
                </a:lnTo>
                <a:lnTo>
                  <a:pt x="7020" y="15428"/>
                </a:lnTo>
                <a:lnTo>
                  <a:pt x="7020" y="13885"/>
                </a:lnTo>
                <a:lnTo>
                  <a:pt x="4860" y="13885"/>
                </a:lnTo>
                <a:close/>
              </a:path>
              <a:path w="21600" h="21600" extrusionOk="0">
                <a:moveTo>
                  <a:pt x="7020" y="13885"/>
                </a:moveTo>
                <a:lnTo>
                  <a:pt x="7020" y="15428"/>
                </a:lnTo>
                <a:lnTo>
                  <a:pt x="9180" y="15428"/>
                </a:lnTo>
                <a:lnTo>
                  <a:pt x="9180" y="13885"/>
                </a:lnTo>
                <a:lnTo>
                  <a:pt x="7020" y="13885"/>
                </a:lnTo>
                <a:close/>
              </a:path>
              <a:path w="21600" h="21600" extrusionOk="0">
                <a:moveTo>
                  <a:pt x="9180" y="13885"/>
                </a:moveTo>
                <a:lnTo>
                  <a:pt x="9180" y="15428"/>
                </a:lnTo>
                <a:lnTo>
                  <a:pt x="11340" y="15428"/>
                </a:lnTo>
                <a:lnTo>
                  <a:pt x="11340" y="13885"/>
                </a:lnTo>
                <a:lnTo>
                  <a:pt x="9180" y="13885"/>
                </a:lnTo>
                <a:close/>
              </a:path>
              <a:path w="21600" h="21600" extrusionOk="0">
                <a:moveTo>
                  <a:pt x="11340" y="13885"/>
                </a:moveTo>
                <a:lnTo>
                  <a:pt x="11340" y="15428"/>
                </a:lnTo>
                <a:lnTo>
                  <a:pt x="13500" y="15428"/>
                </a:lnTo>
                <a:lnTo>
                  <a:pt x="13500" y="13885"/>
                </a:lnTo>
                <a:lnTo>
                  <a:pt x="11340" y="13885"/>
                </a:lnTo>
                <a:close/>
              </a:path>
              <a:path w="21600" h="21600" extrusionOk="0">
                <a:moveTo>
                  <a:pt x="13500" y="13885"/>
                </a:moveTo>
                <a:lnTo>
                  <a:pt x="13500" y="15428"/>
                </a:lnTo>
                <a:lnTo>
                  <a:pt x="15660" y="15428"/>
                </a:lnTo>
                <a:lnTo>
                  <a:pt x="15660" y="13885"/>
                </a:lnTo>
                <a:lnTo>
                  <a:pt x="13500" y="13885"/>
                </a:lnTo>
                <a:close/>
              </a:path>
              <a:path w="21600" h="21600" extrusionOk="0">
                <a:moveTo>
                  <a:pt x="15660" y="13885"/>
                </a:moveTo>
                <a:lnTo>
                  <a:pt x="15660" y="15428"/>
                </a:lnTo>
                <a:lnTo>
                  <a:pt x="17820" y="15428"/>
                </a:lnTo>
                <a:lnTo>
                  <a:pt x="17820" y="13885"/>
                </a:lnTo>
                <a:lnTo>
                  <a:pt x="15660" y="13885"/>
                </a:lnTo>
                <a:close/>
              </a:path>
              <a:path w="21600" h="21600" extrusionOk="0">
                <a:moveTo>
                  <a:pt x="17820" y="13885"/>
                </a:moveTo>
                <a:lnTo>
                  <a:pt x="17820" y="15428"/>
                </a:lnTo>
                <a:lnTo>
                  <a:pt x="19980" y="15428"/>
                </a:lnTo>
                <a:lnTo>
                  <a:pt x="19980" y="13885"/>
                </a:lnTo>
                <a:lnTo>
                  <a:pt x="17820" y="13885"/>
                </a:lnTo>
                <a:close/>
              </a:path>
              <a:path w="21600" h="21600" extrusionOk="0">
                <a:moveTo>
                  <a:pt x="1620" y="15428"/>
                </a:moveTo>
                <a:lnTo>
                  <a:pt x="1620" y="16971"/>
                </a:lnTo>
                <a:lnTo>
                  <a:pt x="3779" y="16971"/>
                </a:lnTo>
                <a:lnTo>
                  <a:pt x="3779" y="15428"/>
                </a:lnTo>
                <a:lnTo>
                  <a:pt x="1620" y="15428"/>
                </a:lnTo>
                <a:close/>
              </a:path>
              <a:path w="21600" h="21600" extrusionOk="0">
                <a:moveTo>
                  <a:pt x="3779" y="15428"/>
                </a:moveTo>
                <a:lnTo>
                  <a:pt x="3779" y="16971"/>
                </a:lnTo>
                <a:lnTo>
                  <a:pt x="5940" y="16971"/>
                </a:lnTo>
                <a:lnTo>
                  <a:pt x="5940" y="15428"/>
                </a:lnTo>
                <a:lnTo>
                  <a:pt x="3779" y="15428"/>
                </a:lnTo>
                <a:close/>
              </a:path>
              <a:path w="21600" h="21600" extrusionOk="0">
                <a:moveTo>
                  <a:pt x="5940" y="15428"/>
                </a:moveTo>
                <a:lnTo>
                  <a:pt x="5940" y="16971"/>
                </a:lnTo>
                <a:lnTo>
                  <a:pt x="8100" y="16971"/>
                </a:lnTo>
                <a:lnTo>
                  <a:pt x="8100" y="15428"/>
                </a:lnTo>
                <a:lnTo>
                  <a:pt x="5940" y="15428"/>
                </a:lnTo>
                <a:close/>
              </a:path>
              <a:path w="21600" h="21600" extrusionOk="0">
                <a:moveTo>
                  <a:pt x="8100" y="15428"/>
                </a:moveTo>
                <a:lnTo>
                  <a:pt x="8100" y="16971"/>
                </a:lnTo>
                <a:lnTo>
                  <a:pt x="10260" y="16971"/>
                </a:lnTo>
                <a:lnTo>
                  <a:pt x="10260" y="15428"/>
                </a:lnTo>
                <a:lnTo>
                  <a:pt x="8100" y="15428"/>
                </a:lnTo>
                <a:close/>
              </a:path>
              <a:path w="21600" h="21600" extrusionOk="0">
                <a:moveTo>
                  <a:pt x="10260" y="15428"/>
                </a:moveTo>
                <a:lnTo>
                  <a:pt x="10260" y="16971"/>
                </a:lnTo>
                <a:lnTo>
                  <a:pt x="12419" y="16971"/>
                </a:lnTo>
                <a:lnTo>
                  <a:pt x="12419" y="15428"/>
                </a:lnTo>
                <a:lnTo>
                  <a:pt x="10260" y="15428"/>
                </a:lnTo>
                <a:close/>
              </a:path>
              <a:path w="21600" h="21600" extrusionOk="0">
                <a:moveTo>
                  <a:pt x="12419" y="15428"/>
                </a:moveTo>
                <a:lnTo>
                  <a:pt x="12419" y="16971"/>
                </a:lnTo>
                <a:lnTo>
                  <a:pt x="14580" y="16971"/>
                </a:lnTo>
                <a:lnTo>
                  <a:pt x="14580" y="15428"/>
                </a:lnTo>
                <a:lnTo>
                  <a:pt x="12419" y="15428"/>
                </a:lnTo>
                <a:close/>
              </a:path>
              <a:path w="21600" h="21600" extrusionOk="0">
                <a:moveTo>
                  <a:pt x="14580" y="15428"/>
                </a:moveTo>
                <a:lnTo>
                  <a:pt x="14580" y="16971"/>
                </a:lnTo>
                <a:lnTo>
                  <a:pt x="16740" y="16971"/>
                </a:lnTo>
                <a:lnTo>
                  <a:pt x="16740" y="15428"/>
                </a:lnTo>
                <a:lnTo>
                  <a:pt x="14580" y="15428"/>
                </a:lnTo>
                <a:close/>
              </a:path>
              <a:path w="21600" h="21600" extrusionOk="0">
                <a:moveTo>
                  <a:pt x="16740" y="15428"/>
                </a:moveTo>
                <a:lnTo>
                  <a:pt x="16740" y="16971"/>
                </a:lnTo>
                <a:lnTo>
                  <a:pt x="18900" y="16971"/>
                </a:lnTo>
                <a:lnTo>
                  <a:pt x="18900" y="15428"/>
                </a:lnTo>
                <a:lnTo>
                  <a:pt x="16740" y="15428"/>
                </a:lnTo>
                <a:close/>
              </a:path>
              <a:path w="21600" h="21600" extrusionOk="0">
                <a:moveTo>
                  <a:pt x="18900" y="15428"/>
                </a:moveTo>
                <a:lnTo>
                  <a:pt x="18900" y="16971"/>
                </a:lnTo>
                <a:lnTo>
                  <a:pt x="21060" y="16971"/>
                </a:lnTo>
                <a:lnTo>
                  <a:pt x="21060" y="15428"/>
                </a:lnTo>
                <a:lnTo>
                  <a:pt x="18900" y="15428"/>
                </a:lnTo>
                <a:close/>
              </a:path>
              <a:path w="21600" h="21600" extrusionOk="0">
                <a:moveTo>
                  <a:pt x="540" y="16971"/>
                </a:moveTo>
                <a:lnTo>
                  <a:pt x="540" y="18514"/>
                </a:lnTo>
                <a:lnTo>
                  <a:pt x="2700" y="18514"/>
                </a:lnTo>
                <a:lnTo>
                  <a:pt x="2700" y="16971"/>
                </a:lnTo>
                <a:lnTo>
                  <a:pt x="540" y="16971"/>
                </a:lnTo>
                <a:close/>
              </a:path>
              <a:path w="21600" h="21600" extrusionOk="0">
                <a:moveTo>
                  <a:pt x="2700" y="16971"/>
                </a:moveTo>
                <a:lnTo>
                  <a:pt x="2700" y="18514"/>
                </a:lnTo>
                <a:lnTo>
                  <a:pt x="4860" y="18514"/>
                </a:lnTo>
                <a:lnTo>
                  <a:pt x="4860" y="16971"/>
                </a:lnTo>
                <a:lnTo>
                  <a:pt x="2700" y="16971"/>
                </a:lnTo>
                <a:close/>
              </a:path>
              <a:path w="21600" h="21600" extrusionOk="0">
                <a:moveTo>
                  <a:pt x="4860" y="16971"/>
                </a:moveTo>
                <a:lnTo>
                  <a:pt x="4860" y="18514"/>
                </a:lnTo>
                <a:lnTo>
                  <a:pt x="7020" y="18514"/>
                </a:lnTo>
                <a:lnTo>
                  <a:pt x="7020" y="16971"/>
                </a:lnTo>
                <a:lnTo>
                  <a:pt x="4860" y="16971"/>
                </a:lnTo>
                <a:close/>
              </a:path>
              <a:path w="21600" h="21600" extrusionOk="0">
                <a:moveTo>
                  <a:pt x="7020" y="16971"/>
                </a:moveTo>
                <a:lnTo>
                  <a:pt x="7020" y="18514"/>
                </a:lnTo>
                <a:lnTo>
                  <a:pt x="9180" y="18514"/>
                </a:lnTo>
                <a:lnTo>
                  <a:pt x="9180" y="16971"/>
                </a:lnTo>
                <a:lnTo>
                  <a:pt x="7020" y="16971"/>
                </a:lnTo>
                <a:close/>
              </a:path>
              <a:path w="21600" h="21600" extrusionOk="0">
                <a:moveTo>
                  <a:pt x="9180" y="16971"/>
                </a:moveTo>
                <a:lnTo>
                  <a:pt x="9180" y="18514"/>
                </a:lnTo>
                <a:lnTo>
                  <a:pt x="11340" y="18514"/>
                </a:lnTo>
                <a:lnTo>
                  <a:pt x="11340" y="16971"/>
                </a:lnTo>
                <a:lnTo>
                  <a:pt x="9180" y="16971"/>
                </a:lnTo>
                <a:close/>
              </a:path>
              <a:path w="21600" h="21600" extrusionOk="0">
                <a:moveTo>
                  <a:pt x="11340" y="16971"/>
                </a:moveTo>
                <a:lnTo>
                  <a:pt x="11340" y="18514"/>
                </a:lnTo>
                <a:lnTo>
                  <a:pt x="13500" y="18514"/>
                </a:lnTo>
                <a:lnTo>
                  <a:pt x="13500" y="16971"/>
                </a:lnTo>
                <a:lnTo>
                  <a:pt x="11340" y="16971"/>
                </a:lnTo>
                <a:close/>
              </a:path>
              <a:path w="21600" h="21600" extrusionOk="0">
                <a:moveTo>
                  <a:pt x="13500" y="16971"/>
                </a:moveTo>
                <a:lnTo>
                  <a:pt x="13500" y="18514"/>
                </a:lnTo>
                <a:lnTo>
                  <a:pt x="15660" y="18514"/>
                </a:lnTo>
                <a:lnTo>
                  <a:pt x="15660" y="16971"/>
                </a:lnTo>
                <a:lnTo>
                  <a:pt x="13500" y="16971"/>
                </a:lnTo>
                <a:close/>
              </a:path>
              <a:path w="21600" h="21600" extrusionOk="0">
                <a:moveTo>
                  <a:pt x="15660" y="16971"/>
                </a:moveTo>
                <a:lnTo>
                  <a:pt x="15660" y="18514"/>
                </a:lnTo>
                <a:lnTo>
                  <a:pt x="17820" y="18514"/>
                </a:lnTo>
                <a:lnTo>
                  <a:pt x="17820" y="16971"/>
                </a:lnTo>
                <a:lnTo>
                  <a:pt x="15660" y="16971"/>
                </a:lnTo>
                <a:close/>
              </a:path>
              <a:path w="21600" h="21600" extrusionOk="0">
                <a:moveTo>
                  <a:pt x="17820" y="16971"/>
                </a:moveTo>
                <a:lnTo>
                  <a:pt x="17820" y="18514"/>
                </a:lnTo>
                <a:lnTo>
                  <a:pt x="19980" y="18514"/>
                </a:lnTo>
                <a:lnTo>
                  <a:pt x="19980" y="16971"/>
                </a:lnTo>
                <a:lnTo>
                  <a:pt x="17820" y="16971"/>
                </a:lnTo>
                <a:close/>
              </a:path>
              <a:path w="21600" h="21600" extrusionOk="0">
                <a:moveTo>
                  <a:pt x="1620" y="18514"/>
                </a:moveTo>
                <a:lnTo>
                  <a:pt x="1620" y="20057"/>
                </a:lnTo>
                <a:lnTo>
                  <a:pt x="3779" y="20057"/>
                </a:lnTo>
                <a:lnTo>
                  <a:pt x="3779" y="18514"/>
                </a:lnTo>
                <a:lnTo>
                  <a:pt x="1620" y="18514"/>
                </a:lnTo>
                <a:close/>
              </a:path>
              <a:path w="21600" h="21600" extrusionOk="0">
                <a:moveTo>
                  <a:pt x="3779" y="18514"/>
                </a:moveTo>
                <a:lnTo>
                  <a:pt x="3779" y="20057"/>
                </a:lnTo>
                <a:lnTo>
                  <a:pt x="5940" y="20057"/>
                </a:lnTo>
                <a:lnTo>
                  <a:pt x="5940" y="18514"/>
                </a:lnTo>
                <a:lnTo>
                  <a:pt x="3779" y="18514"/>
                </a:lnTo>
                <a:close/>
              </a:path>
              <a:path w="21600" h="21600" extrusionOk="0">
                <a:moveTo>
                  <a:pt x="5940" y="18514"/>
                </a:moveTo>
                <a:lnTo>
                  <a:pt x="5940" y="20057"/>
                </a:lnTo>
                <a:lnTo>
                  <a:pt x="8100" y="20057"/>
                </a:lnTo>
                <a:lnTo>
                  <a:pt x="8100" y="18514"/>
                </a:lnTo>
                <a:lnTo>
                  <a:pt x="5940" y="18514"/>
                </a:lnTo>
                <a:close/>
              </a:path>
              <a:path w="21600" h="21600" extrusionOk="0">
                <a:moveTo>
                  <a:pt x="8100" y="18514"/>
                </a:moveTo>
                <a:lnTo>
                  <a:pt x="8100" y="20057"/>
                </a:lnTo>
                <a:lnTo>
                  <a:pt x="10260" y="20057"/>
                </a:lnTo>
                <a:lnTo>
                  <a:pt x="10260" y="18514"/>
                </a:lnTo>
                <a:lnTo>
                  <a:pt x="8100" y="18514"/>
                </a:lnTo>
                <a:close/>
              </a:path>
              <a:path w="21600" h="21600" extrusionOk="0">
                <a:moveTo>
                  <a:pt x="10260" y="18514"/>
                </a:moveTo>
                <a:lnTo>
                  <a:pt x="10260" y="20057"/>
                </a:lnTo>
                <a:lnTo>
                  <a:pt x="12419" y="20057"/>
                </a:lnTo>
                <a:lnTo>
                  <a:pt x="12419" y="18514"/>
                </a:lnTo>
                <a:lnTo>
                  <a:pt x="10260" y="18514"/>
                </a:lnTo>
                <a:close/>
              </a:path>
              <a:path w="21600" h="21600" extrusionOk="0">
                <a:moveTo>
                  <a:pt x="12419" y="18514"/>
                </a:moveTo>
                <a:lnTo>
                  <a:pt x="12419" y="20057"/>
                </a:lnTo>
                <a:lnTo>
                  <a:pt x="14580" y="20057"/>
                </a:lnTo>
                <a:lnTo>
                  <a:pt x="14580" y="18514"/>
                </a:lnTo>
                <a:lnTo>
                  <a:pt x="12419" y="18514"/>
                </a:lnTo>
                <a:close/>
              </a:path>
              <a:path w="21600" h="21600" extrusionOk="0">
                <a:moveTo>
                  <a:pt x="14580" y="18514"/>
                </a:moveTo>
                <a:lnTo>
                  <a:pt x="14580" y="20057"/>
                </a:lnTo>
                <a:lnTo>
                  <a:pt x="16740" y="20057"/>
                </a:lnTo>
                <a:lnTo>
                  <a:pt x="16740" y="18514"/>
                </a:lnTo>
                <a:lnTo>
                  <a:pt x="14580" y="18514"/>
                </a:lnTo>
                <a:close/>
              </a:path>
              <a:path w="21600" h="21600" extrusionOk="0">
                <a:moveTo>
                  <a:pt x="16740" y="18514"/>
                </a:moveTo>
                <a:lnTo>
                  <a:pt x="16740" y="20057"/>
                </a:lnTo>
                <a:lnTo>
                  <a:pt x="18900" y="20057"/>
                </a:lnTo>
                <a:lnTo>
                  <a:pt x="18900" y="18514"/>
                </a:lnTo>
                <a:lnTo>
                  <a:pt x="16740" y="18514"/>
                </a:lnTo>
                <a:close/>
              </a:path>
              <a:path w="21600" h="21600" extrusionOk="0">
                <a:moveTo>
                  <a:pt x="18900" y="18514"/>
                </a:moveTo>
                <a:lnTo>
                  <a:pt x="18900" y="20057"/>
                </a:lnTo>
                <a:lnTo>
                  <a:pt x="21060" y="20057"/>
                </a:lnTo>
                <a:lnTo>
                  <a:pt x="21060" y="18514"/>
                </a:lnTo>
                <a:lnTo>
                  <a:pt x="18900" y="18514"/>
                </a:lnTo>
                <a:close/>
              </a:path>
              <a:path w="21600" h="21600" extrusionOk="0">
                <a:moveTo>
                  <a:pt x="540" y="20057"/>
                </a:moveTo>
                <a:lnTo>
                  <a:pt x="540" y="21600"/>
                </a:lnTo>
                <a:lnTo>
                  <a:pt x="2700" y="21600"/>
                </a:lnTo>
                <a:lnTo>
                  <a:pt x="2700" y="20057"/>
                </a:lnTo>
                <a:lnTo>
                  <a:pt x="540" y="20057"/>
                </a:lnTo>
                <a:close/>
              </a:path>
              <a:path w="21600" h="21600" extrusionOk="0">
                <a:moveTo>
                  <a:pt x="2700" y="20057"/>
                </a:moveTo>
                <a:lnTo>
                  <a:pt x="2700" y="21600"/>
                </a:lnTo>
                <a:lnTo>
                  <a:pt x="4860" y="21600"/>
                </a:lnTo>
                <a:lnTo>
                  <a:pt x="4860" y="20057"/>
                </a:lnTo>
                <a:lnTo>
                  <a:pt x="2700" y="20057"/>
                </a:lnTo>
                <a:close/>
              </a:path>
              <a:path w="21600" h="21600" extrusionOk="0">
                <a:moveTo>
                  <a:pt x="4860" y="20057"/>
                </a:moveTo>
                <a:lnTo>
                  <a:pt x="4860" y="21600"/>
                </a:lnTo>
                <a:lnTo>
                  <a:pt x="7020" y="21600"/>
                </a:lnTo>
                <a:lnTo>
                  <a:pt x="7020" y="20057"/>
                </a:lnTo>
                <a:lnTo>
                  <a:pt x="4860" y="20057"/>
                </a:lnTo>
                <a:close/>
              </a:path>
              <a:path w="21600" h="21600" extrusionOk="0">
                <a:moveTo>
                  <a:pt x="7020" y="20057"/>
                </a:moveTo>
                <a:lnTo>
                  <a:pt x="7020" y="21600"/>
                </a:lnTo>
                <a:lnTo>
                  <a:pt x="9180" y="21600"/>
                </a:lnTo>
                <a:lnTo>
                  <a:pt x="9180" y="20057"/>
                </a:lnTo>
                <a:lnTo>
                  <a:pt x="7020" y="20057"/>
                </a:lnTo>
                <a:close/>
              </a:path>
              <a:path w="21600" h="21600" extrusionOk="0">
                <a:moveTo>
                  <a:pt x="9180" y="20057"/>
                </a:moveTo>
                <a:lnTo>
                  <a:pt x="9180" y="21600"/>
                </a:lnTo>
                <a:lnTo>
                  <a:pt x="11340" y="21600"/>
                </a:lnTo>
                <a:lnTo>
                  <a:pt x="11340" y="20057"/>
                </a:lnTo>
                <a:lnTo>
                  <a:pt x="9180" y="20057"/>
                </a:lnTo>
                <a:close/>
              </a:path>
              <a:path w="21600" h="21600" extrusionOk="0">
                <a:moveTo>
                  <a:pt x="11340" y="20057"/>
                </a:moveTo>
                <a:lnTo>
                  <a:pt x="11340" y="21600"/>
                </a:lnTo>
                <a:lnTo>
                  <a:pt x="13500" y="21600"/>
                </a:lnTo>
                <a:lnTo>
                  <a:pt x="13500" y="20057"/>
                </a:lnTo>
                <a:lnTo>
                  <a:pt x="11340" y="20057"/>
                </a:lnTo>
                <a:close/>
              </a:path>
              <a:path w="21600" h="21600" extrusionOk="0">
                <a:moveTo>
                  <a:pt x="13500" y="20057"/>
                </a:moveTo>
                <a:lnTo>
                  <a:pt x="13500" y="21600"/>
                </a:lnTo>
                <a:lnTo>
                  <a:pt x="15660" y="21600"/>
                </a:lnTo>
                <a:lnTo>
                  <a:pt x="15660" y="20057"/>
                </a:lnTo>
                <a:lnTo>
                  <a:pt x="13500" y="20057"/>
                </a:lnTo>
                <a:close/>
              </a:path>
              <a:path w="21600" h="21600" extrusionOk="0">
                <a:moveTo>
                  <a:pt x="15660" y="20057"/>
                </a:moveTo>
                <a:lnTo>
                  <a:pt x="15660" y="21600"/>
                </a:lnTo>
                <a:lnTo>
                  <a:pt x="17820" y="21600"/>
                </a:lnTo>
                <a:lnTo>
                  <a:pt x="17820" y="20057"/>
                </a:lnTo>
                <a:lnTo>
                  <a:pt x="15660" y="20057"/>
                </a:lnTo>
                <a:close/>
              </a:path>
              <a:path w="21600" h="21600" extrusionOk="0">
                <a:moveTo>
                  <a:pt x="17820" y="20057"/>
                </a:moveTo>
                <a:lnTo>
                  <a:pt x="17820" y="21600"/>
                </a:lnTo>
                <a:lnTo>
                  <a:pt x="19980" y="21600"/>
                </a:lnTo>
                <a:lnTo>
                  <a:pt x="19980" y="20057"/>
                </a:lnTo>
                <a:lnTo>
                  <a:pt x="17820" y="20057"/>
                </a:lnTo>
                <a:close/>
              </a:path>
              <a:path w="21600" h="21600" extrusionOk="0">
                <a:moveTo>
                  <a:pt x="19980" y="4628"/>
                </a:moveTo>
                <a:lnTo>
                  <a:pt x="21060" y="4628"/>
                </a:lnTo>
                <a:lnTo>
                  <a:pt x="21060" y="6171"/>
                </a:lnTo>
                <a:lnTo>
                  <a:pt x="19980" y="6171"/>
                </a:lnTo>
                <a:lnTo>
                  <a:pt x="19980" y="4628"/>
                </a:lnTo>
                <a:close/>
              </a:path>
            </a:pathLst>
          </a:cu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089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5015881" y="401824"/>
            <a:ext cx="1798569" cy="5232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sz="2800" dirty="0"/>
              <a:t>Fotografías</a:t>
            </a:r>
            <a:endParaRPr lang="es-MX" sz="2800" dirty="0"/>
          </a:p>
        </p:txBody>
      </p:sp>
      <p:pic>
        <p:nvPicPr>
          <p:cNvPr id="6146" name="Picture 2" descr="C:\Users\Antonio\AppData\Local\Microsoft\Windows\Temporary Internet Files\Content.IE5\U67YOCRM\MP900289087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1412776"/>
            <a:ext cx="2692896" cy="179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Antonio\AppData\Local\Microsoft\Windows\Temporary Internet Files\Content.IE5\J6IVT5M6\MP900202076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164" y="1412776"/>
            <a:ext cx="3657600" cy="2432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Antonio\AppData\Local\Microsoft\Windows\Temporary Internet Files\Content.IE5\UVXHPBZP\MP900202064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3845080"/>
            <a:ext cx="3657600" cy="2432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126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Antonio\AppData\Local\Microsoft\Windows\Temporary Internet Files\Content.IE5\DYTDAYO7\MP900309156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188640"/>
            <a:ext cx="2420112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C:\Users\Antonio\AppData\Local\Microsoft\Windows\Temporary Internet Files\Content.IE5\U67YOCRM\MP900285036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848" y="476672"/>
            <a:ext cx="3657600" cy="2450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Antonio\AppData\Local\Microsoft\Windows\Temporary Internet Files\Content.IE5\DYTDAYO7\MP900313990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984" y="3165106"/>
            <a:ext cx="3651504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920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Antonio\AppData\Local\Microsoft\Windows\Temporary Internet Files\Content.IE5\UVXHPBZP\MP900176513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620688"/>
            <a:ext cx="3657600" cy="240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Antonio\AppData\Local\Microsoft\Windows\Temporary Internet Files\Content.IE5\J6IVT5M6\MP900422786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016" y="215112"/>
            <a:ext cx="3212976" cy="321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Users\Antonio\AppData\Local\Microsoft\Windows\Temporary Internet Files\Content.IE5\UVXHPBZP\MP900400006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8" y="3356993"/>
            <a:ext cx="2085688" cy="3131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9" name="Picture 7" descr="C:\Users\Antonio\AppData\Local\Microsoft\Windows\Temporary Internet Files\Content.IE5\DYTDAYO7\MC900441296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160" y="4005064"/>
            <a:ext cx="2194560" cy="219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C:\Users\Antonio\AppData\Local\Microsoft\Windows\Temporary Internet Files\Content.IE5\U67YOCRM\MC900441295[1]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232" y="3825507"/>
            <a:ext cx="2194560" cy="219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82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Antonio\AppData\Local\Microsoft\Windows\Temporary Internet Files\Content.IE5\UVXHPBZP\MC900441294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137160"/>
            <a:ext cx="2194560" cy="219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Antonio\AppData\Local\Microsoft\Windows\Temporary Internet Files\Content.IE5\UVXHPBZP\MP900262559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008" y="548680"/>
            <a:ext cx="3657600" cy="2450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:\Users\Antonio\AppData\Local\Microsoft\Windows\Temporary Internet Files\Content.IE5\UVXHPBZP\MP900313801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2564904"/>
            <a:ext cx="36576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5" descr="C:\Users\Antonio\AppData\Local\Microsoft\Windows\Temporary Internet Files\Content.IE5\DYTDAYO7\MP900432884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048" y="3349743"/>
            <a:ext cx="2208656" cy="3308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5982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37</Words>
  <Application>Microsoft Office PowerPoint</Application>
  <PresentationFormat>Panorámica</PresentationFormat>
  <Paragraphs>18</Paragraphs>
  <Slides>11</Slides>
  <Notes>0</Notes>
  <HiddenSlides>0</HiddenSlides>
  <MMClips>14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Antonio</dc:creator>
  <cp:lastModifiedBy>Antonio Romero Gómez</cp:lastModifiedBy>
  <cp:revision>13</cp:revision>
  <dcterms:created xsi:type="dcterms:W3CDTF">2012-05-02T15:55:30Z</dcterms:created>
  <dcterms:modified xsi:type="dcterms:W3CDTF">2015-07-25T17:53:59Z</dcterms:modified>
</cp:coreProperties>
</file>