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0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F4F5-4365-4D2A-B071-E534FED0882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D1D5-6490-4726-BBA4-F2EC409B3A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F4F5-4365-4D2A-B071-E534FED0882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D1D5-6490-4726-BBA4-F2EC409B3A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F4F5-4365-4D2A-B071-E534FED0882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D1D5-6490-4726-BBA4-F2EC409B3A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F4F5-4365-4D2A-B071-E534FED0882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D1D5-6490-4726-BBA4-F2EC409B3A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F4F5-4365-4D2A-B071-E534FED0882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D1D5-6490-4726-BBA4-F2EC409B3A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F4F5-4365-4D2A-B071-E534FED0882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D1D5-6490-4726-BBA4-F2EC409B3A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F4F5-4365-4D2A-B071-E534FED0882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D1D5-6490-4726-BBA4-F2EC409B3A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F4F5-4365-4D2A-B071-E534FED0882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D1D5-6490-4726-BBA4-F2EC409B3A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F4F5-4365-4D2A-B071-E534FED0882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D1D5-6490-4726-BBA4-F2EC409B3A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F4F5-4365-4D2A-B071-E534FED0882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D1D5-6490-4726-BBA4-F2EC409B3A1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7F4F5-4365-4D2A-B071-E534FED0882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5D1D5-6490-4726-BBA4-F2EC409B3A1F}" type="slidenum">
              <a:rPr lang="es-MX" smtClean="0"/>
              <a:t>‹Nº›</a:t>
            </a:fld>
            <a:endParaRPr lang="es-MX"/>
          </a:p>
        </p:txBody>
      </p:sp>
      <p:grpSp>
        <p:nvGrpSpPr>
          <p:cNvPr id="16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7F4F5-4365-4D2A-B071-E534FED0882B}" type="datetimeFigureOut">
              <a:rPr lang="es-MX" smtClean="0"/>
              <a:t>26/03/2019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D1D5-6490-4726-BBA4-F2EC409B3A1F}" type="slidenum">
              <a:rPr lang="es-MX" smtClean="0"/>
              <a:t>‹Nº›</a:t>
            </a:fld>
            <a:endParaRPr lang="es-MX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10" Type="http://schemas.openxmlformats.org/officeDocument/2006/relationships/image" Target="../media/image9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Antonio\AppData\Local\Microsoft\Windows\Temporary Internet Files\Content.IE5\UVXHPBZP\MC90044012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1809750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Antonio\AppData\Local\Microsoft\Windows\Temporary Internet Files\Content.IE5\DYTDAYO7\MC90044013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1501775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Antonio\AppData\Local\Microsoft\Windows\Temporary Internet Files\Content.IE5\U67YOCRM\MC90044013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887662"/>
            <a:ext cx="2133600" cy="108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Antonio\AppData\Local\Microsoft\Windows\Temporary Internet Files\Content.IE5\J6IVT5M6\MC90044013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38437"/>
            <a:ext cx="18034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Antonio\AppData\Local\Microsoft\Windows\Temporary Internet Files\Content.IE5\UVXHPBZP\MC900439917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53" y="4509120"/>
            <a:ext cx="17462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Antonio\AppData\Local\Microsoft\Windows\Temporary Internet Files\Content.IE5\DYTDAYO7\MC900439919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80" y="4602782"/>
            <a:ext cx="1812925" cy="164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Antonio\AppData\Local\Microsoft\Windows\Temporary Internet Files\Content.IE5\U67YOCRM\MC900439921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24" y="4602782"/>
            <a:ext cx="1825625" cy="152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ntonio\AppData\Local\Microsoft\Windows\Temporary Internet Files\Content.IE5\J6IVT5M6\MC900199055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07798"/>
            <a:ext cx="1887648" cy="171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:\Users\Antonio\AppData\Local\Microsoft\Windows\Temporary Internet Files\Content.IE5\UVXHPBZP\MC900295734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43" y="332656"/>
            <a:ext cx="2190939" cy="18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4355976" y="260648"/>
            <a:ext cx="437651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s-MX" sz="7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Práctica</a:t>
            </a:r>
            <a:endParaRPr lang="es-MX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5381158" y="1635476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Lección 2.6</a:t>
            </a:r>
          </a:p>
        </p:txBody>
      </p:sp>
    </p:spTree>
    <p:extLst>
      <p:ext uri="{BB962C8B-B14F-4D97-AF65-F5344CB8AC3E}">
        <p14:creationId xmlns:p14="http://schemas.microsoft.com/office/powerpoint/2010/main" val="256968491"/>
      </p:ext>
    </p:extLst>
  </p:cSld>
  <p:clrMapOvr>
    <a:masterClrMapping/>
  </p:clrMapOvr>
</p:sld>
</file>

<file path=ppt/theme/theme1.xml><?xml version="1.0" encoding="utf-8"?>
<a:theme xmlns:a="http://schemas.openxmlformats.org/drawingml/2006/main" name="Verano">
  <a:themeElements>
    <a:clrScheme name="Verano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Veran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Verano</Template>
  <TotalTime>6</TotalTime>
  <Words>3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Courier New</vt:lpstr>
      <vt:lpstr>Verdana</vt:lpstr>
      <vt:lpstr>Wingdings 2</vt:lpstr>
      <vt:lpstr>Verano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lastModifiedBy>Antonio Romero Gómez</cp:lastModifiedBy>
  <cp:revision>3</cp:revision>
  <dcterms:created xsi:type="dcterms:W3CDTF">2012-04-27T04:03:19Z</dcterms:created>
  <dcterms:modified xsi:type="dcterms:W3CDTF">2019-03-26T18:41:40Z</dcterms:modified>
</cp:coreProperties>
</file>