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0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08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39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58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0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56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615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61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07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46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66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9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66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41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04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424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0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2A2CF7-76BB-4DF8-AE52-AE714133FA97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8628E-23E1-4B11-8733-3E1AD8654B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624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862623" y="499389"/>
            <a:ext cx="471058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MX" sz="6000" b="1" cap="all" dirty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Sales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380193" y="1630541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Lección 2.6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r="4259"/>
          <a:stretch/>
        </p:blipFill>
        <p:spPr>
          <a:xfrm>
            <a:off x="323528" y="332656"/>
            <a:ext cx="3344746" cy="3195348"/>
          </a:xfrm>
          <a:prstGeom prst="rect">
            <a:avLst/>
          </a:prstGeom>
        </p:spPr>
      </p:pic>
      <p:pic>
        <p:nvPicPr>
          <p:cNvPr id="1031" name="Picture 7" descr="C:\Users\Antonio\AppData\Local\Microsoft\Windows\Temporary Internet Files\Content.IE5\DYTDAYO7\MP90043946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24944"/>
            <a:ext cx="4773062" cy="358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74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3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Antonio Romero Gómez</cp:lastModifiedBy>
  <cp:revision>6</cp:revision>
  <dcterms:created xsi:type="dcterms:W3CDTF">2012-04-27T03:43:18Z</dcterms:created>
  <dcterms:modified xsi:type="dcterms:W3CDTF">2019-03-26T18:42:33Z</dcterms:modified>
</cp:coreProperties>
</file>