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79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47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07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06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69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56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29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85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78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06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35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4E54-94CE-4820-BF03-9E193DCB493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B9D87-F6F6-4DE5-B560-498AB05EE3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40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6187"/>
            <a:ext cx="2024952" cy="2500817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54" y="526187"/>
            <a:ext cx="4963551" cy="2502491"/>
          </a:xfrm>
          <a:prstGeom prst="rect">
            <a:avLst/>
          </a:prstGeom>
        </p:spPr>
      </p:pic>
      <p:pic>
        <p:nvPicPr>
          <p:cNvPr id="6" name="Marcador de contenido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8" y="3522793"/>
            <a:ext cx="1743307" cy="2713318"/>
          </a:xfrm>
          <a:prstGeom prst="rect">
            <a:avLst/>
          </a:prstGeom>
        </p:spPr>
      </p:pic>
      <p:pic>
        <p:nvPicPr>
          <p:cNvPr id="7" name="Marcador de contenido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76" y="3643648"/>
            <a:ext cx="2503705" cy="24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87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Romero Gómez</dc:creator>
  <cp:lastModifiedBy>Antonio Romero Gómez</cp:lastModifiedBy>
  <cp:revision>1</cp:revision>
  <dcterms:created xsi:type="dcterms:W3CDTF">2015-07-23T15:55:23Z</dcterms:created>
  <dcterms:modified xsi:type="dcterms:W3CDTF">2015-07-23T15:56:13Z</dcterms:modified>
</cp:coreProperties>
</file>